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4"/>
  </p:sldMasterIdLst>
  <p:notesMasterIdLst>
    <p:notesMasterId r:id="rId15"/>
  </p:notesMasterIdLst>
  <p:sldIdLst>
    <p:sldId id="263" r:id="rId5"/>
    <p:sldId id="323" r:id="rId6"/>
    <p:sldId id="315" r:id="rId7"/>
    <p:sldId id="320" r:id="rId8"/>
    <p:sldId id="332" r:id="rId9"/>
    <p:sldId id="333" r:id="rId10"/>
    <p:sldId id="330" r:id="rId11"/>
    <p:sldId id="331" r:id="rId12"/>
    <p:sldId id="321" r:id="rId13"/>
    <p:sldId id="334" r:id="rId14"/>
  </p:sldIdLst>
  <p:sldSz cx="12192000" cy="6858000"/>
  <p:notesSz cx="6858000" cy="9144000"/>
  <p:embeddedFontLst>
    <p:embeddedFont>
      <p:font typeface="Lato Light" panose="020F0302020204030204" pitchFamily="34" charset="0"/>
      <p:regular r:id="rId16"/>
      <p:italic r:id="rId17"/>
    </p:embeddedFont>
    <p:embeddedFont>
      <p:font typeface="Poppins" pitchFamily="2" charset="77"/>
      <p:regular r:id="rId18"/>
      <p:bold r:id="rId19"/>
      <p:italic r:id="rId20"/>
      <p:boldItalic r:id="rId21"/>
    </p:embeddedFont>
    <p:embeddedFont>
      <p:font typeface="Proxima Nova" panose="02000506030000020004" pitchFamily="2" charset="0"/>
      <p:regular r:id="rId22"/>
      <p:bold r:id="rId23"/>
      <p:italic r:id="rId24"/>
      <p:boldItalic r:id="rId25"/>
    </p:embeddedFont>
    <p:embeddedFont>
      <p:font typeface="Roboto" panose="02000000000000000000" pitchFamily="2" charset="0"/>
      <p:regular r:id="rId26"/>
      <p:bold r:id="rId27"/>
      <p:italic r:id="rId28"/>
      <p:boldItalic r:id="rId29"/>
    </p:embeddedFont>
  </p:embeddedFontLst>
  <p:defaultTextStyle>
    <a:defPPr>
      <a:defRPr lang="en-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E0000"/>
    <a:srgbClr val="182F5C"/>
    <a:srgbClr val="A6BD2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p:cViewPr varScale="1">
        <p:scale>
          <a:sx n="90" d="100"/>
          <a:sy n="90" d="100"/>
        </p:scale>
        <p:origin x="232" y="6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font" Target="fonts/font3.fntdata"/><Relationship Id="rId26" Type="http://schemas.openxmlformats.org/officeDocument/2006/relationships/font" Target="fonts/font11.fntdata"/><Relationship Id="rId3" Type="http://schemas.openxmlformats.org/officeDocument/2006/relationships/customXml" Target="../customXml/item3.xml"/><Relationship Id="rId21" Type="http://schemas.openxmlformats.org/officeDocument/2006/relationships/font" Target="fonts/font6.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2.fntdata"/><Relationship Id="rId25" Type="http://schemas.openxmlformats.org/officeDocument/2006/relationships/font" Target="fonts/font10.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font" Target="fonts/font1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9.fntdata"/><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font" Target="fonts/font13.fntdata"/><Relationship Id="rId10" Type="http://schemas.openxmlformats.org/officeDocument/2006/relationships/slide" Target="slides/slide6.xml"/><Relationship Id="rId19" Type="http://schemas.openxmlformats.org/officeDocument/2006/relationships/font" Target="fonts/font4.fntdata"/><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7.fntdata"/><Relationship Id="rId27" Type="http://schemas.openxmlformats.org/officeDocument/2006/relationships/font" Target="fonts/font12.fntdata"/><Relationship Id="rId30" Type="http://schemas.openxmlformats.org/officeDocument/2006/relationships/presProps" Target="presProps.xml"/><Relationship Id="rId8" Type="http://schemas.openxmlformats.org/officeDocument/2006/relationships/slide" Target="slides/slide4.xml"/></Relationships>
</file>

<file path=ppt/diagrams/_rels/data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svg"/><Relationship Id="rId1" Type="http://schemas.openxmlformats.org/officeDocument/2006/relationships/image" Target="../media/image12.png"/><Relationship Id="rId4" Type="http://schemas.openxmlformats.org/officeDocument/2006/relationships/image" Target="../media/image15.svg"/></Relationships>
</file>

<file path=ppt/diagrams/_rels/data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svg"/><Relationship Id="rId1" Type="http://schemas.openxmlformats.org/officeDocument/2006/relationships/image" Target="../media/image16.png"/><Relationship Id="rId4" Type="http://schemas.openxmlformats.org/officeDocument/2006/relationships/image" Target="../media/image19.svg"/></Relationships>
</file>

<file path=ppt/diagrams/_rels/drawing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svg"/><Relationship Id="rId1" Type="http://schemas.openxmlformats.org/officeDocument/2006/relationships/image" Target="../media/image12.png"/><Relationship Id="rId4" Type="http://schemas.openxmlformats.org/officeDocument/2006/relationships/image" Target="../media/image15.svg"/></Relationships>
</file>

<file path=ppt/diagrams/_rels/drawing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svg"/><Relationship Id="rId1" Type="http://schemas.openxmlformats.org/officeDocument/2006/relationships/image" Target="../media/image16.png"/><Relationship Id="rId4" Type="http://schemas.openxmlformats.org/officeDocument/2006/relationships/image" Target="../media/image19.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bg_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a:alpha val="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bg_accent4_2">
  <dgm:title val=""/>
  <dgm:desc val=""/>
  <dgm:catLst>
    <dgm:cat type="accent4" pri="14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a:alpha val="0"/>
      </a:schemeClr>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BEF6BF-C29D-4B4F-874A-502332D226A2}" type="doc">
      <dgm:prSet loTypeId="urn:microsoft.com/office/officeart/2005/8/layout/arrow4" loCatId="" qsTypeId="urn:microsoft.com/office/officeart/2005/8/quickstyle/simple1" qsCatId="simple" csTypeId="urn:microsoft.com/office/officeart/2005/8/colors/accent1_2" csCatId="accent1" phldr="1"/>
      <dgm:spPr/>
      <dgm:t>
        <a:bodyPr/>
        <a:lstStyle/>
        <a:p>
          <a:endParaRPr lang="en-GB"/>
        </a:p>
      </dgm:t>
    </dgm:pt>
    <dgm:pt modelId="{4C75AFF9-F0B8-C54A-BF51-524AD1E32EB8}">
      <dgm:prSet phldrT="[Text]"/>
      <dgm:spPr/>
      <dgm:t>
        <a:bodyPr/>
        <a:lstStyle/>
        <a:p>
          <a:endParaRPr lang="en-ZA" dirty="0"/>
        </a:p>
        <a:p>
          <a:r>
            <a:rPr lang="en-ZA" b="1" i="1" dirty="0"/>
            <a:t>To build more knowledge</a:t>
          </a:r>
          <a:endParaRPr lang="en-GB" dirty="0"/>
        </a:p>
      </dgm:t>
    </dgm:pt>
    <dgm:pt modelId="{8619CB6C-EDCC-384D-94A3-B60948877308}" type="parTrans" cxnId="{5410C01D-E8A0-0243-9FE6-19444562A036}">
      <dgm:prSet/>
      <dgm:spPr/>
      <dgm:t>
        <a:bodyPr/>
        <a:lstStyle/>
        <a:p>
          <a:endParaRPr lang="en-GB"/>
        </a:p>
      </dgm:t>
    </dgm:pt>
    <dgm:pt modelId="{FDC77681-3CDA-474D-AC4A-2F1C4453D480}" type="sibTrans" cxnId="{5410C01D-E8A0-0243-9FE6-19444562A036}">
      <dgm:prSet/>
      <dgm:spPr/>
      <dgm:t>
        <a:bodyPr/>
        <a:lstStyle/>
        <a:p>
          <a:endParaRPr lang="en-GB"/>
        </a:p>
      </dgm:t>
    </dgm:pt>
    <dgm:pt modelId="{39EE5461-D1EF-F44A-9212-30059F7AD2EF}">
      <dgm:prSet phldrT="[Text]"/>
      <dgm:spPr/>
      <dgm:t>
        <a:bodyPr/>
        <a:lstStyle/>
        <a:p>
          <a:endParaRPr lang="en-ZA" dirty="0"/>
        </a:p>
        <a:p>
          <a:r>
            <a:rPr lang="en-ZA" b="1" i="1" dirty="0"/>
            <a:t>To use what we already know</a:t>
          </a:r>
          <a:endParaRPr lang="en-GB" dirty="0"/>
        </a:p>
      </dgm:t>
    </dgm:pt>
    <dgm:pt modelId="{51B85B2F-67B9-2C48-A1BC-0122DF2AACBB}" type="parTrans" cxnId="{ED1595F1-C5AA-A34A-99EE-54480C05CBD9}">
      <dgm:prSet/>
      <dgm:spPr/>
      <dgm:t>
        <a:bodyPr/>
        <a:lstStyle/>
        <a:p>
          <a:endParaRPr lang="en-GB"/>
        </a:p>
      </dgm:t>
    </dgm:pt>
    <dgm:pt modelId="{40FCAE54-E8D3-404D-86F7-5F0B3080B664}" type="sibTrans" cxnId="{ED1595F1-C5AA-A34A-99EE-54480C05CBD9}">
      <dgm:prSet/>
      <dgm:spPr/>
      <dgm:t>
        <a:bodyPr/>
        <a:lstStyle/>
        <a:p>
          <a:endParaRPr lang="en-GB"/>
        </a:p>
      </dgm:t>
    </dgm:pt>
    <dgm:pt modelId="{2E14CF7F-A249-4443-B92A-6F7A3C9FF30F}" type="pres">
      <dgm:prSet presAssocID="{4FBEF6BF-C29D-4B4F-874A-502332D226A2}" presName="compositeShape" presStyleCnt="0">
        <dgm:presLayoutVars>
          <dgm:chMax val="2"/>
          <dgm:dir/>
          <dgm:resizeHandles val="exact"/>
        </dgm:presLayoutVars>
      </dgm:prSet>
      <dgm:spPr/>
    </dgm:pt>
    <dgm:pt modelId="{0864C824-0829-FB4B-A328-4021AED20080}" type="pres">
      <dgm:prSet presAssocID="{4C75AFF9-F0B8-C54A-BF51-524AD1E32EB8}" presName="upArrow" presStyleLbl="node1" presStyleIdx="0" presStyleCnt="2"/>
      <dgm:spPr/>
    </dgm:pt>
    <dgm:pt modelId="{7E88C2DB-94FD-5647-B0C8-FCECA609786B}" type="pres">
      <dgm:prSet presAssocID="{4C75AFF9-F0B8-C54A-BF51-524AD1E32EB8}" presName="upArrowText" presStyleLbl="revTx" presStyleIdx="0" presStyleCnt="2">
        <dgm:presLayoutVars>
          <dgm:chMax val="0"/>
          <dgm:bulletEnabled val="1"/>
        </dgm:presLayoutVars>
      </dgm:prSet>
      <dgm:spPr/>
    </dgm:pt>
    <dgm:pt modelId="{618D3DC2-0B67-3844-81EE-45B216B69C7B}" type="pres">
      <dgm:prSet presAssocID="{39EE5461-D1EF-F44A-9212-30059F7AD2EF}" presName="downArrow" presStyleLbl="node1" presStyleIdx="1" presStyleCnt="2"/>
      <dgm:spPr/>
    </dgm:pt>
    <dgm:pt modelId="{17FECEF9-2079-6B46-8624-DA5AA41741BD}" type="pres">
      <dgm:prSet presAssocID="{39EE5461-D1EF-F44A-9212-30059F7AD2EF}" presName="downArrowText" presStyleLbl="revTx" presStyleIdx="1" presStyleCnt="2">
        <dgm:presLayoutVars>
          <dgm:chMax val="0"/>
          <dgm:bulletEnabled val="1"/>
        </dgm:presLayoutVars>
      </dgm:prSet>
      <dgm:spPr/>
    </dgm:pt>
  </dgm:ptLst>
  <dgm:cxnLst>
    <dgm:cxn modelId="{5410C01D-E8A0-0243-9FE6-19444562A036}" srcId="{4FBEF6BF-C29D-4B4F-874A-502332D226A2}" destId="{4C75AFF9-F0B8-C54A-BF51-524AD1E32EB8}" srcOrd="0" destOrd="0" parTransId="{8619CB6C-EDCC-384D-94A3-B60948877308}" sibTransId="{FDC77681-3CDA-474D-AC4A-2F1C4453D480}"/>
    <dgm:cxn modelId="{4AEDC633-5513-1C47-9694-70C77F45EBE8}" type="presOf" srcId="{4FBEF6BF-C29D-4B4F-874A-502332D226A2}" destId="{2E14CF7F-A249-4443-B92A-6F7A3C9FF30F}" srcOrd="0" destOrd="0" presId="urn:microsoft.com/office/officeart/2005/8/layout/arrow4"/>
    <dgm:cxn modelId="{6AAB5A4D-1DDC-B34D-BB19-33E380831100}" type="presOf" srcId="{39EE5461-D1EF-F44A-9212-30059F7AD2EF}" destId="{17FECEF9-2079-6B46-8624-DA5AA41741BD}" srcOrd="0" destOrd="0" presId="urn:microsoft.com/office/officeart/2005/8/layout/arrow4"/>
    <dgm:cxn modelId="{88305DE2-66AD-8549-A2B7-77F0C0B79E60}" type="presOf" srcId="{4C75AFF9-F0B8-C54A-BF51-524AD1E32EB8}" destId="{7E88C2DB-94FD-5647-B0C8-FCECA609786B}" srcOrd="0" destOrd="0" presId="urn:microsoft.com/office/officeart/2005/8/layout/arrow4"/>
    <dgm:cxn modelId="{ED1595F1-C5AA-A34A-99EE-54480C05CBD9}" srcId="{4FBEF6BF-C29D-4B4F-874A-502332D226A2}" destId="{39EE5461-D1EF-F44A-9212-30059F7AD2EF}" srcOrd="1" destOrd="0" parTransId="{51B85B2F-67B9-2C48-A1BC-0122DF2AACBB}" sibTransId="{40FCAE54-E8D3-404D-86F7-5F0B3080B664}"/>
    <dgm:cxn modelId="{A3C5169F-FBA1-654B-8ECA-249F3FF125CA}" type="presParOf" srcId="{2E14CF7F-A249-4443-B92A-6F7A3C9FF30F}" destId="{0864C824-0829-FB4B-A328-4021AED20080}" srcOrd="0" destOrd="0" presId="urn:microsoft.com/office/officeart/2005/8/layout/arrow4"/>
    <dgm:cxn modelId="{B1FD4FDD-383C-CE45-A098-90A5F6CB0A57}" type="presParOf" srcId="{2E14CF7F-A249-4443-B92A-6F7A3C9FF30F}" destId="{7E88C2DB-94FD-5647-B0C8-FCECA609786B}" srcOrd="1" destOrd="0" presId="urn:microsoft.com/office/officeart/2005/8/layout/arrow4"/>
    <dgm:cxn modelId="{9295646A-23BB-8346-B379-908CB7198F71}" type="presParOf" srcId="{2E14CF7F-A249-4443-B92A-6F7A3C9FF30F}" destId="{618D3DC2-0B67-3844-81EE-45B216B69C7B}" srcOrd="2" destOrd="0" presId="urn:microsoft.com/office/officeart/2005/8/layout/arrow4"/>
    <dgm:cxn modelId="{12C5B6A7-F63F-D643-970C-D99DDF3FD108}" type="presParOf" srcId="{2E14CF7F-A249-4443-B92A-6F7A3C9FF30F}" destId="{17FECEF9-2079-6B46-8624-DA5AA41741BD}" srcOrd="3" destOrd="0" presId="urn:microsoft.com/office/officeart/2005/8/layout/arrow4"/>
  </dgm:cxnLst>
  <dgm:bg>
    <a:solidFill>
      <a:schemeClr val="tx2">
        <a:lumMod val="25000"/>
        <a:lumOff val="75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741B6EC-BFDF-4227-9DD8-20FA91F1F426}"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677611CB-07F7-4498-A09C-D1F9B46D9EF0}">
      <dgm:prSet/>
      <dgm:spPr/>
      <dgm:t>
        <a:bodyPr/>
        <a:lstStyle/>
        <a:p>
          <a:r>
            <a:rPr lang="en-ZA" dirty="0"/>
            <a:t>Policy options that might be considered to address the problem </a:t>
          </a:r>
          <a:endParaRPr lang="en-US" dirty="0"/>
        </a:p>
      </dgm:t>
    </dgm:pt>
    <dgm:pt modelId="{C20D4714-4491-4FC8-8A6C-CD901281E742}" type="parTrans" cxnId="{96B62BCC-7EE8-4030-852E-289B27744FCA}">
      <dgm:prSet/>
      <dgm:spPr/>
      <dgm:t>
        <a:bodyPr/>
        <a:lstStyle/>
        <a:p>
          <a:endParaRPr lang="en-US"/>
        </a:p>
      </dgm:t>
    </dgm:pt>
    <dgm:pt modelId="{6D24E7DB-5FA2-41D3-8FB6-A876C4DD8361}" type="sibTrans" cxnId="{96B62BCC-7EE8-4030-852E-289B27744FCA}">
      <dgm:prSet/>
      <dgm:spPr/>
      <dgm:t>
        <a:bodyPr/>
        <a:lstStyle/>
        <a:p>
          <a:endParaRPr lang="en-US"/>
        </a:p>
      </dgm:t>
    </dgm:pt>
    <dgm:pt modelId="{4291559F-752F-49E9-A744-BF20CA99BB39}">
      <dgm:prSet/>
      <dgm:spPr/>
      <dgm:t>
        <a:bodyPr/>
        <a:lstStyle/>
        <a:p>
          <a:r>
            <a:rPr lang="en-ZA" dirty="0"/>
            <a:t>Effective and ineffective interventions to solve the problem</a:t>
          </a:r>
          <a:endParaRPr lang="en-US" dirty="0"/>
        </a:p>
      </dgm:t>
    </dgm:pt>
    <dgm:pt modelId="{868450AA-BF05-4C72-ADD8-42E80AD6E946}" type="parTrans" cxnId="{5D26C639-8329-45F8-B3CC-CD17F8FCAFD3}">
      <dgm:prSet/>
      <dgm:spPr/>
      <dgm:t>
        <a:bodyPr/>
        <a:lstStyle/>
        <a:p>
          <a:endParaRPr lang="en-US"/>
        </a:p>
      </dgm:t>
    </dgm:pt>
    <dgm:pt modelId="{13417827-FE42-49DD-99CE-F91D6F9BB1B8}" type="sibTrans" cxnId="{5D26C639-8329-45F8-B3CC-CD17F8FCAFD3}">
      <dgm:prSet/>
      <dgm:spPr/>
      <dgm:t>
        <a:bodyPr/>
        <a:lstStyle/>
        <a:p>
          <a:endParaRPr lang="en-US"/>
        </a:p>
      </dgm:t>
    </dgm:pt>
    <dgm:pt modelId="{6D6C50A2-8889-4DF7-8FC7-95B039D4DE1A}">
      <dgm:prSet/>
      <dgm:spPr/>
      <dgm:t>
        <a:bodyPr/>
        <a:lstStyle/>
        <a:p>
          <a:r>
            <a:rPr lang="en-ZA" dirty="0"/>
            <a:t>The likely positive and negative consequences of the proposed policy option;</a:t>
          </a:r>
          <a:endParaRPr lang="en-US" dirty="0"/>
        </a:p>
      </dgm:t>
    </dgm:pt>
    <dgm:pt modelId="{16E8BCAA-3A20-4E38-8D6F-5E74D3F11E24}" type="parTrans" cxnId="{0B84821E-A822-4369-8B43-5AA8F2381E57}">
      <dgm:prSet/>
      <dgm:spPr/>
      <dgm:t>
        <a:bodyPr/>
        <a:lstStyle/>
        <a:p>
          <a:endParaRPr lang="en-US"/>
        </a:p>
      </dgm:t>
    </dgm:pt>
    <dgm:pt modelId="{905133CA-EEFF-4D5C-B985-D02FB185413F}" type="sibTrans" cxnId="{0B84821E-A822-4369-8B43-5AA8F2381E57}">
      <dgm:prSet/>
      <dgm:spPr/>
      <dgm:t>
        <a:bodyPr/>
        <a:lstStyle/>
        <a:p>
          <a:endParaRPr lang="en-US"/>
        </a:p>
      </dgm:t>
    </dgm:pt>
    <dgm:pt modelId="{DD423491-05B7-4BAA-ACFA-4E82A905B50D}">
      <dgm:prSet/>
      <dgm:spPr/>
      <dgm:t>
        <a:bodyPr/>
        <a:lstStyle/>
        <a:p>
          <a:r>
            <a:rPr lang="en-ZA" dirty="0"/>
            <a:t>Effective and ineffective modes of delivery and implementation;</a:t>
          </a:r>
          <a:endParaRPr lang="en-US" dirty="0"/>
        </a:p>
      </dgm:t>
    </dgm:pt>
    <dgm:pt modelId="{1C96F757-2E39-4A0C-8905-15208C62B9E1}" type="parTrans" cxnId="{74A854F7-C03E-403A-BE45-1E5FB65DFCF1}">
      <dgm:prSet/>
      <dgm:spPr/>
      <dgm:t>
        <a:bodyPr/>
        <a:lstStyle/>
        <a:p>
          <a:endParaRPr lang="en-US"/>
        </a:p>
      </dgm:t>
    </dgm:pt>
    <dgm:pt modelId="{3C4A520A-2064-49B8-9C25-B332B07DF4FF}" type="sibTrans" cxnId="{74A854F7-C03E-403A-BE45-1E5FB65DFCF1}">
      <dgm:prSet/>
      <dgm:spPr/>
      <dgm:t>
        <a:bodyPr/>
        <a:lstStyle/>
        <a:p>
          <a:endParaRPr lang="en-US"/>
        </a:p>
      </dgm:t>
    </dgm:pt>
    <dgm:pt modelId="{977A60A2-E090-48F0-ACB5-F77A09C7B68A}">
      <dgm:prSet/>
      <dgm:spPr/>
      <dgm:t>
        <a:bodyPr/>
        <a:lstStyle/>
        <a:p>
          <a:r>
            <a:rPr lang="en-ZA" dirty="0"/>
            <a:t>The resources that will be required to implement the policy;</a:t>
          </a:r>
          <a:endParaRPr lang="en-US" dirty="0"/>
        </a:p>
      </dgm:t>
    </dgm:pt>
    <dgm:pt modelId="{161436B0-E5F2-4A8D-B99D-86B1E97AED1F}" type="parTrans" cxnId="{D4378FD7-2444-4E12-A08A-02568132B131}">
      <dgm:prSet/>
      <dgm:spPr/>
      <dgm:t>
        <a:bodyPr/>
        <a:lstStyle/>
        <a:p>
          <a:endParaRPr lang="en-US"/>
        </a:p>
      </dgm:t>
    </dgm:pt>
    <dgm:pt modelId="{0E6FE246-93B0-40FE-AA64-356565BF2EBC}" type="sibTrans" cxnId="{D4378FD7-2444-4E12-A08A-02568132B131}">
      <dgm:prSet/>
      <dgm:spPr/>
      <dgm:t>
        <a:bodyPr/>
        <a:lstStyle/>
        <a:p>
          <a:endParaRPr lang="en-US"/>
        </a:p>
      </dgm:t>
    </dgm:pt>
    <dgm:pt modelId="{CCDD2458-04BC-431D-9E33-1BF7ADE9FB41}">
      <dgm:prSet/>
      <dgm:spPr/>
      <dgm:t>
        <a:bodyPr/>
        <a:lstStyle/>
        <a:p>
          <a:r>
            <a:rPr lang="en-ZA" dirty="0"/>
            <a:t>The costs and benefits of the proposed policy, and on whom these costs and benefits will fall; and</a:t>
          </a:r>
          <a:endParaRPr lang="en-US" dirty="0"/>
        </a:p>
      </dgm:t>
    </dgm:pt>
    <dgm:pt modelId="{541228EB-2F33-435B-80DA-6389275BD2E8}" type="parTrans" cxnId="{E2ADEF61-80E5-4BD2-AB35-8519A3AD8B14}">
      <dgm:prSet/>
      <dgm:spPr/>
      <dgm:t>
        <a:bodyPr/>
        <a:lstStyle/>
        <a:p>
          <a:endParaRPr lang="en-US"/>
        </a:p>
      </dgm:t>
    </dgm:pt>
    <dgm:pt modelId="{B8511A67-6609-4575-90D6-738C9D3337BC}" type="sibTrans" cxnId="{E2ADEF61-80E5-4BD2-AB35-8519A3AD8B14}">
      <dgm:prSet/>
      <dgm:spPr/>
      <dgm:t>
        <a:bodyPr/>
        <a:lstStyle/>
        <a:p>
          <a:endParaRPr lang="en-US"/>
        </a:p>
      </dgm:t>
    </dgm:pt>
    <dgm:pt modelId="{1CCC5895-1EC5-4B34-B34E-67EE9E561222}">
      <dgm:prSet/>
      <dgm:spPr/>
      <dgm:t>
        <a:bodyPr/>
        <a:lstStyle/>
        <a:p>
          <a:r>
            <a:rPr lang="en-ZA" dirty="0"/>
            <a:t>The sustainability of the policy economically, socially and environmentally.</a:t>
          </a:r>
          <a:endParaRPr lang="en-US" dirty="0"/>
        </a:p>
      </dgm:t>
    </dgm:pt>
    <dgm:pt modelId="{F0776527-5F13-41D6-8FC6-F5B47D6B26C7}" type="parTrans" cxnId="{408BEA64-681C-4A93-A3B0-8EAA2A7C1245}">
      <dgm:prSet/>
      <dgm:spPr/>
      <dgm:t>
        <a:bodyPr/>
        <a:lstStyle/>
        <a:p>
          <a:endParaRPr lang="en-US"/>
        </a:p>
      </dgm:t>
    </dgm:pt>
    <dgm:pt modelId="{11B935CA-6362-486F-9F0C-0816F21B2D26}" type="sibTrans" cxnId="{408BEA64-681C-4A93-A3B0-8EAA2A7C1245}">
      <dgm:prSet/>
      <dgm:spPr/>
      <dgm:t>
        <a:bodyPr/>
        <a:lstStyle/>
        <a:p>
          <a:endParaRPr lang="en-US"/>
        </a:p>
      </dgm:t>
    </dgm:pt>
    <dgm:pt modelId="{54C574BE-46EA-8544-AA81-1179E51519D8}" type="pres">
      <dgm:prSet presAssocID="{1741B6EC-BFDF-4227-9DD8-20FA91F1F426}" presName="vert0" presStyleCnt="0">
        <dgm:presLayoutVars>
          <dgm:dir/>
          <dgm:animOne val="branch"/>
          <dgm:animLvl val="lvl"/>
        </dgm:presLayoutVars>
      </dgm:prSet>
      <dgm:spPr/>
    </dgm:pt>
    <dgm:pt modelId="{171EF263-ED8A-0544-B928-91A834B8CBB1}" type="pres">
      <dgm:prSet presAssocID="{677611CB-07F7-4498-A09C-D1F9B46D9EF0}" presName="thickLine" presStyleLbl="alignNode1" presStyleIdx="0" presStyleCnt="7"/>
      <dgm:spPr/>
    </dgm:pt>
    <dgm:pt modelId="{552CA195-85CA-E444-A8FB-614D8D3FD242}" type="pres">
      <dgm:prSet presAssocID="{677611CB-07F7-4498-A09C-D1F9B46D9EF0}" presName="horz1" presStyleCnt="0"/>
      <dgm:spPr/>
    </dgm:pt>
    <dgm:pt modelId="{BB6BEF74-8404-1646-B2F9-FEC65B7BAE54}" type="pres">
      <dgm:prSet presAssocID="{677611CB-07F7-4498-A09C-D1F9B46D9EF0}" presName="tx1" presStyleLbl="revTx" presStyleIdx="0" presStyleCnt="7"/>
      <dgm:spPr/>
    </dgm:pt>
    <dgm:pt modelId="{278EEA3E-3442-E240-A9F9-71799AE0D65D}" type="pres">
      <dgm:prSet presAssocID="{677611CB-07F7-4498-A09C-D1F9B46D9EF0}" presName="vert1" presStyleCnt="0"/>
      <dgm:spPr/>
    </dgm:pt>
    <dgm:pt modelId="{8C1220F0-B116-A04B-818F-D16B91179CEA}" type="pres">
      <dgm:prSet presAssocID="{4291559F-752F-49E9-A744-BF20CA99BB39}" presName="thickLine" presStyleLbl="alignNode1" presStyleIdx="1" presStyleCnt="7"/>
      <dgm:spPr/>
    </dgm:pt>
    <dgm:pt modelId="{BC366874-D9EB-4C48-8917-21F83838EF7B}" type="pres">
      <dgm:prSet presAssocID="{4291559F-752F-49E9-A744-BF20CA99BB39}" presName="horz1" presStyleCnt="0"/>
      <dgm:spPr/>
    </dgm:pt>
    <dgm:pt modelId="{CB017BD4-58C3-1549-92FD-A3DAF586ED8B}" type="pres">
      <dgm:prSet presAssocID="{4291559F-752F-49E9-A744-BF20CA99BB39}" presName="tx1" presStyleLbl="revTx" presStyleIdx="1" presStyleCnt="7"/>
      <dgm:spPr/>
    </dgm:pt>
    <dgm:pt modelId="{10E90BCC-C024-7344-8BDD-2CA1667CCBE6}" type="pres">
      <dgm:prSet presAssocID="{4291559F-752F-49E9-A744-BF20CA99BB39}" presName="vert1" presStyleCnt="0"/>
      <dgm:spPr/>
    </dgm:pt>
    <dgm:pt modelId="{0DA6F6EB-6E18-0546-A2C2-4FD2F3290F3E}" type="pres">
      <dgm:prSet presAssocID="{6D6C50A2-8889-4DF7-8FC7-95B039D4DE1A}" presName="thickLine" presStyleLbl="alignNode1" presStyleIdx="2" presStyleCnt="7"/>
      <dgm:spPr/>
    </dgm:pt>
    <dgm:pt modelId="{3F06630F-791F-5F45-A6BD-D0BEE7AF076D}" type="pres">
      <dgm:prSet presAssocID="{6D6C50A2-8889-4DF7-8FC7-95B039D4DE1A}" presName="horz1" presStyleCnt="0"/>
      <dgm:spPr/>
    </dgm:pt>
    <dgm:pt modelId="{91CAC1D4-3CA0-B947-888B-BE5CB4C8F658}" type="pres">
      <dgm:prSet presAssocID="{6D6C50A2-8889-4DF7-8FC7-95B039D4DE1A}" presName="tx1" presStyleLbl="revTx" presStyleIdx="2" presStyleCnt="7"/>
      <dgm:spPr/>
    </dgm:pt>
    <dgm:pt modelId="{8E516D08-EA7A-E940-BDC7-98C38DC6E370}" type="pres">
      <dgm:prSet presAssocID="{6D6C50A2-8889-4DF7-8FC7-95B039D4DE1A}" presName="vert1" presStyleCnt="0"/>
      <dgm:spPr/>
    </dgm:pt>
    <dgm:pt modelId="{62E999E7-CBF8-5D40-A0D3-CE63AB887C8A}" type="pres">
      <dgm:prSet presAssocID="{DD423491-05B7-4BAA-ACFA-4E82A905B50D}" presName="thickLine" presStyleLbl="alignNode1" presStyleIdx="3" presStyleCnt="7"/>
      <dgm:spPr/>
    </dgm:pt>
    <dgm:pt modelId="{F01FF4CC-8E38-1C46-97EB-B8427E8AD36E}" type="pres">
      <dgm:prSet presAssocID="{DD423491-05B7-4BAA-ACFA-4E82A905B50D}" presName="horz1" presStyleCnt="0"/>
      <dgm:spPr/>
    </dgm:pt>
    <dgm:pt modelId="{21BD63D2-0035-7B46-A5F2-F8D3E13BC437}" type="pres">
      <dgm:prSet presAssocID="{DD423491-05B7-4BAA-ACFA-4E82A905B50D}" presName="tx1" presStyleLbl="revTx" presStyleIdx="3" presStyleCnt="7"/>
      <dgm:spPr/>
    </dgm:pt>
    <dgm:pt modelId="{83E338A4-5804-6B49-A748-641E5122AEB2}" type="pres">
      <dgm:prSet presAssocID="{DD423491-05B7-4BAA-ACFA-4E82A905B50D}" presName="vert1" presStyleCnt="0"/>
      <dgm:spPr/>
    </dgm:pt>
    <dgm:pt modelId="{542ABE3D-7300-334A-89F8-79272921950B}" type="pres">
      <dgm:prSet presAssocID="{977A60A2-E090-48F0-ACB5-F77A09C7B68A}" presName="thickLine" presStyleLbl="alignNode1" presStyleIdx="4" presStyleCnt="7"/>
      <dgm:spPr/>
    </dgm:pt>
    <dgm:pt modelId="{1F618F72-3C90-D449-B802-270CD8685363}" type="pres">
      <dgm:prSet presAssocID="{977A60A2-E090-48F0-ACB5-F77A09C7B68A}" presName="horz1" presStyleCnt="0"/>
      <dgm:spPr/>
    </dgm:pt>
    <dgm:pt modelId="{E10632B3-B2D7-0D44-B130-5FE636CAC375}" type="pres">
      <dgm:prSet presAssocID="{977A60A2-E090-48F0-ACB5-F77A09C7B68A}" presName="tx1" presStyleLbl="revTx" presStyleIdx="4" presStyleCnt="7"/>
      <dgm:spPr/>
    </dgm:pt>
    <dgm:pt modelId="{6CD2D0E0-B0D2-F845-BD85-F18F82AB6524}" type="pres">
      <dgm:prSet presAssocID="{977A60A2-E090-48F0-ACB5-F77A09C7B68A}" presName="vert1" presStyleCnt="0"/>
      <dgm:spPr/>
    </dgm:pt>
    <dgm:pt modelId="{D04D8491-63F9-5043-9E01-5A1C0B56765C}" type="pres">
      <dgm:prSet presAssocID="{CCDD2458-04BC-431D-9E33-1BF7ADE9FB41}" presName="thickLine" presStyleLbl="alignNode1" presStyleIdx="5" presStyleCnt="7"/>
      <dgm:spPr/>
    </dgm:pt>
    <dgm:pt modelId="{59A6F0D3-865C-4D49-97BC-3F1CBDB38B1C}" type="pres">
      <dgm:prSet presAssocID="{CCDD2458-04BC-431D-9E33-1BF7ADE9FB41}" presName="horz1" presStyleCnt="0"/>
      <dgm:spPr/>
    </dgm:pt>
    <dgm:pt modelId="{69E4110D-1D78-884F-89BF-7BB8688B3BA9}" type="pres">
      <dgm:prSet presAssocID="{CCDD2458-04BC-431D-9E33-1BF7ADE9FB41}" presName="tx1" presStyleLbl="revTx" presStyleIdx="5" presStyleCnt="7"/>
      <dgm:spPr/>
    </dgm:pt>
    <dgm:pt modelId="{64884F84-56C6-474E-8956-039E7CD91855}" type="pres">
      <dgm:prSet presAssocID="{CCDD2458-04BC-431D-9E33-1BF7ADE9FB41}" presName="vert1" presStyleCnt="0"/>
      <dgm:spPr/>
    </dgm:pt>
    <dgm:pt modelId="{44B7A89A-D365-424B-AE74-1FA7C7B33EA8}" type="pres">
      <dgm:prSet presAssocID="{1CCC5895-1EC5-4B34-B34E-67EE9E561222}" presName="thickLine" presStyleLbl="alignNode1" presStyleIdx="6" presStyleCnt="7"/>
      <dgm:spPr/>
    </dgm:pt>
    <dgm:pt modelId="{8F34768B-9BF5-5F47-BDB1-5CB12A2C928E}" type="pres">
      <dgm:prSet presAssocID="{1CCC5895-1EC5-4B34-B34E-67EE9E561222}" presName="horz1" presStyleCnt="0"/>
      <dgm:spPr/>
    </dgm:pt>
    <dgm:pt modelId="{10E3DF69-E9C0-3247-B8E8-8579F173EFF5}" type="pres">
      <dgm:prSet presAssocID="{1CCC5895-1EC5-4B34-B34E-67EE9E561222}" presName="tx1" presStyleLbl="revTx" presStyleIdx="6" presStyleCnt="7"/>
      <dgm:spPr/>
    </dgm:pt>
    <dgm:pt modelId="{C73E7855-743B-134E-8188-DA3C3BF1EEFA}" type="pres">
      <dgm:prSet presAssocID="{1CCC5895-1EC5-4B34-B34E-67EE9E561222}" presName="vert1" presStyleCnt="0"/>
      <dgm:spPr/>
    </dgm:pt>
  </dgm:ptLst>
  <dgm:cxnLst>
    <dgm:cxn modelId="{0B84821E-A822-4369-8B43-5AA8F2381E57}" srcId="{1741B6EC-BFDF-4227-9DD8-20FA91F1F426}" destId="{6D6C50A2-8889-4DF7-8FC7-95B039D4DE1A}" srcOrd="2" destOrd="0" parTransId="{16E8BCAA-3A20-4E38-8D6F-5E74D3F11E24}" sibTransId="{905133CA-EEFF-4D5C-B985-D02FB185413F}"/>
    <dgm:cxn modelId="{93E31830-913C-FD44-B1DB-DA77DC6B38B9}" type="presOf" srcId="{CCDD2458-04BC-431D-9E33-1BF7ADE9FB41}" destId="{69E4110D-1D78-884F-89BF-7BB8688B3BA9}" srcOrd="0" destOrd="0" presId="urn:microsoft.com/office/officeart/2008/layout/LinedList"/>
    <dgm:cxn modelId="{2FE98C35-D42B-9F4E-AE9C-E0B8B2EE10B2}" type="presOf" srcId="{677611CB-07F7-4498-A09C-D1F9B46D9EF0}" destId="{BB6BEF74-8404-1646-B2F9-FEC65B7BAE54}" srcOrd="0" destOrd="0" presId="urn:microsoft.com/office/officeart/2008/layout/LinedList"/>
    <dgm:cxn modelId="{5D26C639-8329-45F8-B3CC-CD17F8FCAFD3}" srcId="{1741B6EC-BFDF-4227-9DD8-20FA91F1F426}" destId="{4291559F-752F-49E9-A744-BF20CA99BB39}" srcOrd="1" destOrd="0" parTransId="{868450AA-BF05-4C72-ADD8-42E80AD6E946}" sibTransId="{13417827-FE42-49DD-99CE-F91D6F9BB1B8}"/>
    <dgm:cxn modelId="{D2F12844-8F9E-DC48-BBDC-CC6A2DD4F17C}" type="presOf" srcId="{1CCC5895-1EC5-4B34-B34E-67EE9E561222}" destId="{10E3DF69-E9C0-3247-B8E8-8579F173EFF5}" srcOrd="0" destOrd="0" presId="urn:microsoft.com/office/officeart/2008/layout/LinedList"/>
    <dgm:cxn modelId="{589ADE4F-327C-EA4B-BEC6-8B759CB2707A}" type="presOf" srcId="{1741B6EC-BFDF-4227-9DD8-20FA91F1F426}" destId="{54C574BE-46EA-8544-AA81-1179E51519D8}" srcOrd="0" destOrd="0" presId="urn:microsoft.com/office/officeart/2008/layout/LinedList"/>
    <dgm:cxn modelId="{E2ADEF61-80E5-4BD2-AB35-8519A3AD8B14}" srcId="{1741B6EC-BFDF-4227-9DD8-20FA91F1F426}" destId="{CCDD2458-04BC-431D-9E33-1BF7ADE9FB41}" srcOrd="5" destOrd="0" parTransId="{541228EB-2F33-435B-80DA-6389275BD2E8}" sibTransId="{B8511A67-6609-4575-90D6-738C9D3337BC}"/>
    <dgm:cxn modelId="{408BEA64-681C-4A93-A3B0-8EAA2A7C1245}" srcId="{1741B6EC-BFDF-4227-9DD8-20FA91F1F426}" destId="{1CCC5895-1EC5-4B34-B34E-67EE9E561222}" srcOrd="6" destOrd="0" parTransId="{F0776527-5F13-41D6-8FC6-F5B47D6B26C7}" sibTransId="{11B935CA-6362-486F-9F0C-0816F21B2D26}"/>
    <dgm:cxn modelId="{A50FBBC2-CE63-8541-B332-9A3CE895F682}" type="presOf" srcId="{6D6C50A2-8889-4DF7-8FC7-95B039D4DE1A}" destId="{91CAC1D4-3CA0-B947-888B-BE5CB4C8F658}" srcOrd="0" destOrd="0" presId="urn:microsoft.com/office/officeart/2008/layout/LinedList"/>
    <dgm:cxn modelId="{96B62BCC-7EE8-4030-852E-289B27744FCA}" srcId="{1741B6EC-BFDF-4227-9DD8-20FA91F1F426}" destId="{677611CB-07F7-4498-A09C-D1F9B46D9EF0}" srcOrd="0" destOrd="0" parTransId="{C20D4714-4491-4FC8-8A6C-CD901281E742}" sibTransId="{6D24E7DB-5FA2-41D3-8FB6-A876C4DD8361}"/>
    <dgm:cxn modelId="{9B16ACCC-C548-7C4E-AB47-C41019A26CD4}" type="presOf" srcId="{4291559F-752F-49E9-A744-BF20CA99BB39}" destId="{CB017BD4-58C3-1549-92FD-A3DAF586ED8B}" srcOrd="0" destOrd="0" presId="urn:microsoft.com/office/officeart/2008/layout/LinedList"/>
    <dgm:cxn modelId="{AB9B59CD-5699-1E45-8C0D-8195CA986402}" type="presOf" srcId="{977A60A2-E090-48F0-ACB5-F77A09C7B68A}" destId="{E10632B3-B2D7-0D44-B130-5FE636CAC375}" srcOrd="0" destOrd="0" presId="urn:microsoft.com/office/officeart/2008/layout/LinedList"/>
    <dgm:cxn modelId="{6EDF01D1-5CF6-6D4F-AFBC-997015108D7B}" type="presOf" srcId="{DD423491-05B7-4BAA-ACFA-4E82A905B50D}" destId="{21BD63D2-0035-7B46-A5F2-F8D3E13BC437}" srcOrd="0" destOrd="0" presId="urn:microsoft.com/office/officeart/2008/layout/LinedList"/>
    <dgm:cxn modelId="{D4378FD7-2444-4E12-A08A-02568132B131}" srcId="{1741B6EC-BFDF-4227-9DD8-20FA91F1F426}" destId="{977A60A2-E090-48F0-ACB5-F77A09C7B68A}" srcOrd="4" destOrd="0" parTransId="{161436B0-E5F2-4A8D-B99D-86B1E97AED1F}" sibTransId="{0E6FE246-93B0-40FE-AA64-356565BF2EBC}"/>
    <dgm:cxn modelId="{74A854F7-C03E-403A-BE45-1E5FB65DFCF1}" srcId="{1741B6EC-BFDF-4227-9DD8-20FA91F1F426}" destId="{DD423491-05B7-4BAA-ACFA-4E82A905B50D}" srcOrd="3" destOrd="0" parTransId="{1C96F757-2E39-4A0C-8905-15208C62B9E1}" sibTransId="{3C4A520A-2064-49B8-9C25-B332B07DF4FF}"/>
    <dgm:cxn modelId="{16A0842F-982A-1D49-B392-5E15AF39A700}" type="presParOf" srcId="{54C574BE-46EA-8544-AA81-1179E51519D8}" destId="{171EF263-ED8A-0544-B928-91A834B8CBB1}" srcOrd="0" destOrd="0" presId="urn:microsoft.com/office/officeart/2008/layout/LinedList"/>
    <dgm:cxn modelId="{3559C3B1-DBDC-7B49-ACEA-3BABDC900B60}" type="presParOf" srcId="{54C574BE-46EA-8544-AA81-1179E51519D8}" destId="{552CA195-85CA-E444-A8FB-614D8D3FD242}" srcOrd="1" destOrd="0" presId="urn:microsoft.com/office/officeart/2008/layout/LinedList"/>
    <dgm:cxn modelId="{EA774798-C12F-5D42-9B01-08D3FD666465}" type="presParOf" srcId="{552CA195-85CA-E444-A8FB-614D8D3FD242}" destId="{BB6BEF74-8404-1646-B2F9-FEC65B7BAE54}" srcOrd="0" destOrd="0" presId="urn:microsoft.com/office/officeart/2008/layout/LinedList"/>
    <dgm:cxn modelId="{BA991ABD-92A6-E546-9DE9-62772ED64D06}" type="presParOf" srcId="{552CA195-85CA-E444-A8FB-614D8D3FD242}" destId="{278EEA3E-3442-E240-A9F9-71799AE0D65D}" srcOrd="1" destOrd="0" presId="urn:microsoft.com/office/officeart/2008/layout/LinedList"/>
    <dgm:cxn modelId="{31AD4CDF-AB73-4D42-97B9-6079782F9EDF}" type="presParOf" srcId="{54C574BE-46EA-8544-AA81-1179E51519D8}" destId="{8C1220F0-B116-A04B-818F-D16B91179CEA}" srcOrd="2" destOrd="0" presId="urn:microsoft.com/office/officeart/2008/layout/LinedList"/>
    <dgm:cxn modelId="{F6C53363-BBEA-D049-BA77-32EE39F30D65}" type="presParOf" srcId="{54C574BE-46EA-8544-AA81-1179E51519D8}" destId="{BC366874-D9EB-4C48-8917-21F83838EF7B}" srcOrd="3" destOrd="0" presId="urn:microsoft.com/office/officeart/2008/layout/LinedList"/>
    <dgm:cxn modelId="{A4F631EE-4BC3-8B4E-9918-A5BD56378979}" type="presParOf" srcId="{BC366874-D9EB-4C48-8917-21F83838EF7B}" destId="{CB017BD4-58C3-1549-92FD-A3DAF586ED8B}" srcOrd="0" destOrd="0" presId="urn:microsoft.com/office/officeart/2008/layout/LinedList"/>
    <dgm:cxn modelId="{46E573FC-9F2F-A44F-B286-A4B87C58B080}" type="presParOf" srcId="{BC366874-D9EB-4C48-8917-21F83838EF7B}" destId="{10E90BCC-C024-7344-8BDD-2CA1667CCBE6}" srcOrd="1" destOrd="0" presId="urn:microsoft.com/office/officeart/2008/layout/LinedList"/>
    <dgm:cxn modelId="{F6DABF32-4306-8D43-866F-7A81DD049D8F}" type="presParOf" srcId="{54C574BE-46EA-8544-AA81-1179E51519D8}" destId="{0DA6F6EB-6E18-0546-A2C2-4FD2F3290F3E}" srcOrd="4" destOrd="0" presId="urn:microsoft.com/office/officeart/2008/layout/LinedList"/>
    <dgm:cxn modelId="{53BCE88C-33DD-9749-8E0F-97226A421667}" type="presParOf" srcId="{54C574BE-46EA-8544-AA81-1179E51519D8}" destId="{3F06630F-791F-5F45-A6BD-D0BEE7AF076D}" srcOrd="5" destOrd="0" presId="urn:microsoft.com/office/officeart/2008/layout/LinedList"/>
    <dgm:cxn modelId="{4469404F-DEC6-A04A-AF18-47232C221A1D}" type="presParOf" srcId="{3F06630F-791F-5F45-A6BD-D0BEE7AF076D}" destId="{91CAC1D4-3CA0-B947-888B-BE5CB4C8F658}" srcOrd="0" destOrd="0" presId="urn:microsoft.com/office/officeart/2008/layout/LinedList"/>
    <dgm:cxn modelId="{D6356CFC-8610-D244-ADDE-4DD4894BC4A2}" type="presParOf" srcId="{3F06630F-791F-5F45-A6BD-D0BEE7AF076D}" destId="{8E516D08-EA7A-E940-BDC7-98C38DC6E370}" srcOrd="1" destOrd="0" presId="urn:microsoft.com/office/officeart/2008/layout/LinedList"/>
    <dgm:cxn modelId="{4D86E180-D899-0A42-BC21-89738C55E901}" type="presParOf" srcId="{54C574BE-46EA-8544-AA81-1179E51519D8}" destId="{62E999E7-CBF8-5D40-A0D3-CE63AB887C8A}" srcOrd="6" destOrd="0" presId="urn:microsoft.com/office/officeart/2008/layout/LinedList"/>
    <dgm:cxn modelId="{4BFCDF7C-CC14-8A44-8B55-504897AA6C40}" type="presParOf" srcId="{54C574BE-46EA-8544-AA81-1179E51519D8}" destId="{F01FF4CC-8E38-1C46-97EB-B8427E8AD36E}" srcOrd="7" destOrd="0" presId="urn:microsoft.com/office/officeart/2008/layout/LinedList"/>
    <dgm:cxn modelId="{A7819090-301F-354D-8E7B-B4074FB2D2F8}" type="presParOf" srcId="{F01FF4CC-8E38-1C46-97EB-B8427E8AD36E}" destId="{21BD63D2-0035-7B46-A5F2-F8D3E13BC437}" srcOrd="0" destOrd="0" presId="urn:microsoft.com/office/officeart/2008/layout/LinedList"/>
    <dgm:cxn modelId="{88F02A3B-A089-F34F-B19B-4BFDC1A8E39E}" type="presParOf" srcId="{F01FF4CC-8E38-1C46-97EB-B8427E8AD36E}" destId="{83E338A4-5804-6B49-A748-641E5122AEB2}" srcOrd="1" destOrd="0" presId="urn:microsoft.com/office/officeart/2008/layout/LinedList"/>
    <dgm:cxn modelId="{F3928985-B49C-2743-A1B0-DA9C03688BA9}" type="presParOf" srcId="{54C574BE-46EA-8544-AA81-1179E51519D8}" destId="{542ABE3D-7300-334A-89F8-79272921950B}" srcOrd="8" destOrd="0" presId="urn:microsoft.com/office/officeart/2008/layout/LinedList"/>
    <dgm:cxn modelId="{E0BA7E06-D4B4-C74E-9CF6-D3D4E32FDE60}" type="presParOf" srcId="{54C574BE-46EA-8544-AA81-1179E51519D8}" destId="{1F618F72-3C90-D449-B802-270CD8685363}" srcOrd="9" destOrd="0" presId="urn:microsoft.com/office/officeart/2008/layout/LinedList"/>
    <dgm:cxn modelId="{F5EBDDCA-D7B3-DE41-A16E-C2122B880690}" type="presParOf" srcId="{1F618F72-3C90-D449-B802-270CD8685363}" destId="{E10632B3-B2D7-0D44-B130-5FE636CAC375}" srcOrd="0" destOrd="0" presId="urn:microsoft.com/office/officeart/2008/layout/LinedList"/>
    <dgm:cxn modelId="{16D9D212-0002-654D-95A7-6EEED6101AC0}" type="presParOf" srcId="{1F618F72-3C90-D449-B802-270CD8685363}" destId="{6CD2D0E0-B0D2-F845-BD85-F18F82AB6524}" srcOrd="1" destOrd="0" presId="urn:microsoft.com/office/officeart/2008/layout/LinedList"/>
    <dgm:cxn modelId="{7E8F7091-ABA1-054B-A9BD-C45BB0B465A4}" type="presParOf" srcId="{54C574BE-46EA-8544-AA81-1179E51519D8}" destId="{D04D8491-63F9-5043-9E01-5A1C0B56765C}" srcOrd="10" destOrd="0" presId="urn:microsoft.com/office/officeart/2008/layout/LinedList"/>
    <dgm:cxn modelId="{9FD30A45-F9A4-7245-9A8C-768EA5D0230B}" type="presParOf" srcId="{54C574BE-46EA-8544-AA81-1179E51519D8}" destId="{59A6F0D3-865C-4D49-97BC-3F1CBDB38B1C}" srcOrd="11" destOrd="0" presId="urn:microsoft.com/office/officeart/2008/layout/LinedList"/>
    <dgm:cxn modelId="{A8ED10B4-8343-B045-B121-01DE6AA9BD96}" type="presParOf" srcId="{59A6F0D3-865C-4D49-97BC-3F1CBDB38B1C}" destId="{69E4110D-1D78-884F-89BF-7BB8688B3BA9}" srcOrd="0" destOrd="0" presId="urn:microsoft.com/office/officeart/2008/layout/LinedList"/>
    <dgm:cxn modelId="{810C55B7-CFC5-7B4E-BEAF-4CCDDF319A33}" type="presParOf" srcId="{59A6F0D3-865C-4D49-97BC-3F1CBDB38B1C}" destId="{64884F84-56C6-474E-8956-039E7CD91855}" srcOrd="1" destOrd="0" presId="urn:microsoft.com/office/officeart/2008/layout/LinedList"/>
    <dgm:cxn modelId="{4E00A09D-DFD1-9842-80D4-8C502F280FF4}" type="presParOf" srcId="{54C574BE-46EA-8544-AA81-1179E51519D8}" destId="{44B7A89A-D365-424B-AE74-1FA7C7B33EA8}" srcOrd="12" destOrd="0" presId="urn:microsoft.com/office/officeart/2008/layout/LinedList"/>
    <dgm:cxn modelId="{3B84719F-478A-AE41-AFBE-1EAFD663C125}" type="presParOf" srcId="{54C574BE-46EA-8544-AA81-1179E51519D8}" destId="{8F34768B-9BF5-5F47-BDB1-5CB12A2C928E}" srcOrd="13" destOrd="0" presId="urn:microsoft.com/office/officeart/2008/layout/LinedList"/>
    <dgm:cxn modelId="{D20F9089-EA24-8E43-9AA7-3AC4D6B6C591}" type="presParOf" srcId="{8F34768B-9BF5-5F47-BDB1-5CB12A2C928E}" destId="{10E3DF69-E9C0-3247-B8E8-8579F173EFF5}" srcOrd="0" destOrd="0" presId="urn:microsoft.com/office/officeart/2008/layout/LinedList"/>
    <dgm:cxn modelId="{14B8E6DF-A3E1-0C4A-8FA3-8A7EA8B2AB47}" type="presParOf" srcId="{8F34768B-9BF5-5F47-BDB1-5CB12A2C928E}" destId="{C73E7855-743B-134E-8188-DA3C3BF1EEFA}" srcOrd="1" destOrd="0" presId="urn:microsoft.com/office/officeart/2008/layout/Lined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B6F7C39-1994-4728-BEAE-B2E4614705DB}" type="doc">
      <dgm:prSet loTypeId="urn:microsoft.com/office/officeart/2016/7/layout/LinearArrowProcessNumbered" loCatId="process" qsTypeId="urn:microsoft.com/office/officeart/2005/8/quickstyle/simple4" qsCatId="simple" csTypeId="urn:microsoft.com/office/officeart/2005/8/colors/colorful1" csCatId="colorful" phldr="1"/>
      <dgm:spPr/>
      <dgm:t>
        <a:bodyPr/>
        <a:lstStyle/>
        <a:p>
          <a:endParaRPr lang="en-US"/>
        </a:p>
      </dgm:t>
    </dgm:pt>
    <dgm:pt modelId="{BCE9D5DF-07DB-4980-86D0-6114E63AA7F2}">
      <dgm:prSet custT="1"/>
      <dgm:spPr/>
      <dgm:t>
        <a:bodyPr/>
        <a:lstStyle/>
        <a:p>
          <a:r>
            <a:rPr lang="en-ZA" sz="1600" b="1" dirty="0"/>
            <a:t>Enhanced Transparency and Accountability:</a:t>
          </a:r>
          <a:r>
            <a:rPr lang="en-ZA" sz="1600" dirty="0"/>
            <a:t> </a:t>
          </a:r>
          <a:r>
            <a:rPr lang="en-ZA" sz="1600" dirty="0" err="1"/>
            <a:t>Analyze</a:t>
          </a:r>
          <a:r>
            <a:rPr lang="en-ZA" sz="1600" dirty="0"/>
            <a:t> voting patterns, track how resources are allocated, and measure the impact of policies on different demographics. </a:t>
          </a:r>
        </a:p>
        <a:p>
          <a:r>
            <a:rPr lang="en-ZA" sz="1600" dirty="0"/>
            <a:t>-This fosters trust and empowers citizens to hold their representatives accountable.</a:t>
          </a:r>
          <a:endParaRPr lang="en-US" sz="1600" dirty="0"/>
        </a:p>
      </dgm:t>
    </dgm:pt>
    <dgm:pt modelId="{2EF37B63-C83C-4C5A-84E4-692ABF8B7E1B}" type="parTrans" cxnId="{174BB6FA-DECB-4882-99AE-C410CA6DD78D}">
      <dgm:prSet/>
      <dgm:spPr/>
      <dgm:t>
        <a:bodyPr/>
        <a:lstStyle/>
        <a:p>
          <a:endParaRPr lang="en-US" sz="1600"/>
        </a:p>
      </dgm:t>
    </dgm:pt>
    <dgm:pt modelId="{B4FC88A6-FF05-426A-A8CF-CDC65B69FCDB}" type="sibTrans" cxnId="{174BB6FA-DECB-4882-99AE-C410CA6DD78D}">
      <dgm:prSet phldrT="1" phldr="0" custT="1"/>
      <dgm:spPr/>
      <dgm:t>
        <a:bodyPr/>
        <a:lstStyle/>
        <a:p>
          <a:r>
            <a:rPr lang="en-US" sz="1600"/>
            <a:t>1</a:t>
          </a:r>
          <a:endParaRPr lang="en-US" sz="1600" dirty="0"/>
        </a:p>
      </dgm:t>
    </dgm:pt>
    <dgm:pt modelId="{10A5D476-BE75-421E-936A-BB389BD4D9FC}">
      <dgm:prSet custT="1"/>
      <dgm:spPr/>
      <dgm:t>
        <a:bodyPr/>
        <a:lstStyle/>
        <a:p>
          <a:r>
            <a:rPr lang="en-ZA" sz="1600" b="1" dirty="0"/>
            <a:t>Streamlined Legislative Processes:</a:t>
          </a:r>
          <a:r>
            <a:rPr lang="en-ZA" sz="1600" dirty="0"/>
            <a:t> data analysis to optimize committee agendas, prioritize issues, and identify relevant experts for testimony. </a:t>
          </a:r>
        </a:p>
        <a:p>
          <a:r>
            <a:rPr lang="en-ZA" sz="1600" dirty="0"/>
            <a:t>- Automate tedious tasks, freeing up valuable time for legislators to focus on substantive discussions and debates</a:t>
          </a:r>
          <a:endParaRPr lang="en-US" sz="1600" dirty="0"/>
        </a:p>
      </dgm:t>
    </dgm:pt>
    <dgm:pt modelId="{B87160E0-05F3-4FBF-BA56-AEC7F38B29E5}" type="parTrans" cxnId="{BEA57F17-47E1-4B3D-9AC7-81DF9AC76EB7}">
      <dgm:prSet/>
      <dgm:spPr/>
      <dgm:t>
        <a:bodyPr/>
        <a:lstStyle/>
        <a:p>
          <a:endParaRPr lang="en-US" sz="1600"/>
        </a:p>
      </dgm:t>
    </dgm:pt>
    <dgm:pt modelId="{40584E54-A449-42E4-8486-A9A6A6623AB8}" type="sibTrans" cxnId="{BEA57F17-47E1-4B3D-9AC7-81DF9AC76EB7}">
      <dgm:prSet phldrT="2" phldr="0" custT="1"/>
      <dgm:spPr/>
      <dgm:t>
        <a:bodyPr/>
        <a:lstStyle/>
        <a:p>
          <a:r>
            <a:rPr lang="en-US" sz="1600"/>
            <a:t>2</a:t>
          </a:r>
          <a:endParaRPr lang="en-US" sz="1600" dirty="0"/>
        </a:p>
      </dgm:t>
    </dgm:pt>
    <dgm:pt modelId="{ED2C4DED-B465-4C00-A5A0-C47E13BEE4C4}">
      <dgm:prSet custT="1"/>
      <dgm:spPr/>
      <dgm:t>
        <a:bodyPr/>
        <a:lstStyle/>
        <a:p>
          <a:r>
            <a:rPr lang="en-ZA" sz="1600" b="1" dirty="0"/>
            <a:t>Citizen-Centric Approach:</a:t>
          </a:r>
          <a:r>
            <a:rPr lang="en-ZA" sz="1600" dirty="0"/>
            <a:t> Going beyond opinion polls, can reveal the concerns, priorities, and aspirations of diverse populations. </a:t>
          </a:r>
        </a:p>
        <a:p>
          <a:r>
            <a:rPr lang="en-ZA" sz="1600" dirty="0"/>
            <a:t>- Allows parliaments to tailor policies and services to specific demographics, ensuring a more equitable and responsive governance system.</a:t>
          </a:r>
          <a:endParaRPr lang="en-US" sz="1600" dirty="0"/>
        </a:p>
      </dgm:t>
    </dgm:pt>
    <dgm:pt modelId="{5A443C9D-BFD2-4720-A877-E6EE3980657B}" type="parTrans" cxnId="{47C9CCD3-0C6E-42CB-AE17-BCBF38FADEC7}">
      <dgm:prSet/>
      <dgm:spPr/>
      <dgm:t>
        <a:bodyPr/>
        <a:lstStyle/>
        <a:p>
          <a:endParaRPr lang="en-US" sz="1600"/>
        </a:p>
      </dgm:t>
    </dgm:pt>
    <dgm:pt modelId="{79A379BB-6D57-40AA-8AD9-C7CFA1828518}" type="sibTrans" cxnId="{47C9CCD3-0C6E-42CB-AE17-BCBF38FADEC7}">
      <dgm:prSet phldrT="3" phldr="0" custT="1"/>
      <dgm:spPr/>
      <dgm:t>
        <a:bodyPr/>
        <a:lstStyle/>
        <a:p>
          <a:r>
            <a:rPr lang="en-US" sz="1600"/>
            <a:t>3</a:t>
          </a:r>
        </a:p>
      </dgm:t>
    </dgm:pt>
    <dgm:pt modelId="{A880712D-0D9E-7D43-AE2F-750AD3A59FBA}">
      <dgm:prSet/>
      <dgm:spPr/>
      <dgm:t>
        <a:bodyPr/>
        <a:lstStyle/>
        <a:p>
          <a:r>
            <a:rPr lang="en-ZA" b="1" dirty="0"/>
            <a:t>Predictive Power and Risk Mitigation:</a:t>
          </a:r>
          <a:r>
            <a:rPr lang="en-ZA" dirty="0"/>
            <a:t> By </a:t>
          </a:r>
          <a:r>
            <a:rPr lang="en-ZA" dirty="0" err="1"/>
            <a:t>analyzing</a:t>
          </a:r>
          <a:r>
            <a:rPr lang="en-ZA" dirty="0"/>
            <a:t> patterns in past events and current trends, data science can help anticipate future challenges, such as potential economic downturns or public health outbreaks. </a:t>
          </a:r>
        </a:p>
        <a:p>
          <a:r>
            <a:rPr lang="en-ZA" dirty="0"/>
            <a:t>-Parliaments can proactively develop mitigation strategies and prevent crises before they occur.</a:t>
          </a:r>
          <a:endParaRPr lang="en-GB" dirty="0"/>
        </a:p>
      </dgm:t>
    </dgm:pt>
    <dgm:pt modelId="{7F840CD5-FF72-304A-B152-4DA72E9F571E}" type="parTrans" cxnId="{89C7D222-F908-A049-92B9-B0B6208C01D3}">
      <dgm:prSet/>
      <dgm:spPr/>
      <dgm:t>
        <a:bodyPr/>
        <a:lstStyle/>
        <a:p>
          <a:endParaRPr lang="en-GB"/>
        </a:p>
      </dgm:t>
    </dgm:pt>
    <dgm:pt modelId="{F11DBCB5-C88E-3842-A0FA-77D65FFA4608}" type="sibTrans" cxnId="{89C7D222-F908-A049-92B9-B0B6208C01D3}">
      <dgm:prSet phldrT="4" phldr="0"/>
      <dgm:spPr/>
      <dgm:t>
        <a:bodyPr/>
        <a:lstStyle/>
        <a:p>
          <a:r>
            <a:rPr lang="en-GB"/>
            <a:t>4</a:t>
          </a:r>
        </a:p>
      </dgm:t>
    </dgm:pt>
    <dgm:pt modelId="{0750813C-3AB1-FB46-BE09-6B8FB0A4738C}" type="pres">
      <dgm:prSet presAssocID="{3B6F7C39-1994-4728-BEAE-B2E4614705DB}" presName="linearFlow" presStyleCnt="0">
        <dgm:presLayoutVars>
          <dgm:dir/>
          <dgm:animLvl val="lvl"/>
          <dgm:resizeHandles val="exact"/>
        </dgm:presLayoutVars>
      </dgm:prSet>
      <dgm:spPr/>
    </dgm:pt>
    <dgm:pt modelId="{530C542C-E240-7D4A-BE6B-154310A75AA3}" type="pres">
      <dgm:prSet presAssocID="{BCE9D5DF-07DB-4980-86D0-6114E63AA7F2}" presName="compositeNode" presStyleCnt="0"/>
      <dgm:spPr/>
    </dgm:pt>
    <dgm:pt modelId="{EE8241D1-06B8-F44C-8FF0-9772FB7CA8B1}" type="pres">
      <dgm:prSet presAssocID="{BCE9D5DF-07DB-4980-86D0-6114E63AA7F2}" presName="parTx" presStyleLbl="node1" presStyleIdx="0" presStyleCnt="0">
        <dgm:presLayoutVars>
          <dgm:chMax val="0"/>
          <dgm:chPref val="0"/>
          <dgm:bulletEnabled val="1"/>
        </dgm:presLayoutVars>
      </dgm:prSet>
      <dgm:spPr/>
    </dgm:pt>
    <dgm:pt modelId="{362833B2-34A9-1D43-9DF8-29C356973E41}" type="pres">
      <dgm:prSet presAssocID="{BCE9D5DF-07DB-4980-86D0-6114E63AA7F2}" presName="parSh" presStyleCnt="0"/>
      <dgm:spPr/>
    </dgm:pt>
    <dgm:pt modelId="{5F1CBAEF-B654-BD41-9CFE-4830B369571F}" type="pres">
      <dgm:prSet presAssocID="{BCE9D5DF-07DB-4980-86D0-6114E63AA7F2}" presName="lineNode" presStyleLbl="alignAccFollowNode1" presStyleIdx="0" presStyleCnt="12"/>
      <dgm:spPr/>
    </dgm:pt>
    <dgm:pt modelId="{7116B6C8-3CBE-D540-9E7C-A8CFD6B33598}" type="pres">
      <dgm:prSet presAssocID="{BCE9D5DF-07DB-4980-86D0-6114E63AA7F2}" presName="lineArrowNode" presStyleLbl="alignAccFollowNode1" presStyleIdx="1" presStyleCnt="12"/>
      <dgm:spPr/>
    </dgm:pt>
    <dgm:pt modelId="{C7BD6094-5CF7-B042-9B69-37798C0A1858}" type="pres">
      <dgm:prSet presAssocID="{B4FC88A6-FF05-426A-A8CF-CDC65B69FCDB}" presName="sibTransNodeCircle" presStyleLbl="alignNode1" presStyleIdx="0" presStyleCnt="4">
        <dgm:presLayoutVars>
          <dgm:chMax val="0"/>
          <dgm:bulletEnabled/>
        </dgm:presLayoutVars>
      </dgm:prSet>
      <dgm:spPr/>
    </dgm:pt>
    <dgm:pt modelId="{DF161C0F-2CCE-B748-ADF1-3BD3DE8110BE}" type="pres">
      <dgm:prSet presAssocID="{B4FC88A6-FF05-426A-A8CF-CDC65B69FCDB}" presName="spacerBetweenCircleAndCallout" presStyleCnt="0">
        <dgm:presLayoutVars/>
      </dgm:prSet>
      <dgm:spPr/>
    </dgm:pt>
    <dgm:pt modelId="{D65ACC29-811E-E240-A9FC-38E86284453F}" type="pres">
      <dgm:prSet presAssocID="{BCE9D5DF-07DB-4980-86D0-6114E63AA7F2}" presName="nodeText" presStyleLbl="alignAccFollowNode1" presStyleIdx="2" presStyleCnt="12">
        <dgm:presLayoutVars>
          <dgm:bulletEnabled val="1"/>
        </dgm:presLayoutVars>
      </dgm:prSet>
      <dgm:spPr/>
    </dgm:pt>
    <dgm:pt modelId="{4DB78E8E-B331-2B43-B4C0-BA611C0DBD88}" type="pres">
      <dgm:prSet presAssocID="{B4FC88A6-FF05-426A-A8CF-CDC65B69FCDB}" presName="sibTransComposite" presStyleCnt="0"/>
      <dgm:spPr/>
    </dgm:pt>
    <dgm:pt modelId="{FE7CFF94-C069-2A45-803C-C3DB4A53D62C}" type="pres">
      <dgm:prSet presAssocID="{10A5D476-BE75-421E-936A-BB389BD4D9FC}" presName="compositeNode" presStyleCnt="0"/>
      <dgm:spPr/>
    </dgm:pt>
    <dgm:pt modelId="{02C46595-AF33-9A4B-8F29-40B4A9E500BE}" type="pres">
      <dgm:prSet presAssocID="{10A5D476-BE75-421E-936A-BB389BD4D9FC}" presName="parTx" presStyleLbl="node1" presStyleIdx="0" presStyleCnt="0">
        <dgm:presLayoutVars>
          <dgm:chMax val="0"/>
          <dgm:chPref val="0"/>
          <dgm:bulletEnabled val="1"/>
        </dgm:presLayoutVars>
      </dgm:prSet>
      <dgm:spPr/>
    </dgm:pt>
    <dgm:pt modelId="{117D60C1-55A4-1246-9D9C-C212067F2FC9}" type="pres">
      <dgm:prSet presAssocID="{10A5D476-BE75-421E-936A-BB389BD4D9FC}" presName="parSh" presStyleCnt="0"/>
      <dgm:spPr/>
    </dgm:pt>
    <dgm:pt modelId="{AB7BFFAC-3116-6843-BBC6-D4761FC84ABD}" type="pres">
      <dgm:prSet presAssocID="{10A5D476-BE75-421E-936A-BB389BD4D9FC}" presName="lineNode" presStyleLbl="alignAccFollowNode1" presStyleIdx="3" presStyleCnt="12"/>
      <dgm:spPr/>
    </dgm:pt>
    <dgm:pt modelId="{4D90FE90-E45E-BC46-9477-25886AB4E46F}" type="pres">
      <dgm:prSet presAssocID="{10A5D476-BE75-421E-936A-BB389BD4D9FC}" presName="lineArrowNode" presStyleLbl="alignAccFollowNode1" presStyleIdx="4" presStyleCnt="12"/>
      <dgm:spPr/>
    </dgm:pt>
    <dgm:pt modelId="{A1C54F38-5F20-D546-BFF9-596C2F031803}" type="pres">
      <dgm:prSet presAssocID="{40584E54-A449-42E4-8486-A9A6A6623AB8}" presName="sibTransNodeCircle" presStyleLbl="alignNode1" presStyleIdx="1" presStyleCnt="4">
        <dgm:presLayoutVars>
          <dgm:chMax val="0"/>
          <dgm:bulletEnabled/>
        </dgm:presLayoutVars>
      </dgm:prSet>
      <dgm:spPr/>
    </dgm:pt>
    <dgm:pt modelId="{8DB9D530-4556-574E-A8B6-AE08E718D978}" type="pres">
      <dgm:prSet presAssocID="{40584E54-A449-42E4-8486-A9A6A6623AB8}" presName="spacerBetweenCircleAndCallout" presStyleCnt="0">
        <dgm:presLayoutVars/>
      </dgm:prSet>
      <dgm:spPr/>
    </dgm:pt>
    <dgm:pt modelId="{E7FDDB7B-3EE3-CF42-BC01-5908A8E7E703}" type="pres">
      <dgm:prSet presAssocID="{10A5D476-BE75-421E-936A-BB389BD4D9FC}" presName="nodeText" presStyleLbl="alignAccFollowNode1" presStyleIdx="5" presStyleCnt="12">
        <dgm:presLayoutVars>
          <dgm:bulletEnabled val="1"/>
        </dgm:presLayoutVars>
      </dgm:prSet>
      <dgm:spPr/>
    </dgm:pt>
    <dgm:pt modelId="{E09A0B67-807F-184F-9E47-7BB65DD022FA}" type="pres">
      <dgm:prSet presAssocID="{40584E54-A449-42E4-8486-A9A6A6623AB8}" presName="sibTransComposite" presStyleCnt="0"/>
      <dgm:spPr/>
    </dgm:pt>
    <dgm:pt modelId="{6C05CA99-747B-5D4D-B7DA-F330796B19B9}" type="pres">
      <dgm:prSet presAssocID="{ED2C4DED-B465-4C00-A5A0-C47E13BEE4C4}" presName="compositeNode" presStyleCnt="0"/>
      <dgm:spPr/>
    </dgm:pt>
    <dgm:pt modelId="{DB79A377-E63D-B943-97D5-F165DF97BF88}" type="pres">
      <dgm:prSet presAssocID="{ED2C4DED-B465-4C00-A5A0-C47E13BEE4C4}" presName="parTx" presStyleLbl="node1" presStyleIdx="0" presStyleCnt="0">
        <dgm:presLayoutVars>
          <dgm:chMax val="0"/>
          <dgm:chPref val="0"/>
          <dgm:bulletEnabled val="1"/>
        </dgm:presLayoutVars>
      </dgm:prSet>
      <dgm:spPr/>
    </dgm:pt>
    <dgm:pt modelId="{00BCE1B6-FC2C-324A-B293-E1E5CF508AB2}" type="pres">
      <dgm:prSet presAssocID="{ED2C4DED-B465-4C00-A5A0-C47E13BEE4C4}" presName="parSh" presStyleCnt="0"/>
      <dgm:spPr/>
    </dgm:pt>
    <dgm:pt modelId="{5BE4D54F-C090-5744-A363-2A1EBF3041C6}" type="pres">
      <dgm:prSet presAssocID="{ED2C4DED-B465-4C00-A5A0-C47E13BEE4C4}" presName="lineNode" presStyleLbl="alignAccFollowNode1" presStyleIdx="6" presStyleCnt="12"/>
      <dgm:spPr/>
    </dgm:pt>
    <dgm:pt modelId="{CFE88E84-F51C-6C4A-A83E-13F425A8C620}" type="pres">
      <dgm:prSet presAssocID="{ED2C4DED-B465-4C00-A5A0-C47E13BEE4C4}" presName="lineArrowNode" presStyleLbl="alignAccFollowNode1" presStyleIdx="7" presStyleCnt="12"/>
      <dgm:spPr/>
    </dgm:pt>
    <dgm:pt modelId="{AEFA1B2D-C083-354A-A03E-642297810B74}" type="pres">
      <dgm:prSet presAssocID="{79A379BB-6D57-40AA-8AD9-C7CFA1828518}" presName="sibTransNodeCircle" presStyleLbl="alignNode1" presStyleIdx="2" presStyleCnt="4">
        <dgm:presLayoutVars>
          <dgm:chMax val="0"/>
          <dgm:bulletEnabled/>
        </dgm:presLayoutVars>
      </dgm:prSet>
      <dgm:spPr/>
    </dgm:pt>
    <dgm:pt modelId="{A99BBFC4-1CA5-DF45-8ADF-B0A48691D642}" type="pres">
      <dgm:prSet presAssocID="{79A379BB-6D57-40AA-8AD9-C7CFA1828518}" presName="spacerBetweenCircleAndCallout" presStyleCnt="0">
        <dgm:presLayoutVars/>
      </dgm:prSet>
      <dgm:spPr/>
    </dgm:pt>
    <dgm:pt modelId="{E5F5D057-6ABF-BE45-94AB-828902F2FABC}" type="pres">
      <dgm:prSet presAssocID="{ED2C4DED-B465-4C00-A5A0-C47E13BEE4C4}" presName="nodeText" presStyleLbl="alignAccFollowNode1" presStyleIdx="8" presStyleCnt="12">
        <dgm:presLayoutVars>
          <dgm:bulletEnabled val="1"/>
        </dgm:presLayoutVars>
      </dgm:prSet>
      <dgm:spPr/>
    </dgm:pt>
    <dgm:pt modelId="{20AD05C7-FA8D-EB4C-98EC-708F5956A38B}" type="pres">
      <dgm:prSet presAssocID="{79A379BB-6D57-40AA-8AD9-C7CFA1828518}" presName="sibTransComposite" presStyleCnt="0"/>
      <dgm:spPr/>
    </dgm:pt>
    <dgm:pt modelId="{B60EAB0C-513C-F340-93A1-44F25F4A8352}" type="pres">
      <dgm:prSet presAssocID="{A880712D-0D9E-7D43-AE2F-750AD3A59FBA}" presName="compositeNode" presStyleCnt="0"/>
      <dgm:spPr/>
    </dgm:pt>
    <dgm:pt modelId="{0F145A04-8BC6-8C44-9B24-E7F03E701F76}" type="pres">
      <dgm:prSet presAssocID="{A880712D-0D9E-7D43-AE2F-750AD3A59FBA}" presName="parTx" presStyleLbl="node1" presStyleIdx="0" presStyleCnt="0">
        <dgm:presLayoutVars>
          <dgm:chMax val="0"/>
          <dgm:chPref val="0"/>
          <dgm:bulletEnabled val="1"/>
        </dgm:presLayoutVars>
      </dgm:prSet>
      <dgm:spPr/>
    </dgm:pt>
    <dgm:pt modelId="{C77E6534-06DD-554C-AE9F-DED6E0B18958}" type="pres">
      <dgm:prSet presAssocID="{A880712D-0D9E-7D43-AE2F-750AD3A59FBA}" presName="parSh" presStyleCnt="0"/>
      <dgm:spPr/>
    </dgm:pt>
    <dgm:pt modelId="{130D3204-9208-6D49-A362-61418781F859}" type="pres">
      <dgm:prSet presAssocID="{A880712D-0D9E-7D43-AE2F-750AD3A59FBA}" presName="lineNode" presStyleLbl="alignAccFollowNode1" presStyleIdx="9" presStyleCnt="12"/>
      <dgm:spPr/>
    </dgm:pt>
    <dgm:pt modelId="{472B51F2-3B06-404B-BF43-22BE2843B8AD}" type="pres">
      <dgm:prSet presAssocID="{A880712D-0D9E-7D43-AE2F-750AD3A59FBA}" presName="lineArrowNode" presStyleLbl="alignAccFollowNode1" presStyleIdx="10" presStyleCnt="12"/>
      <dgm:spPr/>
    </dgm:pt>
    <dgm:pt modelId="{F3B7D110-30D3-F143-9BEC-B5412C30CB5D}" type="pres">
      <dgm:prSet presAssocID="{F11DBCB5-C88E-3842-A0FA-77D65FFA4608}" presName="sibTransNodeCircle" presStyleLbl="alignNode1" presStyleIdx="3" presStyleCnt="4">
        <dgm:presLayoutVars>
          <dgm:chMax val="0"/>
          <dgm:bulletEnabled/>
        </dgm:presLayoutVars>
      </dgm:prSet>
      <dgm:spPr/>
    </dgm:pt>
    <dgm:pt modelId="{643A46A4-FB1B-1E40-A695-1DDBFE481790}" type="pres">
      <dgm:prSet presAssocID="{F11DBCB5-C88E-3842-A0FA-77D65FFA4608}" presName="spacerBetweenCircleAndCallout" presStyleCnt="0">
        <dgm:presLayoutVars/>
      </dgm:prSet>
      <dgm:spPr/>
    </dgm:pt>
    <dgm:pt modelId="{4770E908-DCFA-5E4B-BD4A-B7958ABD703A}" type="pres">
      <dgm:prSet presAssocID="{A880712D-0D9E-7D43-AE2F-750AD3A59FBA}" presName="nodeText" presStyleLbl="alignAccFollowNode1" presStyleIdx="11" presStyleCnt="12">
        <dgm:presLayoutVars>
          <dgm:bulletEnabled val="1"/>
        </dgm:presLayoutVars>
      </dgm:prSet>
      <dgm:spPr/>
    </dgm:pt>
  </dgm:ptLst>
  <dgm:cxnLst>
    <dgm:cxn modelId="{0F2B2F07-0509-834E-863D-6A7AE8A9EAEA}" type="presOf" srcId="{F11DBCB5-C88E-3842-A0FA-77D65FFA4608}" destId="{F3B7D110-30D3-F143-9BEC-B5412C30CB5D}" srcOrd="0" destOrd="0" presId="urn:microsoft.com/office/officeart/2016/7/layout/LinearArrowProcessNumbered"/>
    <dgm:cxn modelId="{BEA57F17-47E1-4B3D-9AC7-81DF9AC76EB7}" srcId="{3B6F7C39-1994-4728-BEAE-B2E4614705DB}" destId="{10A5D476-BE75-421E-936A-BB389BD4D9FC}" srcOrd="1" destOrd="0" parTransId="{B87160E0-05F3-4FBF-BA56-AEC7F38B29E5}" sibTransId="{40584E54-A449-42E4-8486-A9A6A6623AB8}"/>
    <dgm:cxn modelId="{89C7D222-F908-A049-92B9-B0B6208C01D3}" srcId="{3B6F7C39-1994-4728-BEAE-B2E4614705DB}" destId="{A880712D-0D9E-7D43-AE2F-750AD3A59FBA}" srcOrd="3" destOrd="0" parTransId="{7F840CD5-FF72-304A-B152-4DA72E9F571E}" sibTransId="{F11DBCB5-C88E-3842-A0FA-77D65FFA4608}"/>
    <dgm:cxn modelId="{BEB74A45-B78D-3040-86A8-3A359CE7490A}" type="presOf" srcId="{B4FC88A6-FF05-426A-A8CF-CDC65B69FCDB}" destId="{C7BD6094-5CF7-B042-9B69-37798C0A1858}" srcOrd="0" destOrd="0" presId="urn:microsoft.com/office/officeart/2016/7/layout/LinearArrowProcessNumbered"/>
    <dgm:cxn modelId="{348C5748-4A04-E84B-B92C-307C5CAD69A6}" type="presOf" srcId="{40584E54-A449-42E4-8486-A9A6A6623AB8}" destId="{A1C54F38-5F20-D546-BFF9-596C2F031803}" srcOrd="0" destOrd="0" presId="urn:microsoft.com/office/officeart/2016/7/layout/LinearArrowProcessNumbered"/>
    <dgm:cxn modelId="{12A43F51-6DD6-1D4A-9D0C-814637238C41}" type="presOf" srcId="{3B6F7C39-1994-4728-BEAE-B2E4614705DB}" destId="{0750813C-3AB1-FB46-BE09-6B8FB0A4738C}" srcOrd="0" destOrd="0" presId="urn:microsoft.com/office/officeart/2016/7/layout/LinearArrowProcessNumbered"/>
    <dgm:cxn modelId="{7F5E585A-9FCA-244F-BF15-88C9EA690C72}" type="presOf" srcId="{79A379BB-6D57-40AA-8AD9-C7CFA1828518}" destId="{AEFA1B2D-C083-354A-A03E-642297810B74}" srcOrd="0" destOrd="0" presId="urn:microsoft.com/office/officeart/2016/7/layout/LinearArrowProcessNumbered"/>
    <dgm:cxn modelId="{C2D62269-B7F2-8346-9DC7-17EFDBE1695A}" type="presOf" srcId="{ED2C4DED-B465-4C00-A5A0-C47E13BEE4C4}" destId="{E5F5D057-6ABF-BE45-94AB-828902F2FABC}" srcOrd="0" destOrd="0" presId="urn:microsoft.com/office/officeart/2016/7/layout/LinearArrowProcessNumbered"/>
    <dgm:cxn modelId="{A109D9D0-9409-BD46-A6A7-4A5E8239A1D7}" type="presOf" srcId="{BCE9D5DF-07DB-4980-86D0-6114E63AA7F2}" destId="{D65ACC29-811E-E240-A9FC-38E86284453F}" srcOrd="0" destOrd="0" presId="urn:microsoft.com/office/officeart/2016/7/layout/LinearArrowProcessNumbered"/>
    <dgm:cxn modelId="{47C9CCD3-0C6E-42CB-AE17-BCBF38FADEC7}" srcId="{3B6F7C39-1994-4728-BEAE-B2E4614705DB}" destId="{ED2C4DED-B465-4C00-A5A0-C47E13BEE4C4}" srcOrd="2" destOrd="0" parTransId="{5A443C9D-BFD2-4720-A877-E6EE3980657B}" sibTransId="{79A379BB-6D57-40AA-8AD9-C7CFA1828518}"/>
    <dgm:cxn modelId="{3CC6A1EB-3D89-4447-A93A-184D7C9E7D0B}" type="presOf" srcId="{A880712D-0D9E-7D43-AE2F-750AD3A59FBA}" destId="{4770E908-DCFA-5E4B-BD4A-B7958ABD703A}" srcOrd="0" destOrd="0" presId="urn:microsoft.com/office/officeart/2016/7/layout/LinearArrowProcessNumbered"/>
    <dgm:cxn modelId="{174BB6FA-DECB-4882-99AE-C410CA6DD78D}" srcId="{3B6F7C39-1994-4728-BEAE-B2E4614705DB}" destId="{BCE9D5DF-07DB-4980-86D0-6114E63AA7F2}" srcOrd="0" destOrd="0" parTransId="{2EF37B63-C83C-4C5A-84E4-692ABF8B7E1B}" sibTransId="{B4FC88A6-FF05-426A-A8CF-CDC65B69FCDB}"/>
    <dgm:cxn modelId="{AC63A6FD-0AAD-8C48-A896-638CE135C687}" type="presOf" srcId="{10A5D476-BE75-421E-936A-BB389BD4D9FC}" destId="{E7FDDB7B-3EE3-CF42-BC01-5908A8E7E703}" srcOrd="0" destOrd="0" presId="urn:microsoft.com/office/officeart/2016/7/layout/LinearArrowProcessNumbered"/>
    <dgm:cxn modelId="{3A56FEA8-32CF-6C4D-820C-9CC1A79F6289}" type="presParOf" srcId="{0750813C-3AB1-FB46-BE09-6B8FB0A4738C}" destId="{530C542C-E240-7D4A-BE6B-154310A75AA3}" srcOrd="0" destOrd="0" presId="urn:microsoft.com/office/officeart/2016/7/layout/LinearArrowProcessNumbered"/>
    <dgm:cxn modelId="{988CAE87-E1F6-A144-8461-0CE54DBBDAB7}" type="presParOf" srcId="{530C542C-E240-7D4A-BE6B-154310A75AA3}" destId="{EE8241D1-06B8-F44C-8FF0-9772FB7CA8B1}" srcOrd="0" destOrd="0" presId="urn:microsoft.com/office/officeart/2016/7/layout/LinearArrowProcessNumbered"/>
    <dgm:cxn modelId="{F893BBF7-171F-0742-93D0-61C637FFCE1D}" type="presParOf" srcId="{530C542C-E240-7D4A-BE6B-154310A75AA3}" destId="{362833B2-34A9-1D43-9DF8-29C356973E41}" srcOrd="1" destOrd="0" presId="urn:microsoft.com/office/officeart/2016/7/layout/LinearArrowProcessNumbered"/>
    <dgm:cxn modelId="{75285035-6052-A540-8821-C1393A14EC75}" type="presParOf" srcId="{362833B2-34A9-1D43-9DF8-29C356973E41}" destId="{5F1CBAEF-B654-BD41-9CFE-4830B369571F}" srcOrd="0" destOrd="0" presId="urn:microsoft.com/office/officeart/2016/7/layout/LinearArrowProcessNumbered"/>
    <dgm:cxn modelId="{361DAF86-629C-1A43-9397-39A2C87E81B6}" type="presParOf" srcId="{362833B2-34A9-1D43-9DF8-29C356973E41}" destId="{7116B6C8-3CBE-D540-9E7C-A8CFD6B33598}" srcOrd="1" destOrd="0" presId="urn:microsoft.com/office/officeart/2016/7/layout/LinearArrowProcessNumbered"/>
    <dgm:cxn modelId="{2E4D450F-21C6-4E43-9944-B2EB70E6E644}" type="presParOf" srcId="{362833B2-34A9-1D43-9DF8-29C356973E41}" destId="{C7BD6094-5CF7-B042-9B69-37798C0A1858}" srcOrd="2" destOrd="0" presId="urn:microsoft.com/office/officeart/2016/7/layout/LinearArrowProcessNumbered"/>
    <dgm:cxn modelId="{C2C022D8-E12A-8445-A73B-72BF43566CA0}" type="presParOf" srcId="{362833B2-34A9-1D43-9DF8-29C356973E41}" destId="{DF161C0F-2CCE-B748-ADF1-3BD3DE8110BE}" srcOrd="3" destOrd="0" presId="urn:microsoft.com/office/officeart/2016/7/layout/LinearArrowProcessNumbered"/>
    <dgm:cxn modelId="{93D6FAA4-4938-B849-9272-22FE54BFDFBF}" type="presParOf" srcId="{530C542C-E240-7D4A-BE6B-154310A75AA3}" destId="{D65ACC29-811E-E240-A9FC-38E86284453F}" srcOrd="2" destOrd="0" presId="urn:microsoft.com/office/officeart/2016/7/layout/LinearArrowProcessNumbered"/>
    <dgm:cxn modelId="{60D75566-416C-5444-9D9F-8E9A7E303509}" type="presParOf" srcId="{0750813C-3AB1-FB46-BE09-6B8FB0A4738C}" destId="{4DB78E8E-B331-2B43-B4C0-BA611C0DBD88}" srcOrd="1" destOrd="0" presId="urn:microsoft.com/office/officeart/2016/7/layout/LinearArrowProcessNumbered"/>
    <dgm:cxn modelId="{A443D984-851E-6448-9980-0073B7B9464C}" type="presParOf" srcId="{0750813C-3AB1-FB46-BE09-6B8FB0A4738C}" destId="{FE7CFF94-C069-2A45-803C-C3DB4A53D62C}" srcOrd="2" destOrd="0" presId="urn:microsoft.com/office/officeart/2016/7/layout/LinearArrowProcessNumbered"/>
    <dgm:cxn modelId="{0EC19ABE-C781-C449-A724-84F632D92D77}" type="presParOf" srcId="{FE7CFF94-C069-2A45-803C-C3DB4A53D62C}" destId="{02C46595-AF33-9A4B-8F29-40B4A9E500BE}" srcOrd="0" destOrd="0" presId="urn:microsoft.com/office/officeart/2016/7/layout/LinearArrowProcessNumbered"/>
    <dgm:cxn modelId="{0553ECAF-C945-E142-B659-04B69D6FADA0}" type="presParOf" srcId="{FE7CFF94-C069-2A45-803C-C3DB4A53D62C}" destId="{117D60C1-55A4-1246-9D9C-C212067F2FC9}" srcOrd="1" destOrd="0" presId="urn:microsoft.com/office/officeart/2016/7/layout/LinearArrowProcessNumbered"/>
    <dgm:cxn modelId="{D2A6A0AA-2C0A-C44D-8A20-E2CC5A12A4B4}" type="presParOf" srcId="{117D60C1-55A4-1246-9D9C-C212067F2FC9}" destId="{AB7BFFAC-3116-6843-BBC6-D4761FC84ABD}" srcOrd="0" destOrd="0" presId="urn:microsoft.com/office/officeart/2016/7/layout/LinearArrowProcessNumbered"/>
    <dgm:cxn modelId="{CFCDF540-D6EF-3540-8840-0484E4F03E65}" type="presParOf" srcId="{117D60C1-55A4-1246-9D9C-C212067F2FC9}" destId="{4D90FE90-E45E-BC46-9477-25886AB4E46F}" srcOrd="1" destOrd="0" presId="urn:microsoft.com/office/officeart/2016/7/layout/LinearArrowProcessNumbered"/>
    <dgm:cxn modelId="{CDA19058-AA34-6B49-B7D7-EBAACD96ABA7}" type="presParOf" srcId="{117D60C1-55A4-1246-9D9C-C212067F2FC9}" destId="{A1C54F38-5F20-D546-BFF9-596C2F031803}" srcOrd="2" destOrd="0" presId="urn:microsoft.com/office/officeart/2016/7/layout/LinearArrowProcessNumbered"/>
    <dgm:cxn modelId="{296DE196-9C19-044A-BFAA-D005E0B3230A}" type="presParOf" srcId="{117D60C1-55A4-1246-9D9C-C212067F2FC9}" destId="{8DB9D530-4556-574E-A8B6-AE08E718D978}" srcOrd="3" destOrd="0" presId="urn:microsoft.com/office/officeart/2016/7/layout/LinearArrowProcessNumbered"/>
    <dgm:cxn modelId="{88822090-8D5E-F743-94CF-4099DDE92F10}" type="presParOf" srcId="{FE7CFF94-C069-2A45-803C-C3DB4A53D62C}" destId="{E7FDDB7B-3EE3-CF42-BC01-5908A8E7E703}" srcOrd="2" destOrd="0" presId="urn:microsoft.com/office/officeart/2016/7/layout/LinearArrowProcessNumbered"/>
    <dgm:cxn modelId="{180CABFF-BF62-A545-AF9C-571F2CC48F92}" type="presParOf" srcId="{0750813C-3AB1-FB46-BE09-6B8FB0A4738C}" destId="{E09A0B67-807F-184F-9E47-7BB65DD022FA}" srcOrd="3" destOrd="0" presId="urn:microsoft.com/office/officeart/2016/7/layout/LinearArrowProcessNumbered"/>
    <dgm:cxn modelId="{B449BF66-8D4A-6049-AC74-444D9355FE59}" type="presParOf" srcId="{0750813C-3AB1-FB46-BE09-6B8FB0A4738C}" destId="{6C05CA99-747B-5D4D-B7DA-F330796B19B9}" srcOrd="4" destOrd="0" presId="urn:microsoft.com/office/officeart/2016/7/layout/LinearArrowProcessNumbered"/>
    <dgm:cxn modelId="{8C1BC880-BCE2-614D-823C-8E168768EB9A}" type="presParOf" srcId="{6C05CA99-747B-5D4D-B7DA-F330796B19B9}" destId="{DB79A377-E63D-B943-97D5-F165DF97BF88}" srcOrd="0" destOrd="0" presId="urn:microsoft.com/office/officeart/2016/7/layout/LinearArrowProcessNumbered"/>
    <dgm:cxn modelId="{9EDA3694-5E80-CF4C-9038-D2C2AA538864}" type="presParOf" srcId="{6C05CA99-747B-5D4D-B7DA-F330796B19B9}" destId="{00BCE1B6-FC2C-324A-B293-E1E5CF508AB2}" srcOrd="1" destOrd="0" presId="urn:microsoft.com/office/officeart/2016/7/layout/LinearArrowProcessNumbered"/>
    <dgm:cxn modelId="{AF877D84-9318-DB46-A0DD-AFAB9B7D3DA6}" type="presParOf" srcId="{00BCE1B6-FC2C-324A-B293-E1E5CF508AB2}" destId="{5BE4D54F-C090-5744-A363-2A1EBF3041C6}" srcOrd="0" destOrd="0" presId="urn:microsoft.com/office/officeart/2016/7/layout/LinearArrowProcessNumbered"/>
    <dgm:cxn modelId="{57C1820E-EDB4-5949-8B44-08D9F5BB0BFE}" type="presParOf" srcId="{00BCE1B6-FC2C-324A-B293-E1E5CF508AB2}" destId="{CFE88E84-F51C-6C4A-A83E-13F425A8C620}" srcOrd="1" destOrd="0" presId="urn:microsoft.com/office/officeart/2016/7/layout/LinearArrowProcessNumbered"/>
    <dgm:cxn modelId="{FAFF5CAA-F148-1F49-BA51-7B63B75B1B3E}" type="presParOf" srcId="{00BCE1B6-FC2C-324A-B293-E1E5CF508AB2}" destId="{AEFA1B2D-C083-354A-A03E-642297810B74}" srcOrd="2" destOrd="0" presId="urn:microsoft.com/office/officeart/2016/7/layout/LinearArrowProcessNumbered"/>
    <dgm:cxn modelId="{4D6390FB-2D41-A140-85E5-F4CD63D2A73A}" type="presParOf" srcId="{00BCE1B6-FC2C-324A-B293-E1E5CF508AB2}" destId="{A99BBFC4-1CA5-DF45-8ADF-B0A48691D642}" srcOrd="3" destOrd="0" presId="urn:microsoft.com/office/officeart/2016/7/layout/LinearArrowProcessNumbered"/>
    <dgm:cxn modelId="{B26FBAAD-704B-BB4C-9617-43B2A66D4D63}" type="presParOf" srcId="{6C05CA99-747B-5D4D-B7DA-F330796B19B9}" destId="{E5F5D057-6ABF-BE45-94AB-828902F2FABC}" srcOrd="2" destOrd="0" presId="urn:microsoft.com/office/officeart/2016/7/layout/LinearArrowProcessNumbered"/>
    <dgm:cxn modelId="{AEB7E5FF-5186-034C-A0C3-A6CB3137FEB7}" type="presParOf" srcId="{0750813C-3AB1-FB46-BE09-6B8FB0A4738C}" destId="{20AD05C7-FA8D-EB4C-98EC-708F5956A38B}" srcOrd="5" destOrd="0" presId="urn:microsoft.com/office/officeart/2016/7/layout/LinearArrowProcessNumbered"/>
    <dgm:cxn modelId="{8C192D49-5F93-DC4B-9AA4-8FD55A9F32CD}" type="presParOf" srcId="{0750813C-3AB1-FB46-BE09-6B8FB0A4738C}" destId="{B60EAB0C-513C-F340-93A1-44F25F4A8352}" srcOrd="6" destOrd="0" presId="urn:microsoft.com/office/officeart/2016/7/layout/LinearArrowProcessNumbered"/>
    <dgm:cxn modelId="{409D660F-D811-1342-85BB-C9152E0A176F}" type="presParOf" srcId="{B60EAB0C-513C-F340-93A1-44F25F4A8352}" destId="{0F145A04-8BC6-8C44-9B24-E7F03E701F76}" srcOrd="0" destOrd="0" presId="urn:microsoft.com/office/officeart/2016/7/layout/LinearArrowProcessNumbered"/>
    <dgm:cxn modelId="{F5F5EF13-ED05-ED48-9C85-DDED8415822A}" type="presParOf" srcId="{B60EAB0C-513C-F340-93A1-44F25F4A8352}" destId="{C77E6534-06DD-554C-AE9F-DED6E0B18958}" srcOrd="1" destOrd="0" presId="urn:microsoft.com/office/officeart/2016/7/layout/LinearArrowProcessNumbered"/>
    <dgm:cxn modelId="{C72823C1-9E1C-B447-9B01-47A84AAA6CCA}" type="presParOf" srcId="{C77E6534-06DD-554C-AE9F-DED6E0B18958}" destId="{130D3204-9208-6D49-A362-61418781F859}" srcOrd="0" destOrd="0" presId="urn:microsoft.com/office/officeart/2016/7/layout/LinearArrowProcessNumbered"/>
    <dgm:cxn modelId="{0AA2F11A-0A19-2443-B6B5-8059DB6F43DB}" type="presParOf" srcId="{C77E6534-06DD-554C-AE9F-DED6E0B18958}" destId="{472B51F2-3B06-404B-BF43-22BE2843B8AD}" srcOrd="1" destOrd="0" presId="urn:microsoft.com/office/officeart/2016/7/layout/LinearArrowProcessNumbered"/>
    <dgm:cxn modelId="{6429D964-CF9A-8140-A927-7E071EB1B4CE}" type="presParOf" srcId="{C77E6534-06DD-554C-AE9F-DED6E0B18958}" destId="{F3B7D110-30D3-F143-9BEC-B5412C30CB5D}" srcOrd="2" destOrd="0" presId="urn:microsoft.com/office/officeart/2016/7/layout/LinearArrowProcessNumbered"/>
    <dgm:cxn modelId="{3F07DFF4-CEE0-8B44-8997-B941EE12197F}" type="presParOf" srcId="{C77E6534-06DD-554C-AE9F-DED6E0B18958}" destId="{643A46A4-FB1B-1E40-A695-1DDBFE481790}" srcOrd="3" destOrd="0" presId="urn:microsoft.com/office/officeart/2016/7/layout/LinearArrowProcessNumbered"/>
    <dgm:cxn modelId="{71CD63AA-572B-C442-982A-60BD3CFC0E9D}" type="presParOf" srcId="{B60EAB0C-513C-F340-93A1-44F25F4A8352}" destId="{4770E908-DCFA-5E4B-BD4A-B7958ABD703A}" srcOrd="2" destOrd="0" presId="urn:microsoft.com/office/officeart/2016/7/layout/LinearArrowProcessNumbered"/>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90BDCCE-5CE0-4B03-B441-75FB957A03C8}"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9B32F570-168E-42C5-9412-58F5457DC8A4}">
      <dgm:prSet custT="1"/>
      <dgm:spPr/>
      <dgm:t>
        <a:bodyPr/>
        <a:lstStyle/>
        <a:p>
          <a:r>
            <a:rPr lang="en-ZA" sz="1400" b="1" dirty="0"/>
            <a:t>Sentiment Analysis of House Debates, social media interactions</a:t>
          </a:r>
          <a:endParaRPr lang="en-US" sz="1400" dirty="0"/>
        </a:p>
      </dgm:t>
    </dgm:pt>
    <dgm:pt modelId="{16DE413A-AAA0-4120-9C17-8669235BDA66}" type="parTrans" cxnId="{054F087D-FBDA-47B4-9E2C-E9A89BE20B24}">
      <dgm:prSet/>
      <dgm:spPr/>
      <dgm:t>
        <a:bodyPr/>
        <a:lstStyle/>
        <a:p>
          <a:endParaRPr lang="en-US" sz="1400"/>
        </a:p>
      </dgm:t>
    </dgm:pt>
    <dgm:pt modelId="{EDC3B53B-B6C3-495F-BBE7-1D3E7C4E9DDD}" type="sibTrans" cxnId="{054F087D-FBDA-47B4-9E2C-E9A89BE20B24}">
      <dgm:prSet/>
      <dgm:spPr/>
      <dgm:t>
        <a:bodyPr/>
        <a:lstStyle/>
        <a:p>
          <a:endParaRPr lang="en-US" sz="1400"/>
        </a:p>
      </dgm:t>
    </dgm:pt>
    <dgm:pt modelId="{3F118535-E078-48AA-8778-FB14D6399C4E}">
      <dgm:prSet custT="1"/>
      <dgm:spPr/>
      <dgm:t>
        <a:bodyPr/>
        <a:lstStyle/>
        <a:p>
          <a:r>
            <a:rPr lang="en-ZA" sz="1400" dirty="0" err="1"/>
            <a:t>Analyze</a:t>
          </a:r>
          <a:r>
            <a:rPr lang="en-ZA" sz="1400" dirty="0"/>
            <a:t> speech transcripts to gauge sentiment towards policies, opponents, or public concerns. Identify shifts in sentiment over time or during specific events.</a:t>
          </a:r>
          <a:endParaRPr lang="en-US" sz="1400" dirty="0"/>
        </a:p>
      </dgm:t>
    </dgm:pt>
    <dgm:pt modelId="{55ABE0A7-7367-4EED-B28E-3216BB7F0857}" type="parTrans" cxnId="{60147C63-E5FA-431D-B03C-51E239B900EB}">
      <dgm:prSet/>
      <dgm:spPr/>
      <dgm:t>
        <a:bodyPr/>
        <a:lstStyle/>
        <a:p>
          <a:endParaRPr lang="en-US" sz="1400"/>
        </a:p>
      </dgm:t>
    </dgm:pt>
    <dgm:pt modelId="{CEF3FA4F-91CE-40A7-A384-CDE799E1B4F5}" type="sibTrans" cxnId="{60147C63-E5FA-431D-B03C-51E239B900EB}">
      <dgm:prSet/>
      <dgm:spPr/>
      <dgm:t>
        <a:bodyPr/>
        <a:lstStyle/>
        <a:p>
          <a:endParaRPr lang="en-US" sz="1400"/>
        </a:p>
      </dgm:t>
    </dgm:pt>
    <dgm:pt modelId="{943DEA21-1092-42E6-99D7-DCE126E79ED1}">
      <dgm:prSet custT="1"/>
      <dgm:spPr/>
      <dgm:t>
        <a:bodyPr/>
        <a:lstStyle/>
        <a:p>
          <a:r>
            <a:rPr lang="en-ZA" sz="1400"/>
            <a:t>Analyze public sentiment and engagement with parliamentary activities on social media platforms like Twitter.</a:t>
          </a:r>
          <a:endParaRPr lang="en-US" sz="1400" dirty="0"/>
        </a:p>
      </dgm:t>
    </dgm:pt>
    <dgm:pt modelId="{A6CD58E0-3B67-41A1-9BC0-CB6DB65635F1}" type="parTrans" cxnId="{D487FEA4-EB77-4CEB-952B-E72349D89AA3}">
      <dgm:prSet/>
      <dgm:spPr/>
      <dgm:t>
        <a:bodyPr/>
        <a:lstStyle/>
        <a:p>
          <a:endParaRPr lang="en-US" sz="1400"/>
        </a:p>
      </dgm:t>
    </dgm:pt>
    <dgm:pt modelId="{127CEE16-DE80-40AC-AA8E-C0952BCB602C}" type="sibTrans" cxnId="{D487FEA4-EB77-4CEB-952B-E72349D89AA3}">
      <dgm:prSet/>
      <dgm:spPr/>
      <dgm:t>
        <a:bodyPr/>
        <a:lstStyle/>
        <a:p>
          <a:endParaRPr lang="en-US" sz="1400"/>
        </a:p>
      </dgm:t>
    </dgm:pt>
    <dgm:pt modelId="{3E4A590E-5C6E-4B7D-9EAD-D79CAECF7EE4}">
      <dgm:prSet custT="1"/>
      <dgm:spPr/>
      <dgm:t>
        <a:bodyPr/>
        <a:lstStyle/>
        <a:p>
          <a:r>
            <a:rPr lang="en-ZA" sz="1400" b="1"/>
            <a:t>Predictive analysis of legislative outcomes</a:t>
          </a:r>
          <a:endParaRPr lang="en-US" sz="1400" dirty="0"/>
        </a:p>
      </dgm:t>
    </dgm:pt>
    <dgm:pt modelId="{5015F8E8-89C0-45E7-9B5A-BC98BFDA58DF}" type="parTrans" cxnId="{1ACC62CA-E4F0-44E1-8E31-2456D81CAC0F}">
      <dgm:prSet/>
      <dgm:spPr/>
      <dgm:t>
        <a:bodyPr/>
        <a:lstStyle/>
        <a:p>
          <a:endParaRPr lang="en-US" sz="1400"/>
        </a:p>
      </dgm:t>
    </dgm:pt>
    <dgm:pt modelId="{A92B6C36-BC2C-41AE-BEAD-61FB5A9ACB01}" type="sibTrans" cxnId="{1ACC62CA-E4F0-44E1-8E31-2456D81CAC0F}">
      <dgm:prSet/>
      <dgm:spPr/>
      <dgm:t>
        <a:bodyPr/>
        <a:lstStyle/>
        <a:p>
          <a:endParaRPr lang="en-US" sz="1400"/>
        </a:p>
      </dgm:t>
    </dgm:pt>
    <dgm:pt modelId="{88B390EE-D6B6-42B1-9633-AD3557B0DB6D}">
      <dgm:prSet custT="1"/>
      <dgm:spPr/>
      <dgm:t>
        <a:bodyPr/>
        <a:lstStyle/>
        <a:p>
          <a:r>
            <a:rPr lang="en-ZA" sz="1400"/>
            <a:t>Based on past voting patterns, party affiliations, and issue characteristics, we can predict the likelihood of specific bills passing or amendments being successful. By analyzing the positions of politicians and their voting behavior using spatial models, KMs can gain valuable insights into:</a:t>
          </a:r>
          <a:endParaRPr lang="en-US" sz="1400" dirty="0"/>
        </a:p>
      </dgm:t>
    </dgm:pt>
    <dgm:pt modelId="{A94E318A-F1C4-4E43-9B72-E54F8530C742}" type="parTrans" cxnId="{DCAB9F96-248D-4B3C-8A5C-F12326ACFCB0}">
      <dgm:prSet/>
      <dgm:spPr/>
      <dgm:t>
        <a:bodyPr/>
        <a:lstStyle/>
        <a:p>
          <a:endParaRPr lang="en-US" sz="1400"/>
        </a:p>
      </dgm:t>
    </dgm:pt>
    <dgm:pt modelId="{5294732E-8B23-45C3-A4C4-6977F02062BE}" type="sibTrans" cxnId="{DCAB9F96-248D-4B3C-8A5C-F12326ACFCB0}">
      <dgm:prSet/>
      <dgm:spPr/>
      <dgm:t>
        <a:bodyPr/>
        <a:lstStyle/>
        <a:p>
          <a:endParaRPr lang="en-US" sz="1400"/>
        </a:p>
      </dgm:t>
    </dgm:pt>
    <dgm:pt modelId="{8177BFBA-8873-4969-B950-5572BD603132}">
      <dgm:prSet custT="1"/>
      <dgm:spPr/>
      <dgm:t>
        <a:bodyPr/>
        <a:lstStyle/>
        <a:p>
          <a:r>
            <a:rPr lang="en-ZA" sz="1400" b="1"/>
            <a:t>Resource optimization and forecasting analysis</a:t>
          </a:r>
          <a:endParaRPr lang="en-US" sz="1400"/>
        </a:p>
      </dgm:t>
    </dgm:pt>
    <dgm:pt modelId="{1334378B-E78E-4478-9DFB-C655EEBF39B3}" type="parTrans" cxnId="{8C33AAEB-09C7-422A-B2F7-26C604085514}">
      <dgm:prSet/>
      <dgm:spPr/>
      <dgm:t>
        <a:bodyPr/>
        <a:lstStyle/>
        <a:p>
          <a:endParaRPr lang="en-US" sz="1400"/>
        </a:p>
      </dgm:t>
    </dgm:pt>
    <dgm:pt modelId="{D6A4C76A-3C68-418E-BD12-1233DF8B5693}" type="sibTrans" cxnId="{8C33AAEB-09C7-422A-B2F7-26C604085514}">
      <dgm:prSet/>
      <dgm:spPr/>
      <dgm:t>
        <a:bodyPr/>
        <a:lstStyle/>
        <a:p>
          <a:endParaRPr lang="en-US" sz="1400"/>
        </a:p>
      </dgm:t>
    </dgm:pt>
    <dgm:pt modelId="{7F9116A1-D774-46BB-A670-CE0D8B8F1748}">
      <dgm:prSet custT="1"/>
      <dgm:spPr/>
      <dgm:t>
        <a:bodyPr/>
        <a:lstStyle/>
        <a:p>
          <a:r>
            <a:rPr lang="en-ZA" sz="1400" dirty="0"/>
            <a:t>Prioritize investments by </a:t>
          </a:r>
          <a:r>
            <a:rPr lang="en-ZA" sz="1400" dirty="0" err="1"/>
            <a:t>analyzing</a:t>
          </a:r>
          <a:r>
            <a:rPr lang="en-ZA" sz="1400" dirty="0"/>
            <a:t> the cost-effectiveness of different policy options- Limited resources demand responsible budgeting.</a:t>
          </a:r>
          <a:endParaRPr lang="en-US" sz="1400" dirty="0"/>
        </a:p>
      </dgm:t>
    </dgm:pt>
    <dgm:pt modelId="{4EA71A96-97C3-438D-8CE6-2E488A0BEFC2}" type="parTrans" cxnId="{24806E5C-7508-4044-9CB9-2272C3CE6489}">
      <dgm:prSet/>
      <dgm:spPr/>
      <dgm:t>
        <a:bodyPr/>
        <a:lstStyle/>
        <a:p>
          <a:endParaRPr lang="en-US" sz="1400"/>
        </a:p>
      </dgm:t>
    </dgm:pt>
    <dgm:pt modelId="{0AA2BD5B-49B4-4B98-86DC-61B5655DE883}" type="sibTrans" cxnId="{24806E5C-7508-4044-9CB9-2272C3CE6489}">
      <dgm:prSet/>
      <dgm:spPr/>
      <dgm:t>
        <a:bodyPr/>
        <a:lstStyle/>
        <a:p>
          <a:endParaRPr lang="en-US" sz="1400"/>
        </a:p>
      </dgm:t>
    </dgm:pt>
    <dgm:pt modelId="{795940F6-1EDF-44EE-AA53-95290899B375}">
      <dgm:prSet custT="1"/>
      <dgm:spPr/>
      <dgm:t>
        <a:bodyPr/>
        <a:lstStyle/>
        <a:p>
          <a:r>
            <a:rPr lang="en-ZA" sz="1400" dirty="0"/>
            <a:t>Identify areas where funds are underutilized and pinpoint programs yielding the highest return on investment. This allows for efficient allocation of resources, maximizing the impact of every dollar spent.</a:t>
          </a:r>
          <a:endParaRPr lang="en-US" sz="1400" dirty="0"/>
        </a:p>
      </dgm:t>
    </dgm:pt>
    <dgm:pt modelId="{87D1FD66-92CA-4B4D-B189-8465CAEA32AB}" type="parTrans" cxnId="{96B68593-5F6F-40A9-8B73-42681C466C3B}">
      <dgm:prSet/>
      <dgm:spPr/>
      <dgm:t>
        <a:bodyPr/>
        <a:lstStyle/>
        <a:p>
          <a:endParaRPr lang="en-US" sz="1400"/>
        </a:p>
      </dgm:t>
    </dgm:pt>
    <dgm:pt modelId="{9E96FD9D-097D-48B5-B0D4-663ABACC9F7C}" type="sibTrans" cxnId="{96B68593-5F6F-40A9-8B73-42681C466C3B}">
      <dgm:prSet/>
      <dgm:spPr/>
      <dgm:t>
        <a:bodyPr/>
        <a:lstStyle/>
        <a:p>
          <a:endParaRPr lang="en-US" sz="1400"/>
        </a:p>
      </dgm:t>
    </dgm:pt>
    <dgm:pt modelId="{E24E52C7-CE7E-438B-BCDE-FAC6AD384A65}">
      <dgm:prSet custT="1"/>
      <dgm:spPr/>
      <dgm:t>
        <a:bodyPr/>
        <a:lstStyle/>
        <a:p>
          <a:r>
            <a:rPr lang="en-ZA" sz="1400" b="1"/>
            <a:t>Time series analysis of legislative activities</a:t>
          </a:r>
          <a:endParaRPr lang="en-US" sz="1400"/>
        </a:p>
      </dgm:t>
    </dgm:pt>
    <dgm:pt modelId="{FE2B1636-2B0B-46D0-AD34-0429009A48E8}" type="parTrans" cxnId="{EFCD3462-2CF2-42ED-9373-EAB29B7B3857}">
      <dgm:prSet/>
      <dgm:spPr/>
      <dgm:t>
        <a:bodyPr/>
        <a:lstStyle/>
        <a:p>
          <a:endParaRPr lang="en-US" sz="1400"/>
        </a:p>
      </dgm:t>
    </dgm:pt>
    <dgm:pt modelId="{4B658C02-203D-4594-87C4-CB9D5A25DEE0}" type="sibTrans" cxnId="{EFCD3462-2CF2-42ED-9373-EAB29B7B3857}">
      <dgm:prSet/>
      <dgm:spPr/>
      <dgm:t>
        <a:bodyPr/>
        <a:lstStyle/>
        <a:p>
          <a:endParaRPr lang="en-US" sz="1400"/>
        </a:p>
      </dgm:t>
    </dgm:pt>
    <dgm:pt modelId="{85183F88-B8F0-4135-8FEA-55F0EC3D08C8}">
      <dgm:prSet custT="1"/>
      <dgm:spPr/>
      <dgm:t>
        <a:bodyPr/>
        <a:lstStyle/>
        <a:p>
          <a:r>
            <a:rPr lang="en-ZA" sz="1400" dirty="0" err="1"/>
            <a:t>Analyze</a:t>
          </a:r>
          <a:r>
            <a:rPr lang="en-ZA" sz="1400" dirty="0"/>
            <a:t> the number of bills introduced, passed, or amended over time to identify patterns or changes in legislative productivity.</a:t>
          </a:r>
          <a:endParaRPr lang="en-US" sz="1400" dirty="0"/>
        </a:p>
      </dgm:t>
    </dgm:pt>
    <dgm:pt modelId="{B1C119FA-5BCA-4C58-BC22-0575E10E6304}" type="parTrans" cxnId="{0FB9EA03-AA2E-4D63-82E3-96B9DE967F01}">
      <dgm:prSet/>
      <dgm:spPr/>
      <dgm:t>
        <a:bodyPr/>
        <a:lstStyle/>
        <a:p>
          <a:endParaRPr lang="en-US" sz="1400"/>
        </a:p>
      </dgm:t>
    </dgm:pt>
    <dgm:pt modelId="{C8C5B52F-F357-4E98-9552-E14FF55A6918}" type="sibTrans" cxnId="{0FB9EA03-AA2E-4D63-82E3-96B9DE967F01}">
      <dgm:prSet/>
      <dgm:spPr/>
      <dgm:t>
        <a:bodyPr/>
        <a:lstStyle/>
        <a:p>
          <a:endParaRPr lang="en-US" sz="1400"/>
        </a:p>
      </dgm:t>
    </dgm:pt>
    <dgm:pt modelId="{F89348E0-E39D-401E-9595-0552DD589119}">
      <dgm:prSet custT="1"/>
      <dgm:spPr/>
      <dgm:t>
        <a:bodyPr/>
        <a:lstStyle/>
        <a:p>
          <a:r>
            <a:rPr lang="en-ZA" sz="1400" dirty="0"/>
            <a:t>Examine how voting patterns on specific issues or legislation evolve over time, potentially revealing shifts in party alignments or public opinion.</a:t>
          </a:r>
          <a:endParaRPr lang="en-US" sz="1400" dirty="0"/>
        </a:p>
      </dgm:t>
    </dgm:pt>
    <dgm:pt modelId="{B099EDC6-9ACB-4A84-949D-A47C52DAC2B9}" type="parTrans" cxnId="{48CCD293-9810-4734-9939-4561172C8B37}">
      <dgm:prSet/>
      <dgm:spPr/>
      <dgm:t>
        <a:bodyPr/>
        <a:lstStyle/>
        <a:p>
          <a:endParaRPr lang="en-US" sz="1400"/>
        </a:p>
      </dgm:t>
    </dgm:pt>
    <dgm:pt modelId="{D8221445-5F96-450A-B527-481BBFE67213}" type="sibTrans" cxnId="{48CCD293-9810-4734-9939-4561172C8B37}">
      <dgm:prSet/>
      <dgm:spPr/>
      <dgm:t>
        <a:bodyPr/>
        <a:lstStyle/>
        <a:p>
          <a:endParaRPr lang="en-US" sz="1400"/>
        </a:p>
      </dgm:t>
    </dgm:pt>
    <dgm:pt modelId="{3BBD7357-0A1E-4374-841F-676A0D1BC08B}">
      <dgm:prSet custT="1"/>
      <dgm:spPr/>
      <dgm:t>
        <a:bodyPr/>
        <a:lstStyle/>
        <a:p>
          <a:r>
            <a:rPr lang="en-ZA" sz="1400" dirty="0"/>
            <a:t>Assess the impact of policy changes implemented by Parliament on various economic, social, or environmental indicators over time.</a:t>
          </a:r>
          <a:endParaRPr lang="en-US" sz="1400" dirty="0"/>
        </a:p>
      </dgm:t>
    </dgm:pt>
    <dgm:pt modelId="{6DEFD7A7-9EC4-4967-BCAE-5ABC5FE20804}" type="parTrans" cxnId="{F7FD4E59-EDFC-4758-99B7-DE94DBF80E7B}">
      <dgm:prSet/>
      <dgm:spPr/>
      <dgm:t>
        <a:bodyPr/>
        <a:lstStyle/>
        <a:p>
          <a:endParaRPr lang="en-US" sz="1400"/>
        </a:p>
      </dgm:t>
    </dgm:pt>
    <dgm:pt modelId="{215D8348-BBF7-43C9-BBB1-6A862CC229A3}" type="sibTrans" cxnId="{F7FD4E59-EDFC-4758-99B7-DE94DBF80E7B}">
      <dgm:prSet/>
      <dgm:spPr/>
      <dgm:t>
        <a:bodyPr/>
        <a:lstStyle/>
        <a:p>
          <a:endParaRPr lang="en-US" sz="1400"/>
        </a:p>
      </dgm:t>
    </dgm:pt>
    <dgm:pt modelId="{012341EF-212E-42E5-9520-C04D93EEDCB4}">
      <dgm:prSet custT="1"/>
      <dgm:spPr/>
      <dgm:t>
        <a:bodyPr/>
        <a:lstStyle/>
        <a:p>
          <a:r>
            <a:rPr lang="en-ZA" sz="1400"/>
            <a:t>Model the time it takes for bills to pass through different stages of the legislative process to identify bottlenecks or inefficiencies.</a:t>
          </a:r>
          <a:endParaRPr lang="en-US" sz="1400"/>
        </a:p>
      </dgm:t>
    </dgm:pt>
    <dgm:pt modelId="{DACC5585-DD02-4F08-99D8-C3C78A38A2FA}" type="parTrans" cxnId="{AB975BE9-C35D-448B-A33E-BFF97A6F5608}">
      <dgm:prSet/>
      <dgm:spPr/>
      <dgm:t>
        <a:bodyPr/>
        <a:lstStyle/>
        <a:p>
          <a:endParaRPr lang="en-US" sz="1400"/>
        </a:p>
      </dgm:t>
    </dgm:pt>
    <dgm:pt modelId="{984F142E-067E-4518-9B26-750E58021F54}" type="sibTrans" cxnId="{AB975BE9-C35D-448B-A33E-BFF97A6F5608}">
      <dgm:prSet/>
      <dgm:spPr/>
      <dgm:t>
        <a:bodyPr/>
        <a:lstStyle/>
        <a:p>
          <a:endParaRPr lang="en-US" sz="1400"/>
        </a:p>
      </dgm:t>
    </dgm:pt>
    <dgm:pt modelId="{135139D6-7B32-C84D-BAB5-707C95FA5742}">
      <dgm:prSet custT="1"/>
      <dgm:spPr/>
      <dgm:t>
        <a:bodyPr/>
        <a:lstStyle/>
        <a:p>
          <a:pPr>
            <a:buFont typeface="Arial" panose="020B0604020202020204" pitchFamily="34" charset="0"/>
            <a:buChar char="•"/>
          </a:pPr>
          <a:r>
            <a:rPr lang="en-ZA" sz="1400" b="1" dirty="0"/>
            <a:t>Ideological groupings:</a:t>
          </a:r>
          <a:r>
            <a:rPr lang="en-ZA" sz="1400" dirty="0"/>
            <a:t> Identifying clusters of politicians with similar voting patterns, revealing ideological factions within legislatures.</a:t>
          </a:r>
        </a:p>
      </dgm:t>
    </dgm:pt>
    <dgm:pt modelId="{03277659-D95D-7642-AF97-D177147CBCC2}" type="parTrans" cxnId="{B44DB60C-F325-FA4A-8363-9982014C4F15}">
      <dgm:prSet/>
      <dgm:spPr/>
      <dgm:t>
        <a:bodyPr/>
        <a:lstStyle/>
        <a:p>
          <a:endParaRPr lang="en-GB" sz="1400"/>
        </a:p>
      </dgm:t>
    </dgm:pt>
    <dgm:pt modelId="{CE66F4CC-4C66-CD4A-9002-B13A8C7C4E5B}" type="sibTrans" cxnId="{B44DB60C-F325-FA4A-8363-9982014C4F15}">
      <dgm:prSet/>
      <dgm:spPr/>
      <dgm:t>
        <a:bodyPr/>
        <a:lstStyle/>
        <a:p>
          <a:endParaRPr lang="en-GB" sz="1400"/>
        </a:p>
      </dgm:t>
    </dgm:pt>
    <dgm:pt modelId="{6491B89F-E156-6D43-9F78-10D02748C295}">
      <dgm:prSet custT="1"/>
      <dgm:spPr/>
      <dgm:t>
        <a:bodyPr/>
        <a:lstStyle/>
        <a:p>
          <a:pPr>
            <a:buFont typeface="Arial" panose="020B0604020202020204" pitchFamily="34" charset="0"/>
            <a:buChar char="•"/>
          </a:pPr>
          <a:r>
            <a:rPr lang="en-ZA" sz="1400" b="1" dirty="0"/>
            <a:t>Strategic positioning</a:t>
          </a:r>
          <a:r>
            <a:rPr lang="en-ZA" sz="1400" dirty="0"/>
            <a:t>: Understanding how politicians adjust their positions to appeal to voters or compete with rivals.</a:t>
          </a:r>
        </a:p>
      </dgm:t>
    </dgm:pt>
    <dgm:pt modelId="{2B836907-57AA-9A4F-BF04-E8826A6FC286}" type="parTrans" cxnId="{2ED7822F-2CCA-A04E-A0B3-A99F89015FBD}">
      <dgm:prSet/>
      <dgm:spPr/>
      <dgm:t>
        <a:bodyPr/>
        <a:lstStyle/>
        <a:p>
          <a:endParaRPr lang="en-GB" sz="1400"/>
        </a:p>
      </dgm:t>
    </dgm:pt>
    <dgm:pt modelId="{C7BF790D-40BC-B543-9FD9-5DECBF90B717}" type="sibTrans" cxnId="{2ED7822F-2CCA-A04E-A0B3-A99F89015FBD}">
      <dgm:prSet/>
      <dgm:spPr/>
      <dgm:t>
        <a:bodyPr/>
        <a:lstStyle/>
        <a:p>
          <a:endParaRPr lang="en-GB" sz="1400"/>
        </a:p>
      </dgm:t>
    </dgm:pt>
    <dgm:pt modelId="{41218682-C5BE-A949-A50B-4AF220BD865C}">
      <dgm:prSet custT="1"/>
      <dgm:spPr/>
      <dgm:t>
        <a:bodyPr/>
        <a:lstStyle/>
        <a:p>
          <a:pPr>
            <a:buFont typeface="Arial" panose="020B0604020202020204" pitchFamily="34" charset="0"/>
            <a:buChar char="•"/>
          </a:pPr>
          <a:r>
            <a:rPr lang="en-ZA" sz="1400" b="1"/>
            <a:t>Policy dynamics</a:t>
          </a:r>
          <a:r>
            <a:rPr lang="en-ZA" sz="1400"/>
            <a:t>: Predicting how changes in policy proposals or voter preferences might influence politicians' voting behavior.</a:t>
          </a:r>
          <a:endParaRPr lang="en-ZA" sz="1400" dirty="0"/>
        </a:p>
      </dgm:t>
    </dgm:pt>
    <dgm:pt modelId="{56B43828-85BD-C947-AD3D-5CDB77E2E51B}" type="parTrans" cxnId="{C627676E-C0E6-B24C-90A3-9E1838CEE27D}">
      <dgm:prSet/>
      <dgm:spPr/>
      <dgm:t>
        <a:bodyPr/>
        <a:lstStyle/>
        <a:p>
          <a:endParaRPr lang="en-GB" sz="1400"/>
        </a:p>
      </dgm:t>
    </dgm:pt>
    <dgm:pt modelId="{75806C11-A31E-6646-9412-302AFC21C2B2}" type="sibTrans" cxnId="{C627676E-C0E6-B24C-90A3-9E1838CEE27D}">
      <dgm:prSet/>
      <dgm:spPr/>
      <dgm:t>
        <a:bodyPr/>
        <a:lstStyle/>
        <a:p>
          <a:endParaRPr lang="en-GB" sz="1400"/>
        </a:p>
      </dgm:t>
    </dgm:pt>
    <dgm:pt modelId="{115CE2F0-240A-9C41-BEC2-A7886F483DC8}" type="pres">
      <dgm:prSet presAssocID="{090BDCCE-5CE0-4B03-B441-75FB957A03C8}" presName="linear" presStyleCnt="0">
        <dgm:presLayoutVars>
          <dgm:dir/>
          <dgm:animLvl val="lvl"/>
          <dgm:resizeHandles val="exact"/>
        </dgm:presLayoutVars>
      </dgm:prSet>
      <dgm:spPr/>
    </dgm:pt>
    <dgm:pt modelId="{614526B1-5466-7743-8A69-4259D3ADC919}" type="pres">
      <dgm:prSet presAssocID="{9B32F570-168E-42C5-9412-58F5457DC8A4}" presName="parentLin" presStyleCnt="0"/>
      <dgm:spPr/>
    </dgm:pt>
    <dgm:pt modelId="{BC79B947-7D1F-184E-B7B8-4878AEAF38CD}" type="pres">
      <dgm:prSet presAssocID="{9B32F570-168E-42C5-9412-58F5457DC8A4}" presName="parentLeftMargin" presStyleLbl="node1" presStyleIdx="0" presStyleCnt="4"/>
      <dgm:spPr/>
    </dgm:pt>
    <dgm:pt modelId="{4CE46AA5-43A5-C64B-A4B4-835C6EB0A514}" type="pres">
      <dgm:prSet presAssocID="{9B32F570-168E-42C5-9412-58F5457DC8A4}" presName="parentText" presStyleLbl="node1" presStyleIdx="0" presStyleCnt="4">
        <dgm:presLayoutVars>
          <dgm:chMax val="0"/>
          <dgm:bulletEnabled val="1"/>
        </dgm:presLayoutVars>
      </dgm:prSet>
      <dgm:spPr/>
    </dgm:pt>
    <dgm:pt modelId="{C6E4D92B-1339-2E4E-826A-E86C5976EE6C}" type="pres">
      <dgm:prSet presAssocID="{9B32F570-168E-42C5-9412-58F5457DC8A4}" presName="negativeSpace" presStyleCnt="0"/>
      <dgm:spPr/>
    </dgm:pt>
    <dgm:pt modelId="{DB53F4C3-2BF9-054E-AA96-3F1CD3952CB2}" type="pres">
      <dgm:prSet presAssocID="{9B32F570-168E-42C5-9412-58F5457DC8A4}" presName="childText" presStyleLbl="conFgAcc1" presStyleIdx="0" presStyleCnt="4">
        <dgm:presLayoutVars>
          <dgm:bulletEnabled val="1"/>
        </dgm:presLayoutVars>
      </dgm:prSet>
      <dgm:spPr/>
    </dgm:pt>
    <dgm:pt modelId="{A199B03C-4942-4A4B-828F-6A054CD6A679}" type="pres">
      <dgm:prSet presAssocID="{EDC3B53B-B6C3-495F-BBE7-1D3E7C4E9DDD}" presName="spaceBetweenRectangles" presStyleCnt="0"/>
      <dgm:spPr/>
    </dgm:pt>
    <dgm:pt modelId="{CCADF04A-FD26-0E48-AE38-91D07D18798D}" type="pres">
      <dgm:prSet presAssocID="{3E4A590E-5C6E-4B7D-9EAD-D79CAECF7EE4}" presName="parentLin" presStyleCnt="0"/>
      <dgm:spPr/>
    </dgm:pt>
    <dgm:pt modelId="{7590B14E-75D4-924D-BD34-A0E45D231587}" type="pres">
      <dgm:prSet presAssocID="{3E4A590E-5C6E-4B7D-9EAD-D79CAECF7EE4}" presName="parentLeftMargin" presStyleLbl="node1" presStyleIdx="0" presStyleCnt="4"/>
      <dgm:spPr/>
    </dgm:pt>
    <dgm:pt modelId="{D49BED80-4D4D-8B42-803B-B4BB818C7160}" type="pres">
      <dgm:prSet presAssocID="{3E4A590E-5C6E-4B7D-9EAD-D79CAECF7EE4}" presName="parentText" presStyleLbl="node1" presStyleIdx="1" presStyleCnt="4">
        <dgm:presLayoutVars>
          <dgm:chMax val="0"/>
          <dgm:bulletEnabled val="1"/>
        </dgm:presLayoutVars>
      </dgm:prSet>
      <dgm:spPr/>
    </dgm:pt>
    <dgm:pt modelId="{FBBE0EEA-0CF6-D94E-B846-8C9B3B608557}" type="pres">
      <dgm:prSet presAssocID="{3E4A590E-5C6E-4B7D-9EAD-D79CAECF7EE4}" presName="negativeSpace" presStyleCnt="0"/>
      <dgm:spPr/>
    </dgm:pt>
    <dgm:pt modelId="{9582F645-9E8E-6444-B067-7B96B95510C3}" type="pres">
      <dgm:prSet presAssocID="{3E4A590E-5C6E-4B7D-9EAD-D79CAECF7EE4}" presName="childText" presStyleLbl="conFgAcc1" presStyleIdx="1" presStyleCnt="4">
        <dgm:presLayoutVars>
          <dgm:bulletEnabled val="1"/>
        </dgm:presLayoutVars>
      </dgm:prSet>
      <dgm:spPr/>
    </dgm:pt>
    <dgm:pt modelId="{591C8805-E23A-C64D-8524-27AEF8C309D9}" type="pres">
      <dgm:prSet presAssocID="{A92B6C36-BC2C-41AE-BEAD-61FB5A9ACB01}" presName="spaceBetweenRectangles" presStyleCnt="0"/>
      <dgm:spPr/>
    </dgm:pt>
    <dgm:pt modelId="{068F1629-D341-8D42-9F9C-817EAFECCA7B}" type="pres">
      <dgm:prSet presAssocID="{8177BFBA-8873-4969-B950-5572BD603132}" presName="parentLin" presStyleCnt="0"/>
      <dgm:spPr/>
    </dgm:pt>
    <dgm:pt modelId="{985DFD22-C221-5543-BA85-1384725BACB0}" type="pres">
      <dgm:prSet presAssocID="{8177BFBA-8873-4969-B950-5572BD603132}" presName="parentLeftMargin" presStyleLbl="node1" presStyleIdx="1" presStyleCnt="4"/>
      <dgm:spPr/>
    </dgm:pt>
    <dgm:pt modelId="{9B2111B8-0811-F94D-AC52-C0D8E57B03BB}" type="pres">
      <dgm:prSet presAssocID="{8177BFBA-8873-4969-B950-5572BD603132}" presName="parentText" presStyleLbl="node1" presStyleIdx="2" presStyleCnt="4">
        <dgm:presLayoutVars>
          <dgm:chMax val="0"/>
          <dgm:bulletEnabled val="1"/>
        </dgm:presLayoutVars>
      </dgm:prSet>
      <dgm:spPr/>
    </dgm:pt>
    <dgm:pt modelId="{ABF55025-62F7-7140-A3F1-C13C383067AC}" type="pres">
      <dgm:prSet presAssocID="{8177BFBA-8873-4969-B950-5572BD603132}" presName="negativeSpace" presStyleCnt="0"/>
      <dgm:spPr/>
    </dgm:pt>
    <dgm:pt modelId="{C89BB3A7-0D8A-8643-AE79-2F15502A8AB8}" type="pres">
      <dgm:prSet presAssocID="{8177BFBA-8873-4969-B950-5572BD603132}" presName="childText" presStyleLbl="conFgAcc1" presStyleIdx="2" presStyleCnt="4">
        <dgm:presLayoutVars>
          <dgm:bulletEnabled val="1"/>
        </dgm:presLayoutVars>
      </dgm:prSet>
      <dgm:spPr/>
    </dgm:pt>
    <dgm:pt modelId="{89E94BD1-FD9E-AD41-A801-B87B16B99B05}" type="pres">
      <dgm:prSet presAssocID="{D6A4C76A-3C68-418E-BD12-1233DF8B5693}" presName="spaceBetweenRectangles" presStyleCnt="0"/>
      <dgm:spPr/>
    </dgm:pt>
    <dgm:pt modelId="{8D04E94B-B389-884F-829E-0E6FBC3B6543}" type="pres">
      <dgm:prSet presAssocID="{E24E52C7-CE7E-438B-BCDE-FAC6AD384A65}" presName="parentLin" presStyleCnt="0"/>
      <dgm:spPr/>
    </dgm:pt>
    <dgm:pt modelId="{4C6654E6-F708-1D44-A924-DA5CBB16E64A}" type="pres">
      <dgm:prSet presAssocID="{E24E52C7-CE7E-438B-BCDE-FAC6AD384A65}" presName="parentLeftMargin" presStyleLbl="node1" presStyleIdx="2" presStyleCnt="4"/>
      <dgm:spPr/>
    </dgm:pt>
    <dgm:pt modelId="{9C56F02C-F7B7-0746-AC13-CF68415301BA}" type="pres">
      <dgm:prSet presAssocID="{E24E52C7-CE7E-438B-BCDE-FAC6AD384A65}" presName="parentText" presStyleLbl="node1" presStyleIdx="3" presStyleCnt="4">
        <dgm:presLayoutVars>
          <dgm:chMax val="0"/>
          <dgm:bulletEnabled val="1"/>
        </dgm:presLayoutVars>
      </dgm:prSet>
      <dgm:spPr/>
    </dgm:pt>
    <dgm:pt modelId="{F9D1D2A2-33E8-4B45-90B2-D70DEE0E138B}" type="pres">
      <dgm:prSet presAssocID="{E24E52C7-CE7E-438B-BCDE-FAC6AD384A65}" presName="negativeSpace" presStyleCnt="0"/>
      <dgm:spPr/>
    </dgm:pt>
    <dgm:pt modelId="{CB9FF122-C762-7A47-B4FF-1EB07F8BC0FF}" type="pres">
      <dgm:prSet presAssocID="{E24E52C7-CE7E-438B-BCDE-FAC6AD384A65}" presName="childText" presStyleLbl="conFgAcc1" presStyleIdx="3" presStyleCnt="4">
        <dgm:presLayoutVars>
          <dgm:bulletEnabled val="1"/>
        </dgm:presLayoutVars>
      </dgm:prSet>
      <dgm:spPr/>
    </dgm:pt>
  </dgm:ptLst>
  <dgm:cxnLst>
    <dgm:cxn modelId="{0FB9EA03-AA2E-4D63-82E3-96B9DE967F01}" srcId="{E24E52C7-CE7E-438B-BCDE-FAC6AD384A65}" destId="{85183F88-B8F0-4135-8FEA-55F0EC3D08C8}" srcOrd="0" destOrd="0" parTransId="{B1C119FA-5BCA-4C58-BC22-0575E10E6304}" sibTransId="{C8C5B52F-F357-4E98-9552-E14FF55A6918}"/>
    <dgm:cxn modelId="{A85EB506-1870-B140-8CA8-457FCDF0BB97}" type="presOf" srcId="{012341EF-212E-42E5-9520-C04D93EEDCB4}" destId="{CB9FF122-C762-7A47-B4FF-1EB07F8BC0FF}" srcOrd="0" destOrd="3" presId="urn:microsoft.com/office/officeart/2005/8/layout/list1"/>
    <dgm:cxn modelId="{B44DB60C-F325-FA4A-8363-9982014C4F15}" srcId="{88B390EE-D6B6-42B1-9633-AD3557B0DB6D}" destId="{135139D6-7B32-C84D-BAB5-707C95FA5742}" srcOrd="0" destOrd="0" parTransId="{03277659-D95D-7642-AF97-D177147CBCC2}" sibTransId="{CE66F4CC-4C66-CD4A-9002-B13A8C7C4E5B}"/>
    <dgm:cxn modelId="{A40ABD0D-79B1-CC41-B507-32A54913FE43}" type="presOf" srcId="{3BBD7357-0A1E-4374-841F-676A0D1BC08B}" destId="{CB9FF122-C762-7A47-B4FF-1EB07F8BC0FF}" srcOrd="0" destOrd="2" presId="urn:microsoft.com/office/officeart/2005/8/layout/list1"/>
    <dgm:cxn modelId="{8D3DEF24-2D4D-9E4A-8CE7-F091D7BD5A01}" type="presOf" srcId="{88B390EE-D6B6-42B1-9633-AD3557B0DB6D}" destId="{9582F645-9E8E-6444-B067-7B96B95510C3}" srcOrd="0" destOrd="0" presId="urn:microsoft.com/office/officeart/2005/8/layout/list1"/>
    <dgm:cxn modelId="{2ED7822F-2CCA-A04E-A0B3-A99F89015FBD}" srcId="{3E4A590E-5C6E-4B7D-9EAD-D79CAECF7EE4}" destId="{6491B89F-E156-6D43-9F78-10D02748C295}" srcOrd="1" destOrd="0" parTransId="{2B836907-57AA-9A4F-BF04-E8826A6FC286}" sibTransId="{C7BF790D-40BC-B543-9FD9-5DECBF90B717}"/>
    <dgm:cxn modelId="{27E90734-61DC-7C45-8C41-C00A452930C9}" type="presOf" srcId="{9B32F570-168E-42C5-9412-58F5457DC8A4}" destId="{BC79B947-7D1F-184E-B7B8-4878AEAF38CD}" srcOrd="0" destOrd="0" presId="urn:microsoft.com/office/officeart/2005/8/layout/list1"/>
    <dgm:cxn modelId="{2F4C6753-322C-7544-97FC-D9515FF10C63}" type="presOf" srcId="{3F118535-E078-48AA-8778-FB14D6399C4E}" destId="{DB53F4C3-2BF9-054E-AA96-3F1CD3952CB2}" srcOrd="0" destOrd="0" presId="urn:microsoft.com/office/officeart/2005/8/layout/list1"/>
    <dgm:cxn modelId="{F7FD4E59-EDFC-4758-99B7-DE94DBF80E7B}" srcId="{E24E52C7-CE7E-438B-BCDE-FAC6AD384A65}" destId="{3BBD7357-0A1E-4374-841F-676A0D1BC08B}" srcOrd="2" destOrd="0" parTransId="{6DEFD7A7-9EC4-4967-BCAE-5ABC5FE20804}" sibTransId="{215D8348-BBF7-43C9-BBB1-6A862CC229A3}"/>
    <dgm:cxn modelId="{24806E5C-7508-4044-9CB9-2272C3CE6489}" srcId="{8177BFBA-8873-4969-B950-5572BD603132}" destId="{7F9116A1-D774-46BB-A670-CE0D8B8F1748}" srcOrd="0" destOrd="0" parTransId="{4EA71A96-97C3-438D-8CE6-2E488A0BEFC2}" sibTransId="{0AA2BD5B-49B4-4B98-86DC-61B5655DE883}"/>
    <dgm:cxn modelId="{27059A5D-9F46-A849-8DA3-2C54BA9ECBB9}" type="presOf" srcId="{795940F6-1EDF-44EE-AA53-95290899B375}" destId="{C89BB3A7-0D8A-8643-AE79-2F15502A8AB8}" srcOrd="0" destOrd="1" presId="urn:microsoft.com/office/officeart/2005/8/layout/list1"/>
    <dgm:cxn modelId="{EFCD3462-2CF2-42ED-9373-EAB29B7B3857}" srcId="{090BDCCE-5CE0-4B03-B441-75FB957A03C8}" destId="{E24E52C7-CE7E-438B-BCDE-FAC6AD384A65}" srcOrd="3" destOrd="0" parTransId="{FE2B1636-2B0B-46D0-AD34-0429009A48E8}" sibTransId="{4B658C02-203D-4594-87C4-CB9D5A25DEE0}"/>
    <dgm:cxn modelId="{60147C63-E5FA-431D-B03C-51E239B900EB}" srcId="{9B32F570-168E-42C5-9412-58F5457DC8A4}" destId="{3F118535-E078-48AA-8778-FB14D6399C4E}" srcOrd="0" destOrd="0" parTransId="{55ABE0A7-7367-4EED-B28E-3216BB7F0857}" sibTransId="{CEF3FA4F-91CE-40A7-A384-CDE799E1B4F5}"/>
    <dgm:cxn modelId="{C627676E-C0E6-B24C-90A3-9E1838CEE27D}" srcId="{3E4A590E-5C6E-4B7D-9EAD-D79CAECF7EE4}" destId="{41218682-C5BE-A949-A50B-4AF220BD865C}" srcOrd="2" destOrd="0" parTransId="{56B43828-85BD-C947-AD3D-5CDB77E2E51B}" sibTransId="{75806C11-A31E-6646-9412-302AFC21C2B2}"/>
    <dgm:cxn modelId="{CA488D72-47F9-8D47-98D1-7340D4F0C5A3}" type="presOf" srcId="{7F9116A1-D774-46BB-A670-CE0D8B8F1748}" destId="{C89BB3A7-0D8A-8643-AE79-2F15502A8AB8}" srcOrd="0" destOrd="0" presId="urn:microsoft.com/office/officeart/2005/8/layout/list1"/>
    <dgm:cxn modelId="{3B65C27B-C1C7-E74F-95A6-D09A575DC82D}" type="presOf" srcId="{41218682-C5BE-A949-A50B-4AF220BD865C}" destId="{9582F645-9E8E-6444-B067-7B96B95510C3}" srcOrd="0" destOrd="3" presId="urn:microsoft.com/office/officeart/2005/8/layout/list1"/>
    <dgm:cxn modelId="{054F087D-FBDA-47B4-9E2C-E9A89BE20B24}" srcId="{090BDCCE-5CE0-4B03-B441-75FB957A03C8}" destId="{9B32F570-168E-42C5-9412-58F5457DC8A4}" srcOrd="0" destOrd="0" parTransId="{16DE413A-AAA0-4120-9C17-8669235BDA66}" sibTransId="{EDC3B53B-B6C3-495F-BBE7-1D3E7C4E9DDD}"/>
    <dgm:cxn modelId="{275DA97D-589D-9245-BA79-230B11811A92}" type="presOf" srcId="{E24E52C7-CE7E-438B-BCDE-FAC6AD384A65}" destId="{9C56F02C-F7B7-0746-AC13-CF68415301BA}" srcOrd="1" destOrd="0" presId="urn:microsoft.com/office/officeart/2005/8/layout/list1"/>
    <dgm:cxn modelId="{D4333D7E-64D1-B840-B75D-2305E7AB2461}" type="presOf" srcId="{6491B89F-E156-6D43-9F78-10D02748C295}" destId="{9582F645-9E8E-6444-B067-7B96B95510C3}" srcOrd="0" destOrd="2" presId="urn:microsoft.com/office/officeart/2005/8/layout/list1"/>
    <dgm:cxn modelId="{B7A9F680-1191-DE4B-9040-CE5B6DDCB4E3}" type="presOf" srcId="{E24E52C7-CE7E-438B-BCDE-FAC6AD384A65}" destId="{4C6654E6-F708-1D44-A924-DA5CBB16E64A}" srcOrd="0" destOrd="0" presId="urn:microsoft.com/office/officeart/2005/8/layout/list1"/>
    <dgm:cxn modelId="{A58EEB87-257E-5640-86DC-A7C404C6F1B1}" type="presOf" srcId="{8177BFBA-8873-4969-B950-5572BD603132}" destId="{9B2111B8-0811-F94D-AC52-C0D8E57B03BB}" srcOrd="1" destOrd="0" presId="urn:microsoft.com/office/officeart/2005/8/layout/list1"/>
    <dgm:cxn modelId="{96B68593-5F6F-40A9-8B73-42681C466C3B}" srcId="{8177BFBA-8873-4969-B950-5572BD603132}" destId="{795940F6-1EDF-44EE-AA53-95290899B375}" srcOrd="1" destOrd="0" parTransId="{87D1FD66-92CA-4B4D-B189-8465CAEA32AB}" sibTransId="{9E96FD9D-097D-48B5-B0D4-663ABACC9F7C}"/>
    <dgm:cxn modelId="{48CCD293-9810-4734-9939-4561172C8B37}" srcId="{E24E52C7-CE7E-438B-BCDE-FAC6AD384A65}" destId="{F89348E0-E39D-401E-9595-0552DD589119}" srcOrd="1" destOrd="0" parTransId="{B099EDC6-9ACB-4A84-949D-A47C52DAC2B9}" sibTransId="{D8221445-5F96-450A-B527-481BBFE67213}"/>
    <dgm:cxn modelId="{DCAB9F96-248D-4B3C-8A5C-F12326ACFCB0}" srcId="{3E4A590E-5C6E-4B7D-9EAD-D79CAECF7EE4}" destId="{88B390EE-D6B6-42B1-9633-AD3557B0DB6D}" srcOrd="0" destOrd="0" parTransId="{A94E318A-F1C4-4E43-9B72-E54F8530C742}" sibTransId="{5294732E-8B23-45C3-A4C4-6977F02062BE}"/>
    <dgm:cxn modelId="{677A7BA0-56E6-1648-9500-0A66DAFE19E6}" type="presOf" srcId="{135139D6-7B32-C84D-BAB5-707C95FA5742}" destId="{9582F645-9E8E-6444-B067-7B96B95510C3}" srcOrd="0" destOrd="1" presId="urn:microsoft.com/office/officeart/2005/8/layout/list1"/>
    <dgm:cxn modelId="{D487FEA4-EB77-4CEB-952B-E72349D89AA3}" srcId="{9B32F570-168E-42C5-9412-58F5457DC8A4}" destId="{943DEA21-1092-42E6-99D7-DCE126E79ED1}" srcOrd="1" destOrd="0" parTransId="{A6CD58E0-3B67-41A1-9BC0-CB6DB65635F1}" sibTransId="{127CEE16-DE80-40AC-AA8E-C0952BCB602C}"/>
    <dgm:cxn modelId="{80F11FA8-CE16-4147-ADD3-E2A1AA9F03E6}" type="presOf" srcId="{F89348E0-E39D-401E-9595-0552DD589119}" destId="{CB9FF122-C762-7A47-B4FF-1EB07F8BC0FF}" srcOrd="0" destOrd="1" presId="urn:microsoft.com/office/officeart/2005/8/layout/list1"/>
    <dgm:cxn modelId="{8FD560AC-69E7-C844-9BCB-62CA8E531A6E}" type="presOf" srcId="{8177BFBA-8873-4969-B950-5572BD603132}" destId="{985DFD22-C221-5543-BA85-1384725BACB0}" srcOrd="0" destOrd="0" presId="urn:microsoft.com/office/officeart/2005/8/layout/list1"/>
    <dgm:cxn modelId="{D6A771B4-DB09-1E4D-9BDC-0A16482EBC61}" type="presOf" srcId="{85183F88-B8F0-4135-8FEA-55F0EC3D08C8}" destId="{CB9FF122-C762-7A47-B4FF-1EB07F8BC0FF}" srcOrd="0" destOrd="0" presId="urn:microsoft.com/office/officeart/2005/8/layout/list1"/>
    <dgm:cxn modelId="{67D96DB8-CC3A-E44E-8A04-EBB4E5680874}" type="presOf" srcId="{943DEA21-1092-42E6-99D7-DCE126E79ED1}" destId="{DB53F4C3-2BF9-054E-AA96-3F1CD3952CB2}" srcOrd="0" destOrd="1" presId="urn:microsoft.com/office/officeart/2005/8/layout/list1"/>
    <dgm:cxn modelId="{4E24F8BF-6CD3-1046-BBB0-EE44909DB378}" type="presOf" srcId="{3E4A590E-5C6E-4B7D-9EAD-D79CAECF7EE4}" destId="{7590B14E-75D4-924D-BD34-A0E45D231587}" srcOrd="0" destOrd="0" presId="urn:microsoft.com/office/officeart/2005/8/layout/list1"/>
    <dgm:cxn modelId="{1ACC62CA-E4F0-44E1-8E31-2456D81CAC0F}" srcId="{090BDCCE-5CE0-4B03-B441-75FB957A03C8}" destId="{3E4A590E-5C6E-4B7D-9EAD-D79CAECF7EE4}" srcOrd="1" destOrd="0" parTransId="{5015F8E8-89C0-45E7-9B5A-BC98BFDA58DF}" sibTransId="{A92B6C36-BC2C-41AE-BEAD-61FB5A9ACB01}"/>
    <dgm:cxn modelId="{E0E8C9CC-CEAC-C648-A02C-B267B04DB0E2}" type="presOf" srcId="{3E4A590E-5C6E-4B7D-9EAD-D79CAECF7EE4}" destId="{D49BED80-4D4D-8B42-803B-B4BB818C7160}" srcOrd="1" destOrd="0" presId="urn:microsoft.com/office/officeart/2005/8/layout/list1"/>
    <dgm:cxn modelId="{A049F2DE-E7E3-B149-8C3A-3BF79C5E53EA}" type="presOf" srcId="{090BDCCE-5CE0-4B03-B441-75FB957A03C8}" destId="{115CE2F0-240A-9C41-BEC2-A7886F483DC8}" srcOrd="0" destOrd="0" presId="urn:microsoft.com/office/officeart/2005/8/layout/list1"/>
    <dgm:cxn modelId="{AB975BE9-C35D-448B-A33E-BFF97A6F5608}" srcId="{E24E52C7-CE7E-438B-BCDE-FAC6AD384A65}" destId="{012341EF-212E-42E5-9520-C04D93EEDCB4}" srcOrd="3" destOrd="0" parTransId="{DACC5585-DD02-4F08-99D8-C3C78A38A2FA}" sibTransId="{984F142E-067E-4518-9B26-750E58021F54}"/>
    <dgm:cxn modelId="{8C33AAEB-09C7-422A-B2F7-26C604085514}" srcId="{090BDCCE-5CE0-4B03-B441-75FB957A03C8}" destId="{8177BFBA-8873-4969-B950-5572BD603132}" srcOrd="2" destOrd="0" parTransId="{1334378B-E78E-4478-9DFB-C655EEBF39B3}" sibTransId="{D6A4C76A-3C68-418E-BD12-1233DF8B5693}"/>
    <dgm:cxn modelId="{576082F5-BF77-5A49-9BAF-EF6F3219EA4D}" type="presOf" srcId="{9B32F570-168E-42C5-9412-58F5457DC8A4}" destId="{4CE46AA5-43A5-C64B-A4B4-835C6EB0A514}" srcOrd="1" destOrd="0" presId="urn:microsoft.com/office/officeart/2005/8/layout/list1"/>
    <dgm:cxn modelId="{F61F99B8-0E8B-424F-908F-13BD5E880C35}" type="presParOf" srcId="{115CE2F0-240A-9C41-BEC2-A7886F483DC8}" destId="{614526B1-5466-7743-8A69-4259D3ADC919}" srcOrd="0" destOrd="0" presId="urn:microsoft.com/office/officeart/2005/8/layout/list1"/>
    <dgm:cxn modelId="{45197986-6AE4-AF47-B3C4-3BECF7A3D7DC}" type="presParOf" srcId="{614526B1-5466-7743-8A69-4259D3ADC919}" destId="{BC79B947-7D1F-184E-B7B8-4878AEAF38CD}" srcOrd="0" destOrd="0" presId="urn:microsoft.com/office/officeart/2005/8/layout/list1"/>
    <dgm:cxn modelId="{606232CE-162D-224C-B32D-E46B6F6BEB09}" type="presParOf" srcId="{614526B1-5466-7743-8A69-4259D3ADC919}" destId="{4CE46AA5-43A5-C64B-A4B4-835C6EB0A514}" srcOrd="1" destOrd="0" presId="urn:microsoft.com/office/officeart/2005/8/layout/list1"/>
    <dgm:cxn modelId="{31E980D1-AF0C-B04F-A531-110F48D85D26}" type="presParOf" srcId="{115CE2F0-240A-9C41-BEC2-A7886F483DC8}" destId="{C6E4D92B-1339-2E4E-826A-E86C5976EE6C}" srcOrd="1" destOrd="0" presId="urn:microsoft.com/office/officeart/2005/8/layout/list1"/>
    <dgm:cxn modelId="{D3C96753-B223-1F40-A605-BDFF91D35CEF}" type="presParOf" srcId="{115CE2F0-240A-9C41-BEC2-A7886F483DC8}" destId="{DB53F4C3-2BF9-054E-AA96-3F1CD3952CB2}" srcOrd="2" destOrd="0" presId="urn:microsoft.com/office/officeart/2005/8/layout/list1"/>
    <dgm:cxn modelId="{553A4FC2-8B90-BE4C-BE92-133E3740D3E5}" type="presParOf" srcId="{115CE2F0-240A-9C41-BEC2-A7886F483DC8}" destId="{A199B03C-4942-4A4B-828F-6A054CD6A679}" srcOrd="3" destOrd="0" presId="urn:microsoft.com/office/officeart/2005/8/layout/list1"/>
    <dgm:cxn modelId="{91C0591E-7EF8-A94A-AA54-6D1DF0C6DC9A}" type="presParOf" srcId="{115CE2F0-240A-9C41-BEC2-A7886F483DC8}" destId="{CCADF04A-FD26-0E48-AE38-91D07D18798D}" srcOrd="4" destOrd="0" presId="urn:microsoft.com/office/officeart/2005/8/layout/list1"/>
    <dgm:cxn modelId="{7AD00ED4-1D38-A04B-B05A-8E31EAA8B5E6}" type="presParOf" srcId="{CCADF04A-FD26-0E48-AE38-91D07D18798D}" destId="{7590B14E-75D4-924D-BD34-A0E45D231587}" srcOrd="0" destOrd="0" presId="urn:microsoft.com/office/officeart/2005/8/layout/list1"/>
    <dgm:cxn modelId="{BCE34089-07CD-9145-B893-FB86D01CF6E8}" type="presParOf" srcId="{CCADF04A-FD26-0E48-AE38-91D07D18798D}" destId="{D49BED80-4D4D-8B42-803B-B4BB818C7160}" srcOrd="1" destOrd="0" presId="urn:microsoft.com/office/officeart/2005/8/layout/list1"/>
    <dgm:cxn modelId="{A27650D2-37A8-E34B-B9EB-11399996BAD1}" type="presParOf" srcId="{115CE2F0-240A-9C41-BEC2-A7886F483DC8}" destId="{FBBE0EEA-0CF6-D94E-B846-8C9B3B608557}" srcOrd="5" destOrd="0" presId="urn:microsoft.com/office/officeart/2005/8/layout/list1"/>
    <dgm:cxn modelId="{656DEC1F-668B-2F4D-A9C3-451BA24913C9}" type="presParOf" srcId="{115CE2F0-240A-9C41-BEC2-A7886F483DC8}" destId="{9582F645-9E8E-6444-B067-7B96B95510C3}" srcOrd="6" destOrd="0" presId="urn:microsoft.com/office/officeart/2005/8/layout/list1"/>
    <dgm:cxn modelId="{96AC6D2A-E871-DA46-82DD-8D7390D12993}" type="presParOf" srcId="{115CE2F0-240A-9C41-BEC2-A7886F483DC8}" destId="{591C8805-E23A-C64D-8524-27AEF8C309D9}" srcOrd="7" destOrd="0" presId="urn:microsoft.com/office/officeart/2005/8/layout/list1"/>
    <dgm:cxn modelId="{0467080D-616C-3447-B440-87854A746483}" type="presParOf" srcId="{115CE2F0-240A-9C41-BEC2-A7886F483DC8}" destId="{068F1629-D341-8D42-9F9C-817EAFECCA7B}" srcOrd="8" destOrd="0" presId="urn:microsoft.com/office/officeart/2005/8/layout/list1"/>
    <dgm:cxn modelId="{DE24EA3E-B61E-D745-B359-269BFCE75877}" type="presParOf" srcId="{068F1629-D341-8D42-9F9C-817EAFECCA7B}" destId="{985DFD22-C221-5543-BA85-1384725BACB0}" srcOrd="0" destOrd="0" presId="urn:microsoft.com/office/officeart/2005/8/layout/list1"/>
    <dgm:cxn modelId="{37487AD5-B0CD-C54D-827B-97E19E6054A9}" type="presParOf" srcId="{068F1629-D341-8D42-9F9C-817EAFECCA7B}" destId="{9B2111B8-0811-F94D-AC52-C0D8E57B03BB}" srcOrd="1" destOrd="0" presId="urn:microsoft.com/office/officeart/2005/8/layout/list1"/>
    <dgm:cxn modelId="{AAA4CD42-60D4-E143-BA4F-7343B981AD1B}" type="presParOf" srcId="{115CE2F0-240A-9C41-BEC2-A7886F483DC8}" destId="{ABF55025-62F7-7140-A3F1-C13C383067AC}" srcOrd="9" destOrd="0" presId="urn:microsoft.com/office/officeart/2005/8/layout/list1"/>
    <dgm:cxn modelId="{2A201713-19FF-9843-8666-BFE6ACAFC225}" type="presParOf" srcId="{115CE2F0-240A-9C41-BEC2-A7886F483DC8}" destId="{C89BB3A7-0D8A-8643-AE79-2F15502A8AB8}" srcOrd="10" destOrd="0" presId="urn:microsoft.com/office/officeart/2005/8/layout/list1"/>
    <dgm:cxn modelId="{BA0038ED-868E-4F4A-9722-BB405EA70A21}" type="presParOf" srcId="{115CE2F0-240A-9C41-BEC2-A7886F483DC8}" destId="{89E94BD1-FD9E-AD41-A801-B87B16B99B05}" srcOrd="11" destOrd="0" presId="urn:microsoft.com/office/officeart/2005/8/layout/list1"/>
    <dgm:cxn modelId="{F461DE4E-6AF6-B14B-8705-11F29FF9E6E1}" type="presParOf" srcId="{115CE2F0-240A-9C41-BEC2-A7886F483DC8}" destId="{8D04E94B-B389-884F-829E-0E6FBC3B6543}" srcOrd="12" destOrd="0" presId="urn:microsoft.com/office/officeart/2005/8/layout/list1"/>
    <dgm:cxn modelId="{4E40679F-EE74-C448-83C8-17A424D4ED7F}" type="presParOf" srcId="{8D04E94B-B389-884F-829E-0E6FBC3B6543}" destId="{4C6654E6-F708-1D44-A924-DA5CBB16E64A}" srcOrd="0" destOrd="0" presId="urn:microsoft.com/office/officeart/2005/8/layout/list1"/>
    <dgm:cxn modelId="{CC8E59CD-AF61-BD43-8ACB-93328D015B1F}" type="presParOf" srcId="{8D04E94B-B389-884F-829E-0E6FBC3B6543}" destId="{9C56F02C-F7B7-0746-AC13-CF68415301BA}" srcOrd="1" destOrd="0" presId="urn:microsoft.com/office/officeart/2005/8/layout/list1"/>
    <dgm:cxn modelId="{E805DCD9-165A-B146-B595-A8C0F2FD45FE}" type="presParOf" srcId="{115CE2F0-240A-9C41-BEC2-A7886F483DC8}" destId="{F9D1D2A2-33E8-4B45-90B2-D70DEE0E138B}" srcOrd="13" destOrd="0" presId="urn:microsoft.com/office/officeart/2005/8/layout/list1"/>
    <dgm:cxn modelId="{7DF894A1-0806-7748-AAA7-FA664D3524B4}" type="presParOf" srcId="{115CE2F0-240A-9C41-BEC2-A7886F483DC8}" destId="{CB9FF122-C762-7A47-B4FF-1EB07F8BC0FF}"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7FC6F15-9C88-6849-AA08-6AB94BD23FA8}" type="doc">
      <dgm:prSet loTypeId="urn:microsoft.com/office/officeart/2018/2/layout/IconLabelDescriptionList" loCatId="icon" qsTypeId="urn:microsoft.com/office/officeart/2005/8/quickstyle/simple1" qsCatId="simple" csTypeId="urn:microsoft.com/office/officeart/2018/5/colors/Iconchunking_neutralbg_accent0_3" csCatId="mainScheme" phldr="1"/>
      <dgm:spPr/>
      <dgm:t>
        <a:bodyPr/>
        <a:lstStyle/>
        <a:p>
          <a:endParaRPr lang="en-GB"/>
        </a:p>
      </dgm:t>
    </dgm:pt>
    <dgm:pt modelId="{7B070C5D-0692-E240-AEA4-8F9925FBF44B}">
      <dgm:prSet/>
      <dgm:spPr/>
      <dgm:t>
        <a:bodyPr/>
        <a:lstStyle/>
        <a:p>
          <a:pPr algn="ctr">
            <a:defRPr b="1"/>
          </a:pPr>
          <a:r>
            <a:rPr lang="en-ZA" b="1"/>
            <a:t>Legislative Data:</a:t>
          </a:r>
          <a:endParaRPr lang="en-ZA"/>
        </a:p>
      </dgm:t>
    </dgm:pt>
    <dgm:pt modelId="{D6F7F7C6-EDBE-1A49-8BDC-041028E72D14}" type="parTrans" cxnId="{688762D7-68A3-6A4C-BF75-29BE61F50369}">
      <dgm:prSet/>
      <dgm:spPr/>
      <dgm:t>
        <a:bodyPr/>
        <a:lstStyle/>
        <a:p>
          <a:pPr algn="ctr"/>
          <a:endParaRPr lang="en-GB"/>
        </a:p>
      </dgm:t>
    </dgm:pt>
    <dgm:pt modelId="{BE7C0EF1-2522-484D-9A4E-A5C00AC8E7C7}" type="sibTrans" cxnId="{688762D7-68A3-6A4C-BF75-29BE61F50369}">
      <dgm:prSet/>
      <dgm:spPr/>
      <dgm:t>
        <a:bodyPr/>
        <a:lstStyle/>
        <a:p>
          <a:pPr algn="ctr"/>
          <a:endParaRPr lang="en-GB"/>
        </a:p>
      </dgm:t>
    </dgm:pt>
    <dgm:pt modelId="{B54D0131-9A8B-0D43-B543-40A42F15E804}">
      <dgm:prSet/>
      <dgm:spPr/>
      <dgm:t>
        <a:bodyPr/>
        <a:lstStyle/>
        <a:p>
          <a:pPr algn="ctr"/>
          <a:r>
            <a:rPr lang="en-ZA" b="1" dirty="0"/>
            <a:t>Voting Records</a:t>
          </a:r>
          <a:r>
            <a:rPr lang="en-ZA" dirty="0"/>
            <a:t>: Every vote cast by each member on bills, amendments, and motions creates a detailed timeline of their positions and allegiances.</a:t>
          </a:r>
        </a:p>
      </dgm:t>
    </dgm:pt>
    <dgm:pt modelId="{9F9BE666-0FBB-554C-ADDF-40B16BD2A955}" type="parTrans" cxnId="{6FCAF014-AC3E-3D4E-A888-7032A7002E64}">
      <dgm:prSet/>
      <dgm:spPr/>
      <dgm:t>
        <a:bodyPr/>
        <a:lstStyle/>
        <a:p>
          <a:pPr algn="ctr"/>
          <a:endParaRPr lang="en-GB"/>
        </a:p>
      </dgm:t>
    </dgm:pt>
    <dgm:pt modelId="{98C0A04F-8EA7-0B4B-90C3-94DCF612974D}" type="sibTrans" cxnId="{6FCAF014-AC3E-3D4E-A888-7032A7002E64}">
      <dgm:prSet/>
      <dgm:spPr/>
      <dgm:t>
        <a:bodyPr/>
        <a:lstStyle/>
        <a:p>
          <a:pPr algn="ctr"/>
          <a:endParaRPr lang="en-GB"/>
        </a:p>
      </dgm:t>
    </dgm:pt>
    <dgm:pt modelId="{9F528798-AFF4-9242-96EC-400D286D8E3F}">
      <dgm:prSet/>
      <dgm:spPr/>
      <dgm:t>
        <a:bodyPr/>
        <a:lstStyle/>
        <a:p>
          <a:pPr algn="ctr"/>
          <a:r>
            <a:rPr lang="en-ZA" b="1"/>
            <a:t>Bills and Legislation</a:t>
          </a:r>
          <a:r>
            <a:rPr lang="en-ZA"/>
            <a:t>: From draft stages to enacted laws, the entire legislative journey leaves behind a trail of documents, amendments, and debates, revealing the evolution of each policy.</a:t>
          </a:r>
        </a:p>
      </dgm:t>
    </dgm:pt>
    <dgm:pt modelId="{1CA5C2EB-F98F-B941-A594-132F43608011}" type="parTrans" cxnId="{19A94E72-52F3-5B4B-A6C1-F463C7A65F26}">
      <dgm:prSet/>
      <dgm:spPr/>
      <dgm:t>
        <a:bodyPr/>
        <a:lstStyle/>
        <a:p>
          <a:pPr algn="ctr"/>
          <a:endParaRPr lang="en-GB"/>
        </a:p>
      </dgm:t>
    </dgm:pt>
    <dgm:pt modelId="{23DA5468-B4E3-0948-A526-C1FF91E1D4F9}" type="sibTrans" cxnId="{19A94E72-52F3-5B4B-A6C1-F463C7A65F26}">
      <dgm:prSet/>
      <dgm:spPr/>
      <dgm:t>
        <a:bodyPr/>
        <a:lstStyle/>
        <a:p>
          <a:pPr algn="ctr"/>
          <a:endParaRPr lang="en-GB"/>
        </a:p>
      </dgm:t>
    </dgm:pt>
    <dgm:pt modelId="{3E398149-009B-EA48-B7FF-94E539DBA51F}">
      <dgm:prSet/>
      <dgm:spPr/>
      <dgm:t>
        <a:bodyPr/>
        <a:lstStyle/>
        <a:p>
          <a:pPr algn="ctr"/>
          <a:r>
            <a:rPr lang="en-ZA" b="1"/>
            <a:t>Transcripts of Plenary Sessions</a:t>
          </a:r>
          <a:r>
            <a:rPr lang="en-ZA"/>
            <a:t>: Every word spoken during debates, statements, and questions forms a comprehensive record of parliamentary discourse and political dynamics.</a:t>
          </a:r>
        </a:p>
      </dgm:t>
    </dgm:pt>
    <dgm:pt modelId="{7D72DD6B-A9EC-9649-8322-7087B7208C01}" type="parTrans" cxnId="{42E84608-C1E6-5448-9D3F-A22A5188A4DE}">
      <dgm:prSet/>
      <dgm:spPr/>
      <dgm:t>
        <a:bodyPr/>
        <a:lstStyle/>
        <a:p>
          <a:pPr algn="ctr"/>
          <a:endParaRPr lang="en-GB"/>
        </a:p>
      </dgm:t>
    </dgm:pt>
    <dgm:pt modelId="{31608723-33DA-8548-ACC3-629C74851CD9}" type="sibTrans" cxnId="{42E84608-C1E6-5448-9D3F-A22A5188A4DE}">
      <dgm:prSet/>
      <dgm:spPr/>
      <dgm:t>
        <a:bodyPr/>
        <a:lstStyle/>
        <a:p>
          <a:pPr algn="ctr"/>
          <a:endParaRPr lang="en-GB"/>
        </a:p>
      </dgm:t>
    </dgm:pt>
    <dgm:pt modelId="{D336576B-8722-984A-9FCA-DCDB52FB9438}">
      <dgm:prSet/>
      <dgm:spPr/>
      <dgm:t>
        <a:bodyPr/>
        <a:lstStyle/>
        <a:p>
          <a:pPr algn="ctr"/>
          <a:r>
            <a:rPr lang="en-ZA" b="1"/>
            <a:t>Committee Meeting Minutes</a:t>
          </a:r>
          <a:r>
            <a:rPr lang="en-ZA"/>
            <a:t>: Detailed minutes document discussion topics, decisions made, and witnesses heard, offering insights into the inner workings of parliamentary committees.</a:t>
          </a:r>
        </a:p>
      </dgm:t>
    </dgm:pt>
    <dgm:pt modelId="{E9085D89-CE97-FA42-866B-546AE8756A94}" type="parTrans" cxnId="{8DF729E6-CE63-9D4B-8A99-04E798CBF5D0}">
      <dgm:prSet/>
      <dgm:spPr/>
      <dgm:t>
        <a:bodyPr/>
        <a:lstStyle/>
        <a:p>
          <a:pPr algn="ctr"/>
          <a:endParaRPr lang="en-GB"/>
        </a:p>
      </dgm:t>
    </dgm:pt>
    <dgm:pt modelId="{558D6A9F-1879-8948-8C83-CDE590B0EC4C}" type="sibTrans" cxnId="{8DF729E6-CE63-9D4B-8A99-04E798CBF5D0}">
      <dgm:prSet/>
      <dgm:spPr/>
      <dgm:t>
        <a:bodyPr/>
        <a:lstStyle/>
        <a:p>
          <a:pPr algn="ctr"/>
          <a:endParaRPr lang="en-GB"/>
        </a:p>
      </dgm:t>
    </dgm:pt>
    <dgm:pt modelId="{6B3C16FA-DAC4-9C46-8312-5FEC692A7F2E}">
      <dgm:prSet/>
      <dgm:spPr/>
      <dgm:t>
        <a:bodyPr/>
        <a:lstStyle/>
        <a:p>
          <a:pPr algn="ctr">
            <a:defRPr b="1"/>
          </a:pPr>
          <a:r>
            <a:rPr lang="en-ZA" b="1"/>
            <a:t>Procedural Data:</a:t>
          </a:r>
          <a:endParaRPr lang="en-ZA"/>
        </a:p>
      </dgm:t>
    </dgm:pt>
    <dgm:pt modelId="{1F7EC7CF-DD87-B84F-9250-3AA1C8346580}" type="sibTrans" cxnId="{C4E966EA-C961-8B4E-831A-85DCEE7D44E0}">
      <dgm:prSet/>
      <dgm:spPr/>
      <dgm:t>
        <a:bodyPr/>
        <a:lstStyle/>
        <a:p>
          <a:pPr algn="ctr"/>
          <a:endParaRPr lang="en-GB"/>
        </a:p>
      </dgm:t>
    </dgm:pt>
    <dgm:pt modelId="{369859EE-642A-4144-90F9-CED60B666182}" type="parTrans" cxnId="{C4E966EA-C961-8B4E-831A-85DCEE7D44E0}">
      <dgm:prSet/>
      <dgm:spPr/>
      <dgm:t>
        <a:bodyPr/>
        <a:lstStyle/>
        <a:p>
          <a:pPr algn="ctr"/>
          <a:endParaRPr lang="en-GB"/>
        </a:p>
      </dgm:t>
    </dgm:pt>
    <dgm:pt modelId="{5D0B61C9-04B6-4BC5-BF01-F220887405EE}" type="pres">
      <dgm:prSet presAssocID="{27FC6F15-9C88-6849-AA08-6AB94BD23FA8}" presName="root" presStyleCnt="0">
        <dgm:presLayoutVars>
          <dgm:dir/>
          <dgm:resizeHandles val="exact"/>
        </dgm:presLayoutVars>
      </dgm:prSet>
      <dgm:spPr/>
    </dgm:pt>
    <dgm:pt modelId="{666687AC-0445-4F6B-86D8-574726CD3115}" type="pres">
      <dgm:prSet presAssocID="{7B070C5D-0692-E240-AEA4-8F9925FBF44B}" presName="compNode" presStyleCnt="0"/>
      <dgm:spPr/>
    </dgm:pt>
    <dgm:pt modelId="{2628F64F-7A50-4439-82E0-52976B8F4954}" type="pres">
      <dgm:prSet presAssocID="{7B070C5D-0692-E240-AEA4-8F9925FBF44B}"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ank"/>
        </a:ext>
      </dgm:extLst>
    </dgm:pt>
    <dgm:pt modelId="{01B64EDE-4904-4FD7-9452-D7104709184A}" type="pres">
      <dgm:prSet presAssocID="{7B070C5D-0692-E240-AEA4-8F9925FBF44B}" presName="iconSpace" presStyleCnt="0"/>
      <dgm:spPr/>
    </dgm:pt>
    <dgm:pt modelId="{EC3158F9-9B6A-45CC-BB76-5BD91843D4E7}" type="pres">
      <dgm:prSet presAssocID="{7B070C5D-0692-E240-AEA4-8F9925FBF44B}" presName="parTx" presStyleLbl="revTx" presStyleIdx="0" presStyleCnt="4">
        <dgm:presLayoutVars>
          <dgm:chMax val="0"/>
          <dgm:chPref val="0"/>
        </dgm:presLayoutVars>
      </dgm:prSet>
      <dgm:spPr/>
    </dgm:pt>
    <dgm:pt modelId="{C872EDCB-6AF6-4E32-AA95-C8DE01F31ED5}" type="pres">
      <dgm:prSet presAssocID="{7B070C5D-0692-E240-AEA4-8F9925FBF44B}" presName="txSpace" presStyleCnt="0"/>
      <dgm:spPr/>
    </dgm:pt>
    <dgm:pt modelId="{C38E9A99-5377-4DAB-A91B-9A4F0EB58AB7}" type="pres">
      <dgm:prSet presAssocID="{7B070C5D-0692-E240-AEA4-8F9925FBF44B}" presName="desTx" presStyleLbl="revTx" presStyleIdx="1" presStyleCnt="4">
        <dgm:presLayoutVars/>
      </dgm:prSet>
      <dgm:spPr/>
    </dgm:pt>
    <dgm:pt modelId="{0D4199F2-92A4-4179-9871-4330A4D9AA07}" type="pres">
      <dgm:prSet presAssocID="{BE7C0EF1-2522-484D-9A4E-A5C00AC8E7C7}" presName="sibTrans" presStyleCnt="0"/>
      <dgm:spPr/>
    </dgm:pt>
    <dgm:pt modelId="{205DBFF3-5363-4216-BE10-21A690041107}" type="pres">
      <dgm:prSet presAssocID="{6B3C16FA-DAC4-9C46-8312-5FEC692A7F2E}" presName="compNode" presStyleCnt="0"/>
      <dgm:spPr/>
    </dgm:pt>
    <dgm:pt modelId="{4B643610-EA61-4748-8C09-74CF35BE9644}" type="pres">
      <dgm:prSet presAssocID="{6B3C16FA-DAC4-9C46-8312-5FEC692A7F2E}"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Judge"/>
        </a:ext>
      </dgm:extLst>
    </dgm:pt>
    <dgm:pt modelId="{C4B3D4BB-47E5-4C15-AA47-634AEC7F7B3A}" type="pres">
      <dgm:prSet presAssocID="{6B3C16FA-DAC4-9C46-8312-5FEC692A7F2E}" presName="iconSpace" presStyleCnt="0"/>
      <dgm:spPr/>
    </dgm:pt>
    <dgm:pt modelId="{828FF090-F708-4FF4-AB39-CB318DC882AA}" type="pres">
      <dgm:prSet presAssocID="{6B3C16FA-DAC4-9C46-8312-5FEC692A7F2E}" presName="parTx" presStyleLbl="revTx" presStyleIdx="2" presStyleCnt="4">
        <dgm:presLayoutVars>
          <dgm:chMax val="0"/>
          <dgm:chPref val="0"/>
        </dgm:presLayoutVars>
      </dgm:prSet>
      <dgm:spPr/>
    </dgm:pt>
    <dgm:pt modelId="{2F2F7C72-8E71-4384-80A5-E708A331D5F3}" type="pres">
      <dgm:prSet presAssocID="{6B3C16FA-DAC4-9C46-8312-5FEC692A7F2E}" presName="txSpace" presStyleCnt="0"/>
      <dgm:spPr/>
    </dgm:pt>
    <dgm:pt modelId="{79FAD380-B6E5-43EE-ADBF-24799AA906B7}" type="pres">
      <dgm:prSet presAssocID="{6B3C16FA-DAC4-9C46-8312-5FEC692A7F2E}" presName="desTx" presStyleLbl="revTx" presStyleIdx="3" presStyleCnt="4">
        <dgm:presLayoutVars/>
      </dgm:prSet>
      <dgm:spPr/>
    </dgm:pt>
  </dgm:ptLst>
  <dgm:cxnLst>
    <dgm:cxn modelId="{9A541904-4972-9847-9863-2CCEC83D9C52}" type="presOf" srcId="{6B3C16FA-DAC4-9C46-8312-5FEC692A7F2E}" destId="{828FF090-F708-4FF4-AB39-CB318DC882AA}" srcOrd="0" destOrd="0" presId="urn:microsoft.com/office/officeart/2018/2/layout/IconLabelDescriptionList"/>
    <dgm:cxn modelId="{42E84608-C1E6-5448-9D3F-A22A5188A4DE}" srcId="{6B3C16FA-DAC4-9C46-8312-5FEC692A7F2E}" destId="{3E398149-009B-EA48-B7FF-94E539DBA51F}" srcOrd="0" destOrd="0" parTransId="{7D72DD6B-A9EC-9649-8322-7087B7208C01}" sibTransId="{31608723-33DA-8548-ACC3-629C74851CD9}"/>
    <dgm:cxn modelId="{6FCAF014-AC3E-3D4E-A888-7032A7002E64}" srcId="{7B070C5D-0692-E240-AEA4-8F9925FBF44B}" destId="{B54D0131-9A8B-0D43-B543-40A42F15E804}" srcOrd="0" destOrd="0" parTransId="{9F9BE666-0FBB-554C-ADDF-40B16BD2A955}" sibTransId="{98C0A04F-8EA7-0B4B-90C3-94DCF612974D}"/>
    <dgm:cxn modelId="{73651931-E105-F644-B437-7D60C62B314A}" type="presOf" srcId="{27FC6F15-9C88-6849-AA08-6AB94BD23FA8}" destId="{5D0B61C9-04B6-4BC5-BF01-F220887405EE}" srcOrd="0" destOrd="0" presId="urn:microsoft.com/office/officeart/2018/2/layout/IconLabelDescriptionList"/>
    <dgm:cxn modelId="{E464A443-CE59-B043-917A-8A1F775D65AE}" type="presOf" srcId="{B54D0131-9A8B-0D43-B543-40A42F15E804}" destId="{C38E9A99-5377-4DAB-A91B-9A4F0EB58AB7}" srcOrd="0" destOrd="0" presId="urn:microsoft.com/office/officeart/2018/2/layout/IconLabelDescriptionList"/>
    <dgm:cxn modelId="{76D44145-0A45-254E-9637-0F7DB18B91CB}" type="presOf" srcId="{3E398149-009B-EA48-B7FF-94E539DBA51F}" destId="{79FAD380-B6E5-43EE-ADBF-24799AA906B7}" srcOrd="0" destOrd="0" presId="urn:microsoft.com/office/officeart/2018/2/layout/IconLabelDescriptionList"/>
    <dgm:cxn modelId="{38AC4872-E8DD-D04C-B484-C0E7191EFF05}" type="presOf" srcId="{D336576B-8722-984A-9FCA-DCDB52FB9438}" destId="{79FAD380-B6E5-43EE-ADBF-24799AA906B7}" srcOrd="0" destOrd="1" presId="urn:microsoft.com/office/officeart/2018/2/layout/IconLabelDescriptionList"/>
    <dgm:cxn modelId="{19A94E72-52F3-5B4B-A6C1-F463C7A65F26}" srcId="{7B070C5D-0692-E240-AEA4-8F9925FBF44B}" destId="{9F528798-AFF4-9242-96EC-400D286D8E3F}" srcOrd="1" destOrd="0" parTransId="{1CA5C2EB-F98F-B941-A594-132F43608011}" sibTransId="{23DA5468-B4E3-0948-A526-C1FF91E1D4F9}"/>
    <dgm:cxn modelId="{192B3C92-B9BF-424F-8E15-332F9AA09097}" type="presOf" srcId="{9F528798-AFF4-9242-96EC-400D286D8E3F}" destId="{C38E9A99-5377-4DAB-A91B-9A4F0EB58AB7}" srcOrd="0" destOrd="1" presId="urn:microsoft.com/office/officeart/2018/2/layout/IconLabelDescriptionList"/>
    <dgm:cxn modelId="{688762D7-68A3-6A4C-BF75-29BE61F50369}" srcId="{27FC6F15-9C88-6849-AA08-6AB94BD23FA8}" destId="{7B070C5D-0692-E240-AEA4-8F9925FBF44B}" srcOrd="0" destOrd="0" parTransId="{D6F7F7C6-EDBE-1A49-8BDC-041028E72D14}" sibTransId="{BE7C0EF1-2522-484D-9A4E-A5C00AC8E7C7}"/>
    <dgm:cxn modelId="{8DF729E6-CE63-9D4B-8A99-04E798CBF5D0}" srcId="{6B3C16FA-DAC4-9C46-8312-5FEC692A7F2E}" destId="{D336576B-8722-984A-9FCA-DCDB52FB9438}" srcOrd="1" destOrd="0" parTransId="{E9085D89-CE97-FA42-866B-546AE8756A94}" sibTransId="{558D6A9F-1879-8948-8C83-CDE590B0EC4C}"/>
    <dgm:cxn modelId="{3999C2E9-FD99-AA49-BD22-BBB47748CBC8}" type="presOf" srcId="{7B070C5D-0692-E240-AEA4-8F9925FBF44B}" destId="{EC3158F9-9B6A-45CC-BB76-5BD91843D4E7}" srcOrd="0" destOrd="0" presId="urn:microsoft.com/office/officeart/2018/2/layout/IconLabelDescriptionList"/>
    <dgm:cxn modelId="{C4E966EA-C961-8B4E-831A-85DCEE7D44E0}" srcId="{27FC6F15-9C88-6849-AA08-6AB94BD23FA8}" destId="{6B3C16FA-DAC4-9C46-8312-5FEC692A7F2E}" srcOrd="1" destOrd="0" parTransId="{369859EE-642A-4144-90F9-CED60B666182}" sibTransId="{1F7EC7CF-DD87-B84F-9250-3AA1C8346580}"/>
    <dgm:cxn modelId="{B9BCF520-7653-2F4C-999F-F74FA04F9EC9}" type="presParOf" srcId="{5D0B61C9-04B6-4BC5-BF01-F220887405EE}" destId="{666687AC-0445-4F6B-86D8-574726CD3115}" srcOrd="0" destOrd="0" presId="urn:microsoft.com/office/officeart/2018/2/layout/IconLabelDescriptionList"/>
    <dgm:cxn modelId="{3B758953-1793-2246-8490-A8C60F9F531F}" type="presParOf" srcId="{666687AC-0445-4F6B-86D8-574726CD3115}" destId="{2628F64F-7A50-4439-82E0-52976B8F4954}" srcOrd="0" destOrd="0" presId="urn:microsoft.com/office/officeart/2018/2/layout/IconLabelDescriptionList"/>
    <dgm:cxn modelId="{04CAD2A6-BC2F-C14E-AD38-CF9B28E5AAB3}" type="presParOf" srcId="{666687AC-0445-4F6B-86D8-574726CD3115}" destId="{01B64EDE-4904-4FD7-9452-D7104709184A}" srcOrd="1" destOrd="0" presId="urn:microsoft.com/office/officeart/2018/2/layout/IconLabelDescriptionList"/>
    <dgm:cxn modelId="{E35B66E6-5390-0041-887D-EB4DAA72EF91}" type="presParOf" srcId="{666687AC-0445-4F6B-86D8-574726CD3115}" destId="{EC3158F9-9B6A-45CC-BB76-5BD91843D4E7}" srcOrd="2" destOrd="0" presId="urn:microsoft.com/office/officeart/2018/2/layout/IconLabelDescriptionList"/>
    <dgm:cxn modelId="{922B64FB-C3DA-D14B-99AC-15BD70F2A90E}" type="presParOf" srcId="{666687AC-0445-4F6B-86D8-574726CD3115}" destId="{C872EDCB-6AF6-4E32-AA95-C8DE01F31ED5}" srcOrd="3" destOrd="0" presId="urn:microsoft.com/office/officeart/2018/2/layout/IconLabelDescriptionList"/>
    <dgm:cxn modelId="{34536076-25A4-3145-84E5-B3C8B0C541A4}" type="presParOf" srcId="{666687AC-0445-4F6B-86D8-574726CD3115}" destId="{C38E9A99-5377-4DAB-A91B-9A4F0EB58AB7}" srcOrd="4" destOrd="0" presId="urn:microsoft.com/office/officeart/2018/2/layout/IconLabelDescriptionList"/>
    <dgm:cxn modelId="{EDFC9D7B-F18E-B241-A5C2-B9AD5DEAF970}" type="presParOf" srcId="{5D0B61C9-04B6-4BC5-BF01-F220887405EE}" destId="{0D4199F2-92A4-4179-9871-4330A4D9AA07}" srcOrd="1" destOrd="0" presId="urn:microsoft.com/office/officeart/2018/2/layout/IconLabelDescriptionList"/>
    <dgm:cxn modelId="{ED7F7C20-13EE-0B49-B9B8-24CD49598156}" type="presParOf" srcId="{5D0B61C9-04B6-4BC5-BF01-F220887405EE}" destId="{205DBFF3-5363-4216-BE10-21A690041107}" srcOrd="2" destOrd="0" presId="urn:microsoft.com/office/officeart/2018/2/layout/IconLabelDescriptionList"/>
    <dgm:cxn modelId="{F620349D-8278-D946-B6B3-7BA9C4886CC1}" type="presParOf" srcId="{205DBFF3-5363-4216-BE10-21A690041107}" destId="{4B643610-EA61-4748-8C09-74CF35BE9644}" srcOrd="0" destOrd="0" presId="urn:microsoft.com/office/officeart/2018/2/layout/IconLabelDescriptionList"/>
    <dgm:cxn modelId="{5008746E-F5EF-6846-8C70-71AC7F0D582C}" type="presParOf" srcId="{205DBFF3-5363-4216-BE10-21A690041107}" destId="{C4B3D4BB-47E5-4C15-AA47-634AEC7F7B3A}" srcOrd="1" destOrd="0" presId="urn:microsoft.com/office/officeart/2018/2/layout/IconLabelDescriptionList"/>
    <dgm:cxn modelId="{218276DC-4E0A-6946-BB10-4357F45378F5}" type="presParOf" srcId="{205DBFF3-5363-4216-BE10-21A690041107}" destId="{828FF090-F708-4FF4-AB39-CB318DC882AA}" srcOrd="2" destOrd="0" presId="urn:microsoft.com/office/officeart/2018/2/layout/IconLabelDescriptionList"/>
    <dgm:cxn modelId="{B657F86C-68B4-6847-AB1E-CAED444750A0}" type="presParOf" srcId="{205DBFF3-5363-4216-BE10-21A690041107}" destId="{2F2F7C72-8E71-4384-80A5-E708A331D5F3}" srcOrd="3" destOrd="0" presId="urn:microsoft.com/office/officeart/2018/2/layout/IconLabelDescriptionList"/>
    <dgm:cxn modelId="{05B9B6F3-8BC7-6E46-A88B-EB3E602EF1F1}" type="presParOf" srcId="{205DBFF3-5363-4216-BE10-21A690041107}" destId="{79FAD380-B6E5-43EE-ADBF-24799AA906B7}" srcOrd="4" destOrd="0" presId="urn:microsoft.com/office/officeart/2018/2/layout/IconLabelDescri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7FC6F15-9C88-6849-AA08-6AB94BD23FA8}" type="doc">
      <dgm:prSet loTypeId="urn:microsoft.com/office/officeart/2018/2/layout/IconLabelDescriptionList" loCatId="icon" qsTypeId="urn:microsoft.com/office/officeart/2005/8/quickstyle/simple1" qsCatId="simple" csTypeId="urn:microsoft.com/office/officeart/2018/5/colors/Iconchunking_neutralbg_accent4_2" csCatId="accent4" phldr="1"/>
      <dgm:spPr/>
      <dgm:t>
        <a:bodyPr/>
        <a:lstStyle/>
        <a:p>
          <a:endParaRPr lang="en-GB"/>
        </a:p>
      </dgm:t>
    </dgm:pt>
    <dgm:pt modelId="{B5955E6D-A606-1243-B252-1E450C75BE31}">
      <dgm:prSet/>
      <dgm:spPr/>
      <dgm:t>
        <a:bodyPr/>
        <a:lstStyle/>
        <a:p>
          <a:pPr algn="ctr">
            <a:defRPr b="1"/>
          </a:pPr>
          <a:r>
            <a:rPr lang="en-ZA" b="1"/>
            <a:t>Public Engagement Data:</a:t>
          </a:r>
          <a:endParaRPr lang="en-ZA"/>
        </a:p>
      </dgm:t>
    </dgm:pt>
    <dgm:pt modelId="{6C45785E-2D0C-B548-A43A-7446FD912567}" type="parTrans" cxnId="{02E54E14-6017-2745-B95B-397E1AED676C}">
      <dgm:prSet/>
      <dgm:spPr/>
      <dgm:t>
        <a:bodyPr/>
        <a:lstStyle/>
        <a:p>
          <a:pPr algn="ctr"/>
          <a:endParaRPr lang="en-GB"/>
        </a:p>
      </dgm:t>
    </dgm:pt>
    <dgm:pt modelId="{3C359464-FEE1-7C4C-896B-5658E0AC1945}" type="sibTrans" cxnId="{02E54E14-6017-2745-B95B-397E1AED676C}">
      <dgm:prSet/>
      <dgm:spPr/>
      <dgm:t>
        <a:bodyPr/>
        <a:lstStyle/>
        <a:p>
          <a:pPr algn="ctr"/>
          <a:endParaRPr lang="en-GB"/>
        </a:p>
      </dgm:t>
    </dgm:pt>
    <dgm:pt modelId="{A4B6755F-57CA-A84A-809C-C7BC8E12AF1F}">
      <dgm:prSet/>
      <dgm:spPr/>
      <dgm:t>
        <a:bodyPr/>
        <a:lstStyle/>
        <a:p>
          <a:pPr algn="ctr"/>
          <a:r>
            <a:rPr lang="en-ZA" b="1" dirty="0"/>
            <a:t>Public Submissions and Petitions</a:t>
          </a:r>
          <a:r>
            <a:rPr lang="en-ZA" dirty="0"/>
            <a:t>: Citizens' voices come alive through written submissions, petitions, and responses to consultations, revealing public concerns, priorities, and perspectives on policy issues.</a:t>
          </a:r>
        </a:p>
      </dgm:t>
    </dgm:pt>
    <dgm:pt modelId="{75479126-D121-4549-8D1E-1A1F8F8D9FD7}" type="parTrans" cxnId="{50504637-63DB-A542-AAD3-BF8991C31423}">
      <dgm:prSet/>
      <dgm:spPr/>
      <dgm:t>
        <a:bodyPr/>
        <a:lstStyle/>
        <a:p>
          <a:pPr algn="ctr"/>
          <a:endParaRPr lang="en-GB"/>
        </a:p>
      </dgm:t>
    </dgm:pt>
    <dgm:pt modelId="{E8CD94B6-267B-0C45-B12A-EC4D1956844C}" type="sibTrans" cxnId="{50504637-63DB-A542-AAD3-BF8991C31423}">
      <dgm:prSet/>
      <dgm:spPr/>
      <dgm:t>
        <a:bodyPr/>
        <a:lstStyle/>
        <a:p>
          <a:pPr algn="ctr"/>
          <a:endParaRPr lang="en-GB"/>
        </a:p>
      </dgm:t>
    </dgm:pt>
    <dgm:pt modelId="{B749BC36-60D8-644E-9C30-C71FE42B787F}">
      <dgm:prSet/>
      <dgm:spPr/>
      <dgm:t>
        <a:bodyPr/>
        <a:lstStyle/>
        <a:p>
          <a:pPr algn="ctr"/>
          <a:r>
            <a:rPr lang="en-ZA" b="1" dirty="0"/>
            <a:t>Social Media Interactions</a:t>
          </a:r>
          <a:r>
            <a:rPr lang="en-ZA" dirty="0"/>
            <a:t>: Tweets, comments, and online discussions offer real-time feedback, gauge public sentiment, and track the impact of parliamentary activities on the wider community.</a:t>
          </a:r>
        </a:p>
      </dgm:t>
    </dgm:pt>
    <dgm:pt modelId="{0823E300-0F75-AF4E-9949-CBE04C8B667B}" type="parTrans" cxnId="{CF032643-007B-654D-AF07-257531790898}">
      <dgm:prSet/>
      <dgm:spPr/>
      <dgm:t>
        <a:bodyPr/>
        <a:lstStyle/>
        <a:p>
          <a:pPr algn="ctr"/>
          <a:endParaRPr lang="en-GB"/>
        </a:p>
      </dgm:t>
    </dgm:pt>
    <dgm:pt modelId="{437C772D-7522-1346-9750-3F8E9651DD22}" type="sibTrans" cxnId="{CF032643-007B-654D-AF07-257531790898}">
      <dgm:prSet/>
      <dgm:spPr/>
      <dgm:t>
        <a:bodyPr/>
        <a:lstStyle/>
        <a:p>
          <a:pPr algn="ctr"/>
          <a:endParaRPr lang="en-GB"/>
        </a:p>
      </dgm:t>
    </dgm:pt>
    <dgm:pt modelId="{365AF0AF-15ED-8640-8285-F374AFF4381F}">
      <dgm:prSet/>
      <dgm:spPr/>
      <dgm:t>
        <a:bodyPr/>
        <a:lstStyle/>
        <a:p>
          <a:pPr algn="ctr"/>
          <a:r>
            <a:rPr lang="en-ZA" b="1" dirty="0"/>
            <a:t>Surveys and Public Opinion Polls</a:t>
          </a:r>
          <a:r>
            <a:rPr lang="en-ZA" dirty="0"/>
            <a:t>: Formal surveys and polls provide quantitative data on public attitudes towards specific policies or institutions, informing Parliament's responsiveness to citizen needs.</a:t>
          </a:r>
        </a:p>
      </dgm:t>
    </dgm:pt>
    <dgm:pt modelId="{E38A5F51-01DE-934A-83C6-695588CF4D45}" type="parTrans" cxnId="{D4CFA2A9-736C-F347-90F2-FBD52A904A40}">
      <dgm:prSet/>
      <dgm:spPr/>
      <dgm:t>
        <a:bodyPr/>
        <a:lstStyle/>
        <a:p>
          <a:pPr algn="ctr"/>
          <a:endParaRPr lang="en-GB"/>
        </a:p>
      </dgm:t>
    </dgm:pt>
    <dgm:pt modelId="{BCE37A94-70CA-AF40-B444-AD9ACB104F1F}" type="sibTrans" cxnId="{D4CFA2A9-736C-F347-90F2-FBD52A904A40}">
      <dgm:prSet/>
      <dgm:spPr/>
      <dgm:t>
        <a:bodyPr/>
        <a:lstStyle/>
        <a:p>
          <a:pPr algn="ctr"/>
          <a:endParaRPr lang="en-GB"/>
        </a:p>
      </dgm:t>
    </dgm:pt>
    <dgm:pt modelId="{F77BF2D3-39A4-5047-9680-5D082BC75B86}">
      <dgm:prSet/>
      <dgm:spPr/>
      <dgm:t>
        <a:bodyPr/>
        <a:lstStyle/>
        <a:p>
          <a:pPr algn="ctr">
            <a:defRPr b="1"/>
          </a:pPr>
          <a:r>
            <a:rPr lang="en-ZA" b="1"/>
            <a:t>Administrative Data:</a:t>
          </a:r>
          <a:endParaRPr lang="en-ZA"/>
        </a:p>
      </dgm:t>
    </dgm:pt>
    <dgm:pt modelId="{6F5B922B-7CD1-6744-A258-8667E85F2D0B}" type="parTrans" cxnId="{BF0D2873-97C3-2141-B25F-E537105DA12E}">
      <dgm:prSet/>
      <dgm:spPr/>
      <dgm:t>
        <a:bodyPr/>
        <a:lstStyle/>
        <a:p>
          <a:pPr algn="ctr"/>
          <a:endParaRPr lang="en-GB"/>
        </a:p>
      </dgm:t>
    </dgm:pt>
    <dgm:pt modelId="{2A4103A1-71E1-8F40-A61F-B45515B75120}" type="sibTrans" cxnId="{BF0D2873-97C3-2141-B25F-E537105DA12E}">
      <dgm:prSet/>
      <dgm:spPr/>
      <dgm:t>
        <a:bodyPr/>
        <a:lstStyle/>
        <a:p>
          <a:pPr algn="ctr"/>
          <a:endParaRPr lang="en-GB"/>
        </a:p>
      </dgm:t>
    </dgm:pt>
    <dgm:pt modelId="{D5960171-6AF2-FD42-853D-14029CECD5CE}">
      <dgm:prSet/>
      <dgm:spPr/>
      <dgm:t>
        <a:bodyPr/>
        <a:lstStyle/>
        <a:p>
          <a:pPr algn="ctr"/>
          <a:r>
            <a:rPr lang="en-ZA" b="1" dirty="0"/>
            <a:t>Member Profiles and Biographies</a:t>
          </a:r>
          <a:r>
            <a:rPr lang="en-ZA" dirty="0"/>
            <a:t>: Information about members' backgrounds, expertise, and committee memberships can be </a:t>
          </a:r>
          <a:r>
            <a:rPr lang="en-ZA" dirty="0" err="1"/>
            <a:t>analyzed</a:t>
          </a:r>
          <a:r>
            <a:rPr lang="en-ZA" dirty="0"/>
            <a:t> to understand potential biases, expertise gaps, and the overall composition of the Parliament.</a:t>
          </a:r>
        </a:p>
      </dgm:t>
    </dgm:pt>
    <dgm:pt modelId="{D9543B48-84E5-8040-B410-BBA8F3915B5D}" type="parTrans" cxnId="{A292FCCC-F2D4-6D42-BE46-9F4E9BE00B02}">
      <dgm:prSet/>
      <dgm:spPr/>
      <dgm:t>
        <a:bodyPr/>
        <a:lstStyle/>
        <a:p>
          <a:pPr algn="ctr"/>
          <a:endParaRPr lang="en-GB"/>
        </a:p>
      </dgm:t>
    </dgm:pt>
    <dgm:pt modelId="{2B1DC564-A38A-9B41-A7AF-D76B90D23113}" type="sibTrans" cxnId="{A292FCCC-F2D4-6D42-BE46-9F4E9BE00B02}">
      <dgm:prSet/>
      <dgm:spPr/>
      <dgm:t>
        <a:bodyPr/>
        <a:lstStyle/>
        <a:p>
          <a:pPr algn="ctr"/>
          <a:endParaRPr lang="en-GB"/>
        </a:p>
      </dgm:t>
    </dgm:pt>
    <dgm:pt modelId="{C8E262D0-A861-6A40-AD60-361ABF1E0740}">
      <dgm:prSet/>
      <dgm:spPr/>
      <dgm:t>
        <a:bodyPr/>
        <a:lstStyle/>
        <a:p>
          <a:pPr algn="ctr"/>
          <a:r>
            <a:rPr lang="en-ZA" b="1" dirty="0"/>
            <a:t>Parliamentary Budget and </a:t>
          </a:r>
          <a:r>
            <a:rPr lang="en-ZA" dirty="0"/>
            <a:t>Expenses: Financial data on allocations, expenditures, and resource utilization provide insights into the efficiency and transparency of parliamentary operations.</a:t>
          </a:r>
        </a:p>
      </dgm:t>
    </dgm:pt>
    <dgm:pt modelId="{08A07C08-5B47-AF44-97CB-C3239E2CCEAE}" type="parTrans" cxnId="{4C477F26-36E4-A145-8213-2B8BBDBC0BB4}">
      <dgm:prSet/>
      <dgm:spPr/>
      <dgm:t>
        <a:bodyPr/>
        <a:lstStyle/>
        <a:p>
          <a:pPr algn="ctr"/>
          <a:endParaRPr lang="en-GB"/>
        </a:p>
      </dgm:t>
    </dgm:pt>
    <dgm:pt modelId="{460B0F08-15D2-C34F-8302-51F1B1BBDE38}" type="sibTrans" cxnId="{4C477F26-36E4-A145-8213-2B8BBDBC0BB4}">
      <dgm:prSet/>
      <dgm:spPr/>
      <dgm:t>
        <a:bodyPr/>
        <a:lstStyle/>
        <a:p>
          <a:pPr algn="ctr"/>
          <a:endParaRPr lang="en-GB"/>
        </a:p>
      </dgm:t>
    </dgm:pt>
    <dgm:pt modelId="{ACA4CE2B-DEE9-7D4A-A182-F0AFA44D2E86}">
      <dgm:prSet/>
      <dgm:spPr/>
      <dgm:t>
        <a:bodyPr/>
        <a:lstStyle/>
        <a:p>
          <a:pPr algn="ctr"/>
          <a:r>
            <a:rPr lang="en-ZA" b="1" dirty="0"/>
            <a:t>Staff Data and Expertise</a:t>
          </a:r>
          <a:r>
            <a:rPr lang="en-ZA" dirty="0"/>
            <a:t>: The skills and specializations of parliamentary staff hold valuable information on the institutional capacity and knowledge base available to legislators.</a:t>
          </a:r>
        </a:p>
      </dgm:t>
    </dgm:pt>
    <dgm:pt modelId="{F0882656-D83F-4241-90F8-6934F045307C}" type="parTrans" cxnId="{9841304A-DA92-7F48-9932-F89B67E81B60}">
      <dgm:prSet/>
      <dgm:spPr/>
      <dgm:t>
        <a:bodyPr/>
        <a:lstStyle/>
        <a:p>
          <a:pPr algn="ctr"/>
          <a:endParaRPr lang="en-GB"/>
        </a:p>
      </dgm:t>
    </dgm:pt>
    <dgm:pt modelId="{88043682-6637-C445-B9A7-9483FDB353D1}" type="sibTrans" cxnId="{9841304A-DA92-7F48-9932-F89B67E81B60}">
      <dgm:prSet/>
      <dgm:spPr/>
      <dgm:t>
        <a:bodyPr/>
        <a:lstStyle/>
        <a:p>
          <a:pPr algn="ctr"/>
          <a:endParaRPr lang="en-GB"/>
        </a:p>
      </dgm:t>
    </dgm:pt>
    <dgm:pt modelId="{D49DE07A-9337-4A09-8C79-E8111161D66D}" type="pres">
      <dgm:prSet presAssocID="{27FC6F15-9C88-6849-AA08-6AB94BD23FA8}" presName="root" presStyleCnt="0">
        <dgm:presLayoutVars>
          <dgm:dir/>
          <dgm:resizeHandles val="exact"/>
        </dgm:presLayoutVars>
      </dgm:prSet>
      <dgm:spPr/>
    </dgm:pt>
    <dgm:pt modelId="{F95D2EA8-0E54-42D9-8E1A-06DAF0E2F020}" type="pres">
      <dgm:prSet presAssocID="{B5955E6D-A606-1243-B252-1E450C75BE31}" presName="compNode" presStyleCnt="0"/>
      <dgm:spPr/>
    </dgm:pt>
    <dgm:pt modelId="{3D6E29C7-FD51-4337-AFAB-7635B7C5B7E6}" type="pres">
      <dgm:prSet presAssocID="{B5955E6D-A606-1243-B252-1E450C75BE31}"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arketing"/>
        </a:ext>
      </dgm:extLst>
    </dgm:pt>
    <dgm:pt modelId="{955B097C-FABE-440B-928E-7D5E034EA65F}" type="pres">
      <dgm:prSet presAssocID="{B5955E6D-A606-1243-B252-1E450C75BE31}" presName="iconSpace" presStyleCnt="0"/>
      <dgm:spPr/>
    </dgm:pt>
    <dgm:pt modelId="{C5C582E0-623D-4C9F-8EB8-05D78D1663B3}" type="pres">
      <dgm:prSet presAssocID="{B5955E6D-A606-1243-B252-1E450C75BE31}" presName="parTx" presStyleLbl="revTx" presStyleIdx="0" presStyleCnt="4">
        <dgm:presLayoutVars>
          <dgm:chMax val="0"/>
          <dgm:chPref val="0"/>
        </dgm:presLayoutVars>
      </dgm:prSet>
      <dgm:spPr/>
    </dgm:pt>
    <dgm:pt modelId="{E7DBBC90-8DB2-43E8-A5C3-6F0368F9F0E7}" type="pres">
      <dgm:prSet presAssocID="{B5955E6D-A606-1243-B252-1E450C75BE31}" presName="txSpace" presStyleCnt="0"/>
      <dgm:spPr/>
    </dgm:pt>
    <dgm:pt modelId="{BB927BF2-ABD5-42DB-8F9F-E23E25723794}" type="pres">
      <dgm:prSet presAssocID="{B5955E6D-A606-1243-B252-1E450C75BE31}" presName="desTx" presStyleLbl="revTx" presStyleIdx="1" presStyleCnt="4">
        <dgm:presLayoutVars/>
      </dgm:prSet>
      <dgm:spPr/>
    </dgm:pt>
    <dgm:pt modelId="{56385666-1FAB-4C17-9028-ED7200CBED92}" type="pres">
      <dgm:prSet presAssocID="{3C359464-FEE1-7C4C-896B-5658E0AC1945}" presName="sibTrans" presStyleCnt="0"/>
      <dgm:spPr/>
    </dgm:pt>
    <dgm:pt modelId="{A7671EC4-5B82-413B-BDD3-A69ACD6235FA}" type="pres">
      <dgm:prSet presAssocID="{F77BF2D3-39A4-5047-9680-5D082BC75B86}" presName="compNode" presStyleCnt="0"/>
      <dgm:spPr/>
    </dgm:pt>
    <dgm:pt modelId="{78DE0E84-3993-4F24-B32B-8BA483258342}" type="pres">
      <dgm:prSet presAssocID="{F77BF2D3-39A4-5047-9680-5D082BC75B86}"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Users"/>
        </a:ext>
      </dgm:extLst>
    </dgm:pt>
    <dgm:pt modelId="{1CA96882-F6C8-4226-8B7C-562503BAFC43}" type="pres">
      <dgm:prSet presAssocID="{F77BF2D3-39A4-5047-9680-5D082BC75B86}" presName="iconSpace" presStyleCnt="0"/>
      <dgm:spPr/>
    </dgm:pt>
    <dgm:pt modelId="{44E5512A-6427-4359-A642-6A9010BDD253}" type="pres">
      <dgm:prSet presAssocID="{F77BF2D3-39A4-5047-9680-5D082BC75B86}" presName="parTx" presStyleLbl="revTx" presStyleIdx="2" presStyleCnt="4">
        <dgm:presLayoutVars>
          <dgm:chMax val="0"/>
          <dgm:chPref val="0"/>
        </dgm:presLayoutVars>
      </dgm:prSet>
      <dgm:spPr/>
    </dgm:pt>
    <dgm:pt modelId="{7F9757E7-003E-4A24-B2AA-5B5F970E7DB0}" type="pres">
      <dgm:prSet presAssocID="{F77BF2D3-39A4-5047-9680-5D082BC75B86}" presName="txSpace" presStyleCnt="0"/>
      <dgm:spPr/>
    </dgm:pt>
    <dgm:pt modelId="{A8F48ABC-CC03-4678-A9B1-6BD41E369F74}" type="pres">
      <dgm:prSet presAssocID="{F77BF2D3-39A4-5047-9680-5D082BC75B86}" presName="desTx" presStyleLbl="revTx" presStyleIdx="3" presStyleCnt="4" custScaleX="115457">
        <dgm:presLayoutVars/>
      </dgm:prSet>
      <dgm:spPr/>
    </dgm:pt>
  </dgm:ptLst>
  <dgm:cxnLst>
    <dgm:cxn modelId="{26890D04-2DF5-4D49-A12A-5519ECAD24BE}" type="presOf" srcId="{B5955E6D-A606-1243-B252-1E450C75BE31}" destId="{C5C582E0-623D-4C9F-8EB8-05D78D1663B3}" srcOrd="0" destOrd="0" presId="urn:microsoft.com/office/officeart/2018/2/layout/IconLabelDescriptionList"/>
    <dgm:cxn modelId="{02E54E14-6017-2745-B95B-397E1AED676C}" srcId="{27FC6F15-9C88-6849-AA08-6AB94BD23FA8}" destId="{B5955E6D-A606-1243-B252-1E450C75BE31}" srcOrd="0" destOrd="0" parTransId="{6C45785E-2D0C-B548-A43A-7446FD912567}" sibTransId="{3C359464-FEE1-7C4C-896B-5658E0AC1945}"/>
    <dgm:cxn modelId="{4C477F26-36E4-A145-8213-2B8BBDBC0BB4}" srcId="{F77BF2D3-39A4-5047-9680-5D082BC75B86}" destId="{C8E262D0-A861-6A40-AD60-361ABF1E0740}" srcOrd="1" destOrd="0" parTransId="{08A07C08-5B47-AF44-97CB-C3239E2CCEAE}" sibTransId="{460B0F08-15D2-C34F-8302-51F1B1BBDE38}"/>
    <dgm:cxn modelId="{50504637-63DB-A542-AAD3-BF8991C31423}" srcId="{B5955E6D-A606-1243-B252-1E450C75BE31}" destId="{A4B6755F-57CA-A84A-809C-C7BC8E12AF1F}" srcOrd="0" destOrd="0" parTransId="{75479126-D121-4549-8D1E-1A1F8F8D9FD7}" sibTransId="{E8CD94B6-267B-0C45-B12A-EC4D1956844C}"/>
    <dgm:cxn modelId="{CF032643-007B-654D-AF07-257531790898}" srcId="{B5955E6D-A606-1243-B252-1E450C75BE31}" destId="{B749BC36-60D8-644E-9C30-C71FE42B787F}" srcOrd="1" destOrd="0" parTransId="{0823E300-0F75-AF4E-9949-CBE04C8B667B}" sibTransId="{437C772D-7522-1346-9750-3F8E9651DD22}"/>
    <dgm:cxn modelId="{BEAAE345-B72B-DC40-A110-DE33C6357D24}" type="presOf" srcId="{D5960171-6AF2-FD42-853D-14029CECD5CE}" destId="{A8F48ABC-CC03-4678-A9B1-6BD41E369F74}" srcOrd="0" destOrd="0" presId="urn:microsoft.com/office/officeart/2018/2/layout/IconLabelDescriptionList"/>
    <dgm:cxn modelId="{9841304A-DA92-7F48-9932-F89B67E81B60}" srcId="{F77BF2D3-39A4-5047-9680-5D082BC75B86}" destId="{ACA4CE2B-DEE9-7D4A-A182-F0AFA44D2E86}" srcOrd="2" destOrd="0" parTransId="{F0882656-D83F-4241-90F8-6934F045307C}" sibTransId="{88043682-6637-C445-B9A7-9483FDB353D1}"/>
    <dgm:cxn modelId="{1F80A463-6DFA-3A47-9DF8-B7F2BA66CA90}" type="presOf" srcId="{A4B6755F-57CA-A84A-809C-C7BC8E12AF1F}" destId="{BB927BF2-ABD5-42DB-8F9F-E23E25723794}" srcOrd="0" destOrd="0" presId="urn:microsoft.com/office/officeart/2018/2/layout/IconLabelDescriptionList"/>
    <dgm:cxn modelId="{FCB8A872-29B6-2647-900F-7D2F9ADC01B9}" type="presOf" srcId="{C8E262D0-A861-6A40-AD60-361ABF1E0740}" destId="{A8F48ABC-CC03-4678-A9B1-6BD41E369F74}" srcOrd="0" destOrd="1" presId="urn:microsoft.com/office/officeart/2018/2/layout/IconLabelDescriptionList"/>
    <dgm:cxn modelId="{BF0D2873-97C3-2141-B25F-E537105DA12E}" srcId="{27FC6F15-9C88-6849-AA08-6AB94BD23FA8}" destId="{F77BF2D3-39A4-5047-9680-5D082BC75B86}" srcOrd="1" destOrd="0" parTransId="{6F5B922B-7CD1-6744-A258-8667E85F2D0B}" sibTransId="{2A4103A1-71E1-8F40-A61F-B45515B75120}"/>
    <dgm:cxn modelId="{E6076F98-5734-4B45-8A58-5028B060F71A}" type="presOf" srcId="{B749BC36-60D8-644E-9C30-C71FE42B787F}" destId="{BB927BF2-ABD5-42DB-8F9F-E23E25723794}" srcOrd="0" destOrd="1" presId="urn:microsoft.com/office/officeart/2018/2/layout/IconLabelDescriptionList"/>
    <dgm:cxn modelId="{D4CFA2A9-736C-F347-90F2-FBD52A904A40}" srcId="{B5955E6D-A606-1243-B252-1E450C75BE31}" destId="{365AF0AF-15ED-8640-8285-F374AFF4381F}" srcOrd="2" destOrd="0" parTransId="{E38A5F51-01DE-934A-83C6-695588CF4D45}" sibTransId="{BCE37A94-70CA-AF40-B444-AD9ACB104F1F}"/>
    <dgm:cxn modelId="{BB7342C7-F3AB-1144-95D9-A011112C87CF}" type="presOf" srcId="{365AF0AF-15ED-8640-8285-F374AFF4381F}" destId="{BB927BF2-ABD5-42DB-8F9F-E23E25723794}" srcOrd="0" destOrd="2" presId="urn:microsoft.com/office/officeart/2018/2/layout/IconLabelDescriptionList"/>
    <dgm:cxn modelId="{A292FCCC-F2D4-6D42-BE46-9F4E9BE00B02}" srcId="{F77BF2D3-39A4-5047-9680-5D082BC75B86}" destId="{D5960171-6AF2-FD42-853D-14029CECD5CE}" srcOrd="0" destOrd="0" parTransId="{D9543B48-84E5-8040-B410-BBA8F3915B5D}" sibTransId="{2B1DC564-A38A-9B41-A7AF-D76B90D23113}"/>
    <dgm:cxn modelId="{92B302DC-E729-0148-846F-A8252AAE9125}" type="presOf" srcId="{27FC6F15-9C88-6849-AA08-6AB94BD23FA8}" destId="{D49DE07A-9337-4A09-8C79-E8111161D66D}" srcOrd="0" destOrd="0" presId="urn:microsoft.com/office/officeart/2018/2/layout/IconLabelDescriptionList"/>
    <dgm:cxn modelId="{3C946FE2-CD4C-6E4D-92F9-3A1436728996}" type="presOf" srcId="{ACA4CE2B-DEE9-7D4A-A182-F0AFA44D2E86}" destId="{A8F48ABC-CC03-4678-A9B1-6BD41E369F74}" srcOrd="0" destOrd="2" presId="urn:microsoft.com/office/officeart/2018/2/layout/IconLabelDescriptionList"/>
    <dgm:cxn modelId="{BEA785F7-3FC8-214A-97A3-AF89565D341B}" type="presOf" srcId="{F77BF2D3-39A4-5047-9680-5D082BC75B86}" destId="{44E5512A-6427-4359-A642-6A9010BDD253}" srcOrd="0" destOrd="0" presId="urn:microsoft.com/office/officeart/2018/2/layout/IconLabelDescriptionList"/>
    <dgm:cxn modelId="{7B8ED8BD-6C42-7B48-BA49-25C9A40AA348}" type="presParOf" srcId="{D49DE07A-9337-4A09-8C79-E8111161D66D}" destId="{F95D2EA8-0E54-42D9-8E1A-06DAF0E2F020}" srcOrd="0" destOrd="0" presId="urn:microsoft.com/office/officeart/2018/2/layout/IconLabelDescriptionList"/>
    <dgm:cxn modelId="{B47D55BA-07F0-514F-AD78-653350D26316}" type="presParOf" srcId="{F95D2EA8-0E54-42D9-8E1A-06DAF0E2F020}" destId="{3D6E29C7-FD51-4337-AFAB-7635B7C5B7E6}" srcOrd="0" destOrd="0" presId="urn:microsoft.com/office/officeart/2018/2/layout/IconLabelDescriptionList"/>
    <dgm:cxn modelId="{D95EEEBA-8B9F-4A4A-8F76-BE270AF09B03}" type="presParOf" srcId="{F95D2EA8-0E54-42D9-8E1A-06DAF0E2F020}" destId="{955B097C-FABE-440B-928E-7D5E034EA65F}" srcOrd="1" destOrd="0" presId="urn:microsoft.com/office/officeart/2018/2/layout/IconLabelDescriptionList"/>
    <dgm:cxn modelId="{C721F067-E3C8-DA4B-BCA4-35F236C3F07B}" type="presParOf" srcId="{F95D2EA8-0E54-42D9-8E1A-06DAF0E2F020}" destId="{C5C582E0-623D-4C9F-8EB8-05D78D1663B3}" srcOrd="2" destOrd="0" presId="urn:microsoft.com/office/officeart/2018/2/layout/IconLabelDescriptionList"/>
    <dgm:cxn modelId="{24251E5A-0104-E948-81CD-72FABB81CB1C}" type="presParOf" srcId="{F95D2EA8-0E54-42D9-8E1A-06DAF0E2F020}" destId="{E7DBBC90-8DB2-43E8-A5C3-6F0368F9F0E7}" srcOrd="3" destOrd="0" presId="urn:microsoft.com/office/officeart/2018/2/layout/IconLabelDescriptionList"/>
    <dgm:cxn modelId="{6C4DD587-1DA2-B444-AD5B-6E9C7152FA0B}" type="presParOf" srcId="{F95D2EA8-0E54-42D9-8E1A-06DAF0E2F020}" destId="{BB927BF2-ABD5-42DB-8F9F-E23E25723794}" srcOrd="4" destOrd="0" presId="urn:microsoft.com/office/officeart/2018/2/layout/IconLabelDescriptionList"/>
    <dgm:cxn modelId="{1A3C62A6-64C3-3D46-8D21-E4467D0CC117}" type="presParOf" srcId="{D49DE07A-9337-4A09-8C79-E8111161D66D}" destId="{56385666-1FAB-4C17-9028-ED7200CBED92}" srcOrd="1" destOrd="0" presId="urn:microsoft.com/office/officeart/2018/2/layout/IconLabelDescriptionList"/>
    <dgm:cxn modelId="{8BBA6E0C-22A5-F743-B090-1AABBBBF0065}" type="presParOf" srcId="{D49DE07A-9337-4A09-8C79-E8111161D66D}" destId="{A7671EC4-5B82-413B-BDD3-A69ACD6235FA}" srcOrd="2" destOrd="0" presId="urn:microsoft.com/office/officeart/2018/2/layout/IconLabelDescriptionList"/>
    <dgm:cxn modelId="{E64FE443-8731-A141-B886-6351E549B887}" type="presParOf" srcId="{A7671EC4-5B82-413B-BDD3-A69ACD6235FA}" destId="{78DE0E84-3993-4F24-B32B-8BA483258342}" srcOrd="0" destOrd="0" presId="urn:microsoft.com/office/officeart/2018/2/layout/IconLabelDescriptionList"/>
    <dgm:cxn modelId="{5331393D-7CB7-6147-A3A0-0D02932B97A0}" type="presParOf" srcId="{A7671EC4-5B82-413B-BDD3-A69ACD6235FA}" destId="{1CA96882-F6C8-4226-8B7C-562503BAFC43}" srcOrd="1" destOrd="0" presId="urn:microsoft.com/office/officeart/2018/2/layout/IconLabelDescriptionList"/>
    <dgm:cxn modelId="{FAB722DE-558D-C940-94C7-4312D4F0EBEC}" type="presParOf" srcId="{A7671EC4-5B82-413B-BDD3-A69ACD6235FA}" destId="{44E5512A-6427-4359-A642-6A9010BDD253}" srcOrd="2" destOrd="0" presId="urn:microsoft.com/office/officeart/2018/2/layout/IconLabelDescriptionList"/>
    <dgm:cxn modelId="{EFCA7FB4-60BC-C34E-AF42-B07778DE0BBD}" type="presParOf" srcId="{A7671EC4-5B82-413B-BDD3-A69ACD6235FA}" destId="{7F9757E7-003E-4A24-B2AA-5B5F970E7DB0}" srcOrd="3" destOrd="0" presId="urn:microsoft.com/office/officeart/2018/2/layout/IconLabelDescriptionList"/>
    <dgm:cxn modelId="{6217694D-7F5E-6F47-BE22-8C6F35FD7534}" type="presParOf" srcId="{A7671EC4-5B82-413B-BDD3-A69ACD6235FA}" destId="{A8F48ABC-CC03-4678-A9B1-6BD41E369F74}" srcOrd="4" destOrd="0" presId="urn:microsoft.com/office/officeart/2018/2/layout/IconLabelDescri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64C824-0829-FB4B-A328-4021AED20080}">
      <dsp:nvSpPr>
        <dsp:cNvPr id="0" name=""/>
        <dsp:cNvSpPr/>
      </dsp:nvSpPr>
      <dsp:spPr>
        <a:xfrm>
          <a:off x="2291" y="0"/>
          <a:ext cx="1374880" cy="1893774"/>
        </a:xfrm>
        <a:prstGeom prst="upArrow">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E88C2DB-94FD-5647-B0C8-FCECA609786B}">
      <dsp:nvSpPr>
        <dsp:cNvPr id="0" name=""/>
        <dsp:cNvSpPr/>
      </dsp:nvSpPr>
      <dsp:spPr>
        <a:xfrm>
          <a:off x="1418418" y="0"/>
          <a:ext cx="2333130" cy="18937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0" rIns="199136" bIns="199136" numCol="1" spcCol="1270" anchor="ctr" anchorCtr="0">
          <a:noAutofit/>
        </a:bodyPr>
        <a:lstStyle/>
        <a:p>
          <a:pPr marL="0" lvl="0" indent="0" algn="l" defTabSz="1244600">
            <a:lnSpc>
              <a:spcPct val="90000"/>
            </a:lnSpc>
            <a:spcBef>
              <a:spcPct val="0"/>
            </a:spcBef>
            <a:spcAft>
              <a:spcPct val="35000"/>
            </a:spcAft>
            <a:buNone/>
          </a:pPr>
          <a:endParaRPr lang="en-ZA" sz="2800" kern="1200" dirty="0"/>
        </a:p>
        <a:p>
          <a:pPr marL="0" lvl="0" indent="0" algn="l" defTabSz="1244600">
            <a:lnSpc>
              <a:spcPct val="90000"/>
            </a:lnSpc>
            <a:spcBef>
              <a:spcPct val="0"/>
            </a:spcBef>
            <a:spcAft>
              <a:spcPct val="35000"/>
            </a:spcAft>
            <a:buNone/>
          </a:pPr>
          <a:r>
            <a:rPr lang="en-ZA" sz="2800" b="1" i="1" kern="1200" dirty="0"/>
            <a:t>To build more knowledge</a:t>
          </a:r>
          <a:endParaRPr lang="en-GB" sz="2800" kern="1200" dirty="0"/>
        </a:p>
      </dsp:txBody>
      <dsp:txXfrm>
        <a:off x="1418418" y="0"/>
        <a:ext cx="2333130" cy="1893774"/>
      </dsp:txXfrm>
    </dsp:sp>
    <dsp:sp modelId="{618D3DC2-0B67-3844-81EE-45B216B69C7B}">
      <dsp:nvSpPr>
        <dsp:cNvPr id="0" name=""/>
        <dsp:cNvSpPr/>
      </dsp:nvSpPr>
      <dsp:spPr>
        <a:xfrm>
          <a:off x="414755" y="2051588"/>
          <a:ext cx="1374880" cy="1893774"/>
        </a:xfrm>
        <a:prstGeom prst="downArrow">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7FECEF9-2079-6B46-8624-DA5AA41741BD}">
      <dsp:nvSpPr>
        <dsp:cNvPr id="0" name=""/>
        <dsp:cNvSpPr/>
      </dsp:nvSpPr>
      <dsp:spPr>
        <a:xfrm>
          <a:off x="1830882" y="2051588"/>
          <a:ext cx="2333130" cy="18937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0" rIns="199136" bIns="199136" numCol="1" spcCol="1270" anchor="ctr" anchorCtr="0">
          <a:noAutofit/>
        </a:bodyPr>
        <a:lstStyle/>
        <a:p>
          <a:pPr marL="0" lvl="0" indent="0" algn="l" defTabSz="1244600">
            <a:lnSpc>
              <a:spcPct val="90000"/>
            </a:lnSpc>
            <a:spcBef>
              <a:spcPct val="0"/>
            </a:spcBef>
            <a:spcAft>
              <a:spcPct val="35000"/>
            </a:spcAft>
            <a:buNone/>
          </a:pPr>
          <a:endParaRPr lang="en-ZA" sz="2800" kern="1200" dirty="0"/>
        </a:p>
        <a:p>
          <a:pPr marL="0" lvl="0" indent="0" algn="l" defTabSz="1244600">
            <a:lnSpc>
              <a:spcPct val="90000"/>
            </a:lnSpc>
            <a:spcBef>
              <a:spcPct val="0"/>
            </a:spcBef>
            <a:spcAft>
              <a:spcPct val="35000"/>
            </a:spcAft>
            <a:buNone/>
          </a:pPr>
          <a:r>
            <a:rPr lang="en-ZA" sz="2800" b="1" i="1" kern="1200" dirty="0"/>
            <a:t>To use what we already know</a:t>
          </a:r>
          <a:endParaRPr lang="en-GB" sz="2800" kern="1200" dirty="0"/>
        </a:p>
      </dsp:txBody>
      <dsp:txXfrm>
        <a:off x="1830882" y="2051588"/>
        <a:ext cx="2333130" cy="189377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1EF263-ED8A-0544-B928-91A834B8CBB1}">
      <dsp:nvSpPr>
        <dsp:cNvPr id="0" name=""/>
        <dsp:cNvSpPr/>
      </dsp:nvSpPr>
      <dsp:spPr>
        <a:xfrm>
          <a:off x="0" y="697"/>
          <a:ext cx="5027891"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B6BEF74-8404-1646-B2F9-FEC65B7BAE54}">
      <dsp:nvSpPr>
        <dsp:cNvPr id="0" name=""/>
        <dsp:cNvSpPr/>
      </dsp:nvSpPr>
      <dsp:spPr>
        <a:xfrm>
          <a:off x="0" y="697"/>
          <a:ext cx="5027891" cy="816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ZA" sz="1700" kern="1200" dirty="0"/>
            <a:t>Policy options that might be considered to address the problem </a:t>
          </a:r>
          <a:endParaRPr lang="en-US" sz="1700" kern="1200" dirty="0"/>
        </a:p>
      </dsp:txBody>
      <dsp:txXfrm>
        <a:off x="0" y="697"/>
        <a:ext cx="5027891" cy="816229"/>
      </dsp:txXfrm>
    </dsp:sp>
    <dsp:sp modelId="{8C1220F0-B116-A04B-818F-D16B91179CEA}">
      <dsp:nvSpPr>
        <dsp:cNvPr id="0" name=""/>
        <dsp:cNvSpPr/>
      </dsp:nvSpPr>
      <dsp:spPr>
        <a:xfrm>
          <a:off x="0" y="816926"/>
          <a:ext cx="5027891"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017BD4-58C3-1549-92FD-A3DAF586ED8B}">
      <dsp:nvSpPr>
        <dsp:cNvPr id="0" name=""/>
        <dsp:cNvSpPr/>
      </dsp:nvSpPr>
      <dsp:spPr>
        <a:xfrm>
          <a:off x="0" y="816926"/>
          <a:ext cx="5027891" cy="816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ZA" sz="1700" kern="1200" dirty="0"/>
            <a:t>Effective and ineffective interventions to solve the problem</a:t>
          </a:r>
          <a:endParaRPr lang="en-US" sz="1700" kern="1200" dirty="0"/>
        </a:p>
      </dsp:txBody>
      <dsp:txXfrm>
        <a:off x="0" y="816926"/>
        <a:ext cx="5027891" cy="816229"/>
      </dsp:txXfrm>
    </dsp:sp>
    <dsp:sp modelId="{0DA6F6EB-6E18-0546-A2C2-4FD2F3290F3E}">
      <dsp:nvSpPr>
        <dsp:cNvPr id="0" name=""/>
        <dsp:cNvSpPr/>
      </dsp:nvSpPr>
      <dsp:spPr>
        <a:xfrm>
          <a:off x="0" y="1633155"/>
          <a:ext cx="5027891"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1CAC1D4-3CA0-B947-888B-BE5CB4C8F658}">
      <dsp:nvSpPr>
        <dsp:cNvPr id="0" name=""/>
        <dsp:cNvSpPr/>
      </dsp:nvSpPr>
      <dsp:spPr>
        <a:xfrm>
          <a:off x="0" y="1633155"/>
          <a:ext cx="5027891" cy="816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ZA" sz="1700" kern="1200" dirty="0"/>
            <a:t>The likely positive and negative consequences of the proposed policy option;</a:t>
          </a:r>
          <a:endParaRPr lang="en-US" sz="1700" kern="1200" dirty="0"/>
        </a:p>
      </dsp:txBody>
      <dsp:txXfrm>
        <a:off x="0" y="1633155"/>
        <a:ext cx="5027891" cy="816229"/>
      </dsp:txXfrm>
    </dsp:sp>
    <dsp:sp modelId="{62E999E7-CBF8-5D40-A0D3-CE63AB887C8A}">
      <dsp:nvSpPr>
        <dsp:cNvPr id="0" name=""/>
        <dsp:cNvSpPr/>
      </dsp:nvSpPr>
      <dsp:spPr>
        <a:xfrm>
          <a:off x="0" y="2449384"/>
          <a:ext cx="5027891"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1BD63D2-0035-7B46-A5F2-F8D3E13BC437}">
      <dsp:nvSpPr>
        <dsp:cNvPr id="0" name=""/>
        <dsp:cNvSpPr/>
      </dsp:nvSpPr>
      <dsp:spPr>
        <a:xfrm>
          <a:off x="0" y="2449384"/>
          <a:ext cx="5027891" cy="816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ZA" sz="1700" kern="1200" dirty="0"/>
            <a:t>Effective and ineffective modes of delivery and implementation;</a:t>
          </a:r>
          <a:endParaRPr lang="en-US" sz="1700" kern="1200" dirty="0"/>
        </a:p>
      </dsp:txBody>
      <dsp:txXfrm>
        <a:off x="0" y="2449384"/>
        <a:ext cx="5027891" cy="816229"/>
      </dsp:txXfrm>
    </dsp:sp>
    <dsp:sp modelId="{542ABE3D-7300-334A-89F8-79272921950B}">
      <dsp:nvSpPr>
        <dsp:cNvPr id="0" name=""/>
        <dsp:cNvSpPr/>
      </dsp:nvSpPr>
      <dsp:spPr>
        <a:xfrm>
          <a:off x="0" y="3265614"/>
          <a:ext cx="5027891"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10632B3-B2D7-0D44-B130-5FE636CAC375}">
      <dsp:nvSpPr>
        <dsp:cNvPr id="0" name=""/>
        <dsp:cNvSpPr/>
      </dsp:nvSpPr>
      <dsp:spPr>
        <a:xfrm>
          <a:off x="0" y="3265614"/>
          <a:ext cx="5027891" cy="816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ZA" sz="1700" kern="1200" dirty="0"/>
            <a:t>The resources that will be required to implement the policy;</a:t>
          </a:r>
          <a:endParaRPr lang="en-US" sz="1700" kern="1200" dirty="0"/>
        </a:p>
      </dsp:txBody>
      <dsp:txXfrm>
        <a:off x="0" y="3265614"/>
        <a:ext cx="5027891" cy="816229"/>
      </dsp:txXfrm>
    </dsp:sp>
    <dsp:sp modelId="{D04D8491-63F9-5043-9E01-5A1C0B56765C}">
      <dsp:nvSpPr>
        <dsp:cNvPr id="0" name=""/>
        <dsp:cNvSpPr/>
      </dsp:nvSpPr>
      <dsp:spPr>
        <a:xfrm>
          <a:off x="0" y="4081843"/>
          <a:ext cx="5027891"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9E4110D-1D78-884F-89BF-7BB8688B3BA9}">
      <dsp:nvSpPr>
        <dsp:cNvPr id="0" name=""/>
        <dsp:cNvSpPr/>
      </dsp:nvSpPr>
      <dsp:spPr>
        <a:xfrm>
          <a:off x="0" y="4081843"/>
          <a:ext cx="5027891" cy="816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ZA" sz="1700" kern="1200" dirty="0"/>
            <a:t>The costs and benefits of the proposed policy, and on whom these costs and benefits will fall; and</a:t>
          </a:r>
          <a:endParaRPr lang="en-US" sz="1700" kern="1200" dirty="0"/>
        </a:p>
      </dsp:txBody>
      <dsp:txXfrm>
        <a:off x="0" y="4081843"/>
        <a:ext cx="5027891" cy="816229"/>
      </dsp:txXfrm>
    </dsp:sp>
    <dsp:sp modelId="{44B7A89A-D365-424B-AE74-1FA7C7B33EA8}">
      <dsp:nvSpPr>
        <dsp:cNvPr id="0" name=""/>
        <dsp:cNvSpPr/>
      </dsp:nvSpPr>
      <dsp:spPr>
        <a:xfrm>
          <a:off x="0" y="4898072"/>
          <a:ext cx="5027891"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0E3DF69-E9C0-3247-B8E8-8579F173EFF5}">
      <dsp:nvSpPr>
        <dsp:cNvPr id="0" name=""/>
        <dsp:cNvSpPr/>
      </dsp:nvSpPr>
      <dsp:spPr>
        <a:xfrm>
          <a:off x="0" y="4898072"/>
          <a:ext cx="5027891" cy="816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ZA" sz="1700" kern="1200" dirty="0"/>
            <a:t>The sustainability of the policy economically, socially and environmentally.</a:t>
          </a:r>
          <a:endParaRPr lang="en-US" sz="1700" kern="1200" dirty="0"/>
        </a:p>
      </dsp:txBody>
      <dsp:txXfrm>
        <a:off x="0" y="4898072"/>
        <a:ext cx="5027891" cy="81622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1CBAEF-B654-BD41-9CFE-4830B369571F}">
      <dsp:nvSpPr>
        <dsp:cNvPr id="0" name=""/>
        <dsp:cNvSpPr/>
      </dsp:nvSpPr>
      <dsp:spPr>
        <a:xfrm>
          <a:off x="1416600" y="598732"/>
          <a:ext cx="1128866" cy="71"/>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7116B6C8-3CBE-D540-9E7C-A8CFD6B33598}">
      <dsp:nvSpPr>
        <dsp:cNvPr id="0" name=""/>
        <dsp:cNvSpPr/>
      </dsp:nvSpPr>
      <dsp:spPr>
        <a:xfrm>
          <a:off x="2613199" y="503849"/>
          <a:ext cx="129819" cy="244030"/>
        </a:xfrm>
        <a:prstGeom prst="chevron">
          <a:avLst>
            <a:gd name="adj" fmla="val 90000"/>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C7BD6094-5CF7-B042-9B69-37798C0A1858}">
      <dsp:nvSpPr>
        <dsp:cNvPr id="0" name=""/>
        <dsp:cNvSpPr/>
      </dsp:nvSpPr>
      <dsp:spPr>
        <a:xfrm>
          <a:off x="680308" y="3585"/>
          <a:ext cx="1190367" cy="1190367"/>
        </a:xfrm>
        <a:prstGeom prst="ellips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1270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46193" tIns="46193" rIns="46193" bIns="46193" numCol="1" spcCol="1270" anchor="ctr" anchorCtr="0">
          <a:noAutofit/>
        </a:bodyPr>
        <a:lstStyle/>
        <a:p>
          <a:pPr marL="0" lvl="0" indent="0" algn="ctr" defTabSz="711200">
            <a:lnSpc>
              <a:spcPct val="90000"/>
            </a:lnSpc>
            <a:spcBef>
              <a:spcPct val="0"/>
            </a:spcBef>
            <a:spcAft>
              <a:spcPct val="35000"/>
            </a:spcAft>
            <a:buNone/>
          </a:pPr>
          <a:r>
            <a:rPr lang="en-US" sz="1600" kern="1200"/>
            <a:t>1</a:t>
          </a:r>
          <a:endParaRPr lang="en-US" sz="1600" kern="1200" dirty="0"/>
        </a:p>
      </dsp:txBody>
      <dsp:txXfrm>
        <a:off x="854633" y="177910"/>
        <a:ext cx="841717" cy="841717"/>
      </dsp:txXfrm>
    </dsp:sp>
    <dsp:sp modelId="{D65ACC29-811E-E240-A9FC-38E86284453F}">
      <dsp:nvSpPr>
        <dsp:cNvPr id="0" name=""/>
        <dsp:cNvSpPr/>
      </dsp:nvSpPr>
      <dsp:spPr>
        <a:xfrm>
          <a:off x="5517" y="1359551"/>
          <a:ext cx="2539949" cy="4054050"/>
        </a:xfrm>
        <a:prstGeom prst="upArrowCallout">
          <a:avLst>
            <a:gd name="adj1" fmla="val 50000"/>
            <a:gd name="adj2" fmla="val 20000"/>
            <a:gd name="adj3" fmla="val 20000"/>
            <a:gd name="adj4" fmla="val 100000"/>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00354" tIns="165100" rIns="200354" bIns="165100" numCol="1" spcCol="1270" anchor="t" anchorCtr="0">
          <a:noAutofit/>
        </a:bodyPr>
        <a:lstStyle/>
        <a:p>
          <a:pPr marL="0" lvl="0" indent="0" algn="l" defTabSz="711200">
            <a:lnSpc>
              <a:spcPct val="90000"/>
            </a:lnSpc>
            <a:spcBef>
              <a:spcPct val="0"/>
            </a:spcBef>
            <a:spcAft>
              <a:spcPct val="35000"/>
            </a:spcAft>
            <a:buNone/>
          </a:pPr>
          <a:r>
            <a:rPr lang="en-ZA" sz="1600" b="1" kern="1200" dirty="0"/>
            <a:t>Enhanced Transparency and Accountability:</a:t>
          </a:r>
          <a:r>
            <a:rPr lang="en-ZA" sz="1600" kern="1200" dirty="0"/>
            <a:t> </a:t>
          </a:r>
          <a:r>
            <a:rPr lang="en-ZA" sz="1600" kern="1200" dirty="0" err="1"/>
            <a:t>Analyze</a:t>
          </a:r>
          <a:r>
            <a:rPr lang="en-ZA" sz="1600" kern="1200" dirty="0"/>
            <a:t> voting patterns, track how resources are allocated, and measure the impact of policies on different demographics. </a:t>
          </a:r>
        </a:p>
        <a:p>
          <a:pPr marL="0" lvl="0" indent="0" algn="l" defTabSz="711200">
            <a:lnSpc>
              <a:spcPct val="90000"/>
            </a:lnSpc>
            <a:spcBef>
              <a:spcPct val="0"/>
            </a:spcBef>
            <a:spcAft>
              <a:spcPct val="35000"/>
            </a:spcAft>
            <a:buNone/>
          </a:pPr>
          <a:r>
            <a:rPr lang="en-ZA" sz="1600" kern="1200" dirty="0"/>
            <a:t>-This fosters trust and empowers citizens to hold their representatives accountable.</a:t>
          </a:r>
          <a:endParaRPr lang="en-US" sz="1600" kern="1200" dirty="0"/>
        </a:p>
      </dsp:txBody>
      <dsp:txXfrm>
        <a:off x="5517" y="1867541"/>
        <a:ext cx="2539949" cy="3546060"/>
      </dsp:txXfrm>
    </dsp:sp>
    <dsp:sp modelId="{AB7BFFAC-3116-6843-BBC6-D4761FC84ABD}">
      <dsp:nvSpPr>
        <dsp:cNvPr id="0" name=""/>
        <dsp:cNvSpPr/>
      </dsp:nvSpPr>
      <dsp:spPr>
        <a:xfrm>
          <a:off x="2827683" y="598705"/>
          <a:ext cx="2539949" cy="71"/>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4D90FE90-E45E-BC46-9477-25886AB4E46F}">
      <dsp:nvSpPr>
        <dsp:cNvPr id="0" name=""/>
        <dsp:cNvSpPr/>
      </dsp:nvSpPr>
      <dsp:spPr>
        <a:xfrm>
          <a:off x="5435365" y="503824"/>
          <a:ext cx="129819" cy="244068"/>
        </a:xfrm>
        <a:prstGeom prst="chevron">
          <a:avLst>
            <a:gd name="adj" fmla="val 90000"/>
          </a:avLst>
        </a:prstGeom>
        <a:solidFill>
          <a:schemeClr val="accent6">
            <a:tint val="40000"/>
            <a:alpha val="90000"/>
            <a:hueOff val="0"/>
            <a:satOff val="0"/>
            <a:lumOff val="0"/>
            <a:alphaOff val="0"/>
          </a:schemeClr>
        </a:solidFill>
        <a:ln w="12700" cap="flat" cmpd="sng" algn="ctr">
          <a:solidFill>
            <a:schemeClr val="accent6">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A1C54F38-5F20-D546-BFF9-596C2F031803}">
      <dsp:nvSpPr>
        <dsp:cNvPr id="0" name=""/>
        <dsp:cNvSpPr/>
      </dsp:nvSpPr>
      <dsp:spPr>
        <a:xfrm>
          <a:off x="3502475" y="3557"/>
          <a:ext cx="1190367" cy="1190367"/>
        </a:xfrm>
        <a:prstGeom prst="ellips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w="12700" cap="flat" cmpd="sng" algn="ctr">
          <a:solidFill>
            <a:schemeClr val="accent3">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46193" tIns="46193" rIns="46193" bIns="46193" numCol="1" spcCol="1270" anchor="ctr" anchorCtr="0">
          <a:noAutofit/>
        </a:bodyPr>
        <a:lstStyle/>
        <a:p>
          <a:pPr marL="0" lvl="0" indent="0" algn="ctr" defTabSz="711200">
            <a:lnSpc>
              <a:spcPct val="90000"/>
            </a:lnSpc>
            <a:spcBef>
              <a:spcPct val="0"/>
            </a:spcBef>
            <a:spcAft>
              <a:spcPct val="35000"/>
            </a:spcAft>
            <a:buNone/>
          </a:pPr>
          <a:r>
            <a:rPr lang="en-US" sz="1600" kern="1200"/>
            <a:t>2</a:t>
          </a:r>
          <a:endParaRPr lang="en-US" sz="1600" kern="1200" dirty="0"/>
        </a:p>
      </dsp:txBody>
      <dsp:txXfrm>
        <a:off x="3676800" y="177882"/>
        <a:ext cx="841717" cy="841717"/>
      </dsp:txXfrm>
    </dsp:sp>
    <dsp:sp modelId="{E7FDDB7B-3EE3-CF42-BC01-5908A8E7E703}">
      <dsp:nvSpPr>
        <dsp:cNvPr id="0" name=""/>
        <dsp:cNvSpPr/>
      </dsp:nvSpPr>
      <dsp:spPr>
        <a:xfrm>
          <a:off x="2827683" y="1359522"/>
          <a:ext cx="2539949" cy="4054050"/>
        </a:xfrm>
        <a:prstGeom prst="upArrowCallout">
          <a:avLst>
            <a:gd name="adj1" fmla="val 50000"/>
            <a:gd name="adj2" fmla="val 20000"/>
            <a:gd name="adj3" fmla="val 20000"/>
            <a:gd name="adj4" fmla="val 100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00354" tIns="165100" rIns="200354" bIns="165100" numCol="1" spcCol="1270" anchor="t" anchorCtr="0">
          <a:noAutofit/>
        </a:bodyPr>
        <a:lstStyle/>
        <a:p>
          <a:pPr marL="0" lvl="0" indent="0" algn="l" defTabSz="711200">
            <a:lnSpc>
              <a:spcPct val="90000"/>
            </a:lnSpc>
            <a:spcBef>
              <a:spcPct val="0"/>
            </a:spcBef>
            <a:spcAft>
              <a:spcPct val="35000"/>
            </a:spcAft>
            <a:buNone/>
          </a:pPr>
          <a:r>
            <a:rPr lang="en-ZA" sz="1600" b="1" kern="1200" dirty="0"/>
            <a:t>Streamlined Legislative Processes:</a:t>
          </a:r>
          <a:r>
            <a:rPr lang="en-ZA" sz="1600" kern="1200" dirty="0"/>
            <a:t> data analysis to optimize committee agendas, prioritize issues, and identify relevant experts for testimony. </a:t>
          </a:r>
        </a:p>
        <a:p>
          <a:pPr marL="0" lvl="0" indent="0" algn="l" defTabSz="711200">
            <a:lnSpc>
              <a:spcPct val="90000"/>
            </a:lnSpc>
            <a:spcBef>
              <a:spcPct val="0"/>
            </a:spcBef>
            <a:spcAft>
              <a:spcPct val="35000"/>
            </a:spcAft>
            <a:buNone/>
          </a:pPr>
          <a:r>
            <a:rPr lang="en-ZA" sz="1600" kern="1200" dirty="0"/>
            <a:t>- Automate tedious tasks, freeing up valuable time for legislators to focus on substantive discussions and debates</a:t>
          </a:r>
          <a:endParaRPr lang="en-US" sz="1600" kern="1200" dirty="0"/>
        </a:p>
      </dsp:txBody>
      <dsp:txXfrm>
        <a:off x="2827683" y="1867512"/>
        <a:ext cx="2539949" cy="3546060"/>
      </dsp:txXfrm>
    </dsp:sp>
    <dsp:sp modelId="{5BE4D54F-C090-5744-A363-2A1EBF3041C6}">
      <dsp:nvSpPr>
        <dsp:cNvPr id="0" name=""/>
        <dsp:cNvSpPr/>
      </dsp:nvSpPr>
      <dsp:spPr>
        <a:xfrm>
          <a:off x="5649850" y="598718"/>
          <a:ext cx="2539949" cy="72"/>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CFE88E84-F51C-6C4A-A83E-13F425A8C620}">
      <dsp:nvSpPr>
        <dsp:cNvPr id="0" name=""/>
        <dsp:cNvSpPr/>
      </dsp:nvSpPr>
      <dsp:spPr>
        <a:xfrm>
          <a:off x="8257532" y="503834"/>
          <a:ext cx="129819" cy="244078"/>
        </a:xfrm>
        <a:prstGeom prst="chevron">
          <a:avLst>
            <a:gd name="adj" fmla="val 90000"/>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AEFA1B2D-C083-354A-A03E-642297810B74}">
      <dsp:nvSpPr>
        <dsp:cNvPr id="0" name=""/>
        <dsp:cNvSpPr/>
      </dsp:nvSpPr>
      <dsp:spPr>
        <a:xfrm>
          <a:off x="6324641" y="3570"/>
          <a:ext cx="1190367" cy="1190367"/>
        </a:xfrm>
        <a:prstGeom prst="ellipse">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w="12700" cap="flat" cmpd="sng" algn="ctr">
          <a:solidFill>
            <a:schemeClr val="accent4">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46193" tIns="46193" rIns="46193" bIns="46193" numCol="1" spcCol="1270" anchor="ctr" anchorCtr="0">
          <a:noAutofit/>
        </a:bodyPr>
        <a:lstStyle/>
        <a:p>
          <a:pPr marL="0" lvl="0" indent="0" algn="ctr" defTabSz="711200">
            <a:lnSpc>
              <a:spcPct val="90000"/>
            </a:lnSpc>
            <a:spcBef>
              <a:spcPct val="0"/>
            </a:spcBef>
            <a:spcAft>
              <a:spcPct val="35000"/>
            </a:spcAft>
            <a:buNone/>
          </a:pPr>
          <a:r>
            <a:rPr lang="en-US" sz="1600" kern="1200"/>
            <a:t>3</a:t>
          </a:r>
        </a:p>
      </dsp:txBody>
      <dsp:txXfrm>
        <a:off x="6498966" y="177895"/>
        <a:ext cx="841717" cy="841717"/>
      </dsp:txXfrm>
    </dsp:sp>
    <dsp:sp modelId="{E5F5D057-6ABF-BE45-94AB-828902F2FABC}">
      <dsp:nvSpPr>
        <dsp:cNvPr id="0" name=""/>
        <dsp:cNvSpPr/>
      </dsp:nvSpPr>
      <dsp:spPr>
        <a:xfrm>
          <a:off x="5649850" y="1359551"/>
          <a:ext cx="2539949" cy="4054050"/>
        </a:xfrm>
        <a:prstGeom prst="upArrowCallout">
          <a:avLst>
            <a:gd name="adj1" fmla="val 50000"/>
            <a:gd name="adj2" fmla="val 20000"/>
            <a:gd name="adj3" fmla="val 20000"/>
            <a:gd name="adj4" fmla="val 100000"/>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00354" tIns="165100" rIns="200354" bIns="165100" numCol="1" spcCol="1270" anchor="t" anchorCtr="0">
          <a:noAutofit/>
        </a:bodyPr>
        <a:lstStyle/>
        <a:p>
          <a:pPr marL="0" lvl="0" indent="0" algn="l" defTabSz="711200">
            <a:lnSpc>
              <a:spcPct val="90000"/>
            </a:lnSpc>
            <a:spcBef>
              <a:spcPct val="0"/>
            </a:spcBef>
            <a:spcAft>
              <a:spcPct val="35000"/>
            </a:spcAft>
            <a:buNone/>
          </a:pPr>
          <a:r>
            <a:rPr lang="en-ZA" sz="1600" b="1" kern="1200" dirty="0"/>
            <a:t>Citizen-Centric Approach:</a:t>
          </a:r>
          <a:r>
            <a:rPr lang="en-ZA" sz="1600" kern="1200" dirty="0"/>
            <a:t> Going beyond opinion polls, can reveal the concerns, priorities, and aspirations of diverse populations. </a:t>
          </a:r>
        </a:p>
        <a:p>
          <a:pPr marL="0" lvl="0" indent="0" algn="l" defTabSz="711200">
            <a:lnSpc>
              <a:spcPct val="90000"/>
            </a:lnSpc>
            <a:spcBef>
              <a:spcPct val="0"/>
            </a:spcBef>
            <a:spcAft>
              <a:spcPct val="35000"/>
            </a:spcAft>
            <a:buNone/>
          </a:pPr>
          <a:r>
            <a:rPr lang="en-ZA" sz="1600" kern="1200" dirty="0"/>
            <a:t>- Allows parliaments to tailor policies and services to specific demographics, ensuring a more equitable and responsive governance system.</a:t>
          </a:r>
          <a:endParaRPr lang="en-US" sz="1600" kern="1200" dirty="0"/>
        </a:p>
      </dsp:txBody>
      <dsp:txXfrm>
        <a:off x="5649850" y="1867541"/>
        <a:ext cx="2539949" cy="3546060"/>
      </dsp:txXfrm>
    </dsp:sp>
    <dsp:sp modelId="{130D3204-9208-6D49-A362-61418781F859}">
      <dsp:nvSpPr>
        <dsp:cNvPr id="0" name=""/>
        <dsp:cNvSpPr/>
      </dsp:nvSpPr>
      <dsp:spPr>
        <a:xfrm>
          <a:off x="8472017" y="598718"/>
          <a:ext cx="1269974" cy="72"/>
        </a:xfrm>
        <a:prstGeom prst="rect">
          <a:avLst/>
        </a:prstGeom>
        <a:solidFill>
          <a:schemeClr val="accent6">
            <a:tint val="40000"/>
            <a:alpha val="90000"/>
            <a:hueOff val="0"/>
            <a:satOff val="0"/>
            <a:lumOff val="0"/>
            <a:alphaOff val="0"/>
          </a:schemeClr>
        </a:solidFill>
        <a:ln w="12700" cap="flat" cmpd="sng" algn="ctr">
          <a:solidFill>
            <a:schemeClr val="accent6">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F3B7D110-30D3-F143-9BEC-B5412C30CB5D}">
      <dsp:nvSpPr>
        <dsp:cNvPr id="0" name=""/>
        <dsp:cNvSpPr/>
      </dsp:nvSpPr>
      <dsp:spPr>
        <a:xfrm>
          <a:off x="9146808" y="3570"/>
          <a:ext cx="1190367" cy="1190367"/>
        </a:xfrm>
        <a:prstGeom prst="ellipse">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w="12700" cap="flat" cmpd="sng" algn="ctr">
          <a:solidFill>
            <a:schemeClr val="accent5">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46193" tIns="46193" rIns="46193" bIns="46193" numCol="1" spcCol="1270" anchor="ctr" anchorCtr="0">
          <a:noAutofit/>
        </a:bodyPr>
        <a:lstStyle/>
        <a:p>
          <a:pPr marL="0" lvl="0" indent="0" algn="ctr" defTabSz="2400300">
            <a:lnSpc>
              <a:spcPct val="90000"/>
            </a:lnSpc>
            <a:spcBef>
              <a:spcPct val="0"/>
            </a:spcBef>
            <a:spcAft>
              <a:spcPct val="35000"/>
            </a:spcAft>
            <a:buNone/>
          </a:pPr>
          <a:r>
            <a:rPr lang="en-GB" sz="5400" kern="1200"/>
            <a:t>4</a:t>
          </a:r>
        </a:p>
      </dsp:txBody>
      <dsp:txXfrm>
        <a:off x="9321133" y="177895"/>
        <a:ext cx="841717" cy="841717"/>
      </dsp:txXfrm>
    </dsp:sp>
    <dsp:sp modelId="{4770E908-DCFA-5E4B-BD4A-B7958ABD703A}">
      <dsp:nvSpPr>
        <dsp:cNvPr id="0" name=""/>
        <dsp:cNvSpPr/>
      </dsp:nvSpPr>
      <dsp:spPr>
        <a:xfrm>
          <a:off x="8472017" y="1359551"/>
          <a:ext cx="2539949" cy="4054050"/>
        </a:xfrm>
        <a:prstGeom prst="upArrowCallout">
          <a:avLst>
            <a:gd name="adj1" fmla="val 50000"/>
            <a:gd name="adj2" fmla="val 20000"/>
            <a:gd name="adj3" fmla="val 20000"/>
            <a:gd name="adj4" fmla="val 100000"/>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00354" tIns="165100" rIns="200354" bIns="165100" numCol="1" spcCol="1270" anchor="t" anchorCtr="0">
          <a:noAutofit/>
        </a:bodyPr>
        <a:lstStyle/>
        <a:p>
          <a:pPr marL="0" lvl="0" indent="0" algn="l" defTabSz="666750">
            <a:lnSpc>
              <a:spcPct val="90000"/>
            </a:lnSpc>
            <a:spcBef>
              <a:spcPct val="0"/>
            </a:spcBef>
            <a:spcAft>
              <a:spcPct val="35000"/>
            </a:spcAft>
            <a:buNone/>
          </a:pPr>
          <a:r>
            <a:rPr lang="en-ZA" sz="1500" b="1" kern="1200" dirty="0"/>
            <a:t>Predictive Power and Risk Mitigation:</a:t>
          </a:r>
          <a:r>
            <a:rPr lang="en-ZA" sz="1500" kern="1200" dirty="0"/>
            <a:t> By </a:t>
          </a:r>
          <a:r>
            <a:rPr lang="en-ZA" sz="1500" kern="1200" dirty="0" err="1"/>
            <a:t>analyzing</a:t>
          </a:r>
          <a:r>
            <a:rPr lang="en-ZA" sz="1500" kern="1200" dirty="0"/>
            <a:t> patterns in past events and current trends, data science can help anticipate future challenges, such as potential economic downturns or public health outbreaks. </a:t>
          </a:r>
        </a:p>
        <a:p>
          <a:pPr marL="0" lvl="0" indent="0" algn="l" defTabSz="666750">
            <a:lnSpc>
              <a:spcPct val="90000"/>
            </a:lnSpc>
            <a:spcBef>
              <a:spcPct val="0"/>
            </a:spcBef>
            <a:spcAft>
              <a:spcPct val="35000"/>
            </a:spcAft>
            <a:buNone/>
          </a:pPr>
          <a:r>
            <a:rPr lang="en-ZA" sz="1500" kern="1200" dirty="0"/>
            <a:t>-Parliaments can proactively develop mitigation strategies and prevent crises before they occur.</a:t>
          </a:r>
          <a:endParaRPr lang="en-GB" sz="1500" kern="1200" dirty="0"/>
        </a:p>
      </dsp:txBody>
      <dsp:txXfrm>
        <a:off x="8472017" y="1867541"/>
        <a:ext cx="2539949" cy="354606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53F4C3-2BF9-054E-AA96-3F1CD3952CB2}">
      <dsp:nvSpPr>
        <dsp:cNvPr id="0" name=""/>
        <dsp:cNvSpPr/>
      </dsp:nvSpPr>
      <dsp:spPr>
        <a:xfrm>
          <a:off x="0" y="113883"/>
          <a:ext cx="9631487" cy="1039499"/>
        </a:xfrm>
        <a:prstGeom prst="rect">
          <a:avLst/>
        </a:prstGeom>
        <a:solidFill>
          <a:schemeClr val="lt1">
            <a:alpha val="90000"/>
            <a:hueOff val="0"/>
            <a:satOff val="0"/>
            <a:lumOff val="0"/>
            <a:alphaOff val="0"/>
          </a:schemeClr>
        </a:solidFill>
        <a:ln w="1905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7510" tIns="124968" rIns="747510" bIns="99568" numCol="1" spcCol="1270" anchor="t" anchorCtr="0">
          <a:noAutofit/>
        </a:bodyPr>
        <a:lstStyle/>
        <a:p>
          <a:pPr marL="114300" lvl="1" indent="-114300" algn="l" defTabSz="622300">
            <a:lnSpc>
              <a:spcPct val="90000"/>
            </a:lnSpc>
            <a:spcBef>
              <a:spcPct val="0"/>
            </a:spcBef>
            <a:spcAft>
              <a:spcPct val="15000"/>
            </a:spcAft>
            <a:buChar char="•"/>
          </a:pPr>
          <a:r>
            <a:rPr lang="en-ZA" sz="1400" kern="1200" dirty="0" err="1"/>
            <a:t>Analyze</a:t>
          </a:r>
          <a:r>
            <a:rPr lang="en-ZA" sz="1400" kern="1200" dirty="0"/>
            <a:t> speech transcripts to gauge sentiment towards policies, opponents, or public concerns. Identify shifts in sentiment over time or during specific events.</a:t>
          </a:r>
          <a:endParaRPr lang="en-US" sz="1400" kern="1200" dirty="0"/>
        </a:p>
        <a:p>
          <a:pPr marL="114300" lvl="1" indent="-114300" algn="l" defTabSz="622300">
            <a:lnSpc>
              <a:spcPct val="90000"/>
            </a:lnSpc>
            <a:spcBef>
              <a:spcPct val="0"/>
            </a:spcBef>
            <a:spcAft>
              <a:spcPct val="15000"/>
            </a:spcAft>
            <a:buChar char="•"/>
          </a:pPr>
          <a:r>
            <a:rPr lang="en-ZA" sz="1400" kern="1200"/>
            <a:t>Analyze public sentiment and engagement with parliamentary activities on social media platforms like Twitter.</a:t>
          </a:r>
          <a:endParaRPr lang="en-US" sz="1400" kern="1200" dirty="0"/>
        </a:p>
      </dsp:txBody>
      <dsp:txXfrm>
        <a:off x="0" y="113883"/>
        <a:ext cx="9631487" cy="1039499"/>
      </dsp:txXfrm>
    </dsp:sp>
    <dsp:sp modelId="{4CE46AA5-43A5-C64B-A4B4-835C6EB0A514}">
      <dsp:nvSpPr>
        <dsp:cNvPr id="0" name=""/>
        <dsp:cNvSpPr/>
      </dsp:nvSpPr>
      <dsp:spPr>
        <a:xfrm>
          <a:off x="481574" y="25323"/>
          <a:ext cx="6742040" cy="177120"/>
        </a:xfrm>
        <a:prstGeom prst="round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833" tIns="0" rIns="254833" bIns="0" numCol="1" spcCol="1270" anchor="ctr" anchorCtr="0">
          <a:noAutofit/>
        </a:bodyPr>
        <a:lstStyle/>
        <a:p>
          <a:pPr marL="0" lvl="0" indent="0" algn="l" defTabSz="622300">
            <a:lnSpc>
              <a:spcPct val="90000"/>
            </a:lnSpc>
            <a:spcBef>
              <a:spcPct val="0"/>
            </a:spcBef>
            <a:spcAft>
              <a:spcPct val="35000"/>
            </a:spcAft>
            <a:buNone/>
          </a:pPr>
          <a:r>
            <a:rPr lang="en-ZA" sz="1400" b="1" kern="1200" dirty="0"/>
            <a:t>Sentiment Analysis of House Debates, social media interactions</a:t>
          </a:r>
          <a:endParaRPr lang="en-US" sz="1400" kern="1200" dirty="0"/>
        </a:p>
      </dsp:txBody>
      <dsp:txXfrm>
        <a:off x="490220" y="33969"/>
        <a:ext cx="6724748" cy="159828"/>
      </dsp:txXfrm>
    </dsp:sp>
    <dsp:sp modelId="{9582F645-9E8E-6444-B067-7B96B95510C3}">
      <dsp:nvSpPr>
        <dsp:cNvPr id="0" name=""/>
        <dsp:cNvSpPr/>
      </dsp:nvSpPr>
      <dsp:spPr>
        <a:xfrm>
          <a:off x="0" y="1274343"/>
          <a:ext cx="9631487" cy="2078999"/>
        </a:xfrm>
        <a:prstGeom prst="rect">
          <a:avLst/>
        </a:prstGeom>
        <a:solidFill>
          <a:schemeClr val="lt1">
            <a:alpha val="90000"/>
            <a:hueOff val="0"/>
            <a:satOff val="0"/>
            <a:lumOff val="0"/>
            <a:alphaOff val="0"/>
          </a:schemeClr>
        </a:solidFill>
        <a:ln w="19050" cap="flat" cmpd="sng" algn="ctr">
          <a:solidFill>
            <a:schemeClr val="accent5">
              <a:hueOff val="-2252848"/>
              <a:satOff val="-5806"/>
              <a:lumOff val="-392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7510" tIns="124968" rIns="747510" bIns="99568" numCol="1" spcCol="1270" anchor="t" anchorCtr="0">
          <a:noAutofit/>
        </a:bodyPr>
        <a:lstStyle/>
        <a:p>
          <a:pPr marL="114300" lvl="1" indent="-114300" algn="l" defTabSz="622300">
            <a:lnSpc>
              <a:spcPct val="90000"/>
            </a:lnSpc>
            <a:spcBef>
              <a:spcPct val="0"/>
            </a:spcBef>
            <a:spcAft>
              <a:spcPct val="15000"/>
            </a:spcAft>
            <a:buChar char="•"/>
          </a:pPr>
          <a:r>
            <a:rPr lang="en-ZA" sz="1400" kern="1200"/>
            <a:t>Based on past voting patterns, party affiliations, and issue characteristics, we can predict the likelihood of specific bills passing or amendments being successful. By analyzing the positions of politicians and their voting behavior using spatial models, KMs can gain valuable insights into:</a:t>
          </a:r>
          <a:endParaRPr lang="en-US" sz="1400" kern="1200" dirty="0"/>
        </a:p>
        <a:p>
          <a:pPr marL="228600" lvl="2" indent="-114300" algn="l" defTabSz="622300">
            <a:lnSpc>
              <a:spcPct val="90000"/>
            </a:lnSpc>
            <a:spcBef>
              <a:spcPct val="0"/>
            </a:spcBef>
            <a:spcAft>
              <a:spcPct val="15000"/>
            </a:spcAft>
            <a:buFont typeface="Arial" panose="020B0604020202020204" pitchFamily="34" charset="0"/>
            <a:buChar char="•"/>
          </a:pPr>
          <a:r>
            <a:rPr lang="en-ZA" sz="1400" b="1" kern="1200" dirty="0"/>
            <a:t>Ideological groupings:</a:t>
          </a:r>
          <a:r>
            <a:rPr lang="en-ZA" sz="1400" kern="1200" dirty="0"/>
            <a:t> Identifying clusters of politicians with similar voting patterns, revealing ideological factions within legislatures.</a:t>
          </a:r>
        </a:p>
        <a:p>
          <a:pPr marL="114300" lvl="1" indent="-114300" algn="l" defTabSz="622300">
            <a:lnSpc>
              <a:spcPct val="90000"/>
            </a:lnSpc>
            <a:spcBef>
              <a:spcPct val="0"/>
            </a:spcBef>
            <a:spcAft>
              <a:spcPct val="15000"/>
            </a:spcAft>
            <a:buFont typeface="Arial" panose="020B0604020202020204" pitchFamily="34" charset="0"/>
            <a:buChar char="•"/>
          </a:pPr>
          <a:r>
            <a:rPr lang="en-ZA" sz="1400" b="1" kern="1200" dirty="0"/>
            <a:t>Strategic positioning</a:t>
          </a:r>
          <a:r>
            <a:rPr lang="en-ZA" sz="1400" kern="1200" dirty="0"/>
            <a:t>: Understanding how politicians adjust their positions to appeal to voters or compete with rivals.</a:t>
          </a:r>
        </a:p>
        <a:p>
          <a:pPr marL="114300" lvl="1" indent="-114300" algn="l" defTabSz="622300">
            <a:lnSpc>
              <a:spcPct val="90000"/>
            </a:lnSpc>
            <a:spcBef>
              <a:spcPct val="0"/>
            </a:spcBef>
            <a:spcAft>
              <a:spcPct val="15000"/>
            </a:spcAft>
            <a:buFont typeface="Arial" panose="020B0604020202020204" pitchFamily="34" charset="0"/>
            <a:buChar char="•"/>
          </a:pPr>
          <a:r>
            <a:rPr lang="en-ZA" sz="1400" b="1" kern="1200"/>
            <a:t>Policy dynamics</a:t>
          </a:r>
          <a:r>
            <a:rPr lang="en-ZA" sz="1400" kern="1200"/>
            <a:t>: Predicting how changes in policy proposals or voter preferences might influence politicians' voting behavior.</a:t>
          </a:r>
          <a:endParaRPr lang="en-ZA" sz="1400" kern="1200" dirty="0"/>
        </a:p>
      </dsp:txBody>
      <dsp:txXfrm>
        <a:off x="0" y="1274343"/>
        <a:ext cx="9631487" cy="2078999"/>
      </dsp:txXfrm>
    </dsp:sp>
    <dsp:sp modelId="{D49BED80-4D4D-8B42-803B-B4BB818C7160}">
      <dsp:nvSpPr>
        <dsp:cNvPr id="0" name=""/>
        <dsp:cNvSpPr/>
      </dsp:nvSpPr>
      <dsp:spPr>
        <a:xfrm>
          <a:off x="481574" y="1185783"/>
          <a:ext cx="6742040" cy="177120"/>
        </a:xfrm>
        <a:prstGeom prst="roundRect">
          <a:avLst/>
        </a:prstGeom>
        <a:solidFill>
          <a:schemeClr val="accent5">
            <a:hueOff val="-2252848"/>
            <a:satOff val="-5806"/>
            <a:lumOff val="-3922"/>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833" tIns="0" rIns="254833" bIns="0" numCol="1" spcCol="1270" anchor="ctr" anchorCtr="0">
          <a:noAutofit/>
        </a:bodyPr>
        <a:lstStyle/>
        <a:p>
          <a:pPr marL="0" lvl="0" indent="0" algn="l" defTabSz="622300">
            <a:lnSpc>
              <a:spcPct val="90000"/>
            </a:lnSpc>
            <a:spcBef>
              <a:spcPct val="0"/>
            </a:spcBef>
            <a:spcAft>
              <a:spcPct val="35000"/>
            </a:spcAft>
            <a:buNone/>
          </a:pPr>
          <a:r>
            <a:rPr lang="en-ZA" sz="1400" b="1" kern="1200"/>
            <a:t>Predictive analysis of legislative outcomes</a:t>
          </a:r>
          <a:endParaRPr lang="en-US" sz="1400" kern="1200" dirty="0"/>
        </a:p>
      </dsp:txBody>
      <dsp:txXfrm>
        <a:off x="490220" y="1194429"/>
        <a:ext cx="6724748" cy="159828"/>
      </dsp:txXfrm>
    </dsp:sp>
    <dsp:sp modelId="{C89BB3A7-0D8A-8643-AE79-2F15502A8AB8}">
      <dsp:nvSpPr>
        <dsp:cNvPr id="0" name=""/>
        <dsp:cNvSpPr/>
      </dsp:nvSpPr>
      <dsp:spPr>
        <a:xfrm>
          <a:off x="0" y="3474303"/>
          <a:ext cx="9631487" cy="1247400"/>
        </a:xfrm>
        <a:prstGeom prst="rect">
          <a:avLst/>
        </a:prstGeom>
        <a:solidFill>
          <a:schemeClr val="lt1">
            <a:alpha val="90000"/>
            <a:hueOff val="0"/>
            <a:satOff val="0"/>
            <a:lumOff val="0"/>
            <a:alphaOff val="0"/>
          </a:schemeClr>
        </a:solidFill>
        <a:ln w="19050" cap="flat" cmpd="sng" algn="ctr">
          <a:solidFill>
            <a:schemeClr val="accent5">
              <a:hueOff val="-4505695"/>
              <a:satOff val="-11613"/>
              <a:lumOff val="-784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7510" tIns="124968" rIns="747510" bIns="99568" numCol="1" spcCol="1270" anchor="t" anchorCtr="0">
          <a:noAutofit/>
        </a:bodyPr>
        <a:lstStyle/>
        <a:p>
          <a:pPr marL="114300" lvl="1" indent="-114300" algn="l" defTabSz="622300">
            <a:lnSpc>
              <a:spcPct val="90000"/>
            </a:lnSpc>
            <a:spcBef>
              <a:spcPct val="0"/>
            </a:spcBef>
            <a:spcAft>
              <a:spcPct val="15000"/>
            </a:spcAft>
            <a:buChar char="•"/>
          </a:pPr>
          <a:r>
            <a:rPr lang="en-ZA" sz="1400" kern="1200" dirty="0"/>
            <a:t>Prioritize investments by </a:t>
          </a:r>
          <a:r>
            <a:rPr lang="en-ZA" sz="1400" kern="1200" dirty="0" err="1"/>
            <a:t>analyzing</a:t>
          </a:r>
          <a:r>
            <a:rPr lang="en-ZA" sz="1400" kern="1200" dirty="0"/>
            <a:t> the cost-effectiveness of different policy options- Limited resources demand responsible budgeting.</a:t>
          </a:r>
          <a:endParaRPr lang="en-US" sz="1400" kern="1200" dirty="0"/>
        </a:p>
        <a:p>
          <a:pPr marL="114300" lvl="1" indent="-114300" algn="l" defTabSz="622300">
            <a:lnSpc>
              <a:spcPct val="90000"/>
            </a:lnSpc>
            <a:spcBef>
              <a:spcPct val="0"/>
            </a:spcBef>
            <a:spcAft>
              <a:spcPct val="15000"/>
            </a:spcAft>
            <a:buChar char="•"/>
          </a:pPr>
          <a:r>
            <a:rPr lang="en-ZA" sz="1400" kern="1200" dirty="0"/>
            <a:t>Identify areas where funds are underutilized and pinpoint programs yielding the highest return on investment. This allows for efficient allocation of resources, maximizing the impact of every dollar spent.</a:t>
          </a:r>
          <a:endParaRPr lang="en-US" sz="1400" kern="1200" dirty="0"/>
        </a:p>
      </dsp:txBody>
      <dsp:txXfrm>
        <a:off x="0" y="3474303"/>
        <a:ext cx="9631487" cy="1247400"/>
      </dsp:txXfrm>
    </dsp:sp>
    <dsp:sp modelId="{9B2111B8-0811-F94D-AC52-C0D8E57B03BB}">
      <dsp:nvSpPr>
        <dsp:cNvPr id="0" name=""/>
        <dsp:cNvSpPr/>
      </dsp:nvSpPr>
      <dsp:spPr>
        <a:xfrm>
          <a:off x="481574" y="3385743"/>
          <a:ext cx="6742040" cy="177120"/>
        </a:xfrm>
        <a:prstGeom prst="roundRect">
          <a:avLst/>
        </a:prstGeom>
        <a:solidFill>
          <a:schemeClr val="accent5">
            <a:hueOff val="-4505695"/>
            <a:satOff val="-11613"/>
            <a:lumOff val="-7843"/>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833" tIns="0" rIns="254833" bIns="0" numCol="1" spcCol="1270" anchor="ctr" anchorCtr="0">
          <a:noAutofit/>
        </a:bodyPr>
        <a:lstStyle/>
        <a:p>
          <a:pPr marL="0" lvl="0" indent="0" algn="l" defTabSz="622300">
            <a:lnSpc>
              <a:spcPct val="90000"/>
            </a:lnSpc>
            <a:spcBef>
              <a:spcPct val="0"/>
            </a:spcBef>
            <a:spcAft>
              <a:spcPct val="35000"/>
            </a:spcAft>
            <a:buNone/>
          </a:pPr>
          <a:r>
            <a:rPr lang="en-ZA" sz="1400" b="1" kern="1200"/>
            <a:t>Resource optimization and forecasting analysis</a:t>
          </a:r>
          <a:endParaRPr lang="en-US" sz="1400" kern="1200"/>
        </a:p>
      </dsp:txBody>
      <dsp:txXfrm>
        <a:off x="490220" y="3394389"/>
        <a:ext cx="6724748" cy="159828"/>
      </dsp:txXfrm>
    </dsp:sp>
    <dsp:sp modelId="{CB9FF122-C762-7A47-B4FF-1EB07F8BC0FF}">
      <dsp:nvSpPr>
        <dsp:cNvPr id="0" name=""/>
        <dsp:cNvSpPr/>
      </dsp:nvSpPr>
      <dsp:spPr>
        <a:xfrm>
          <a:off x="0" y="4842663"/>
          <a:ext cx="9631487" cy="1889999"/>
        </a:xfrm>
        <a:prstGeom prst="rect">
          <a:avLst/>
        </a:prstGeom>
        <a:solidFill>
          <a:schemeClr val="lt1">
            <a:alpha val="90000"/>
            <a:hueOff val="0"/>
            <a:satOff val="0"/>
            <a:lumOff val="0"/>
            <a:alphaOff val="0"/>
          </a:schemeClr>
        </a:solidFill>
        <a:ln w="1905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7510" tIns="124968" rIns="747510" bIns="99568" numCol="1" spcCol="1270" anchor="t" anchorCtr="0">
          <a:noAutofit/>
        </a:bodyPr>
        <a:lstStyle/>
        <a:p>
          <a:pPr marL="114300" lvl="1" indent="-114300" algn="l" defTabSz="622300">
            <a:lnSpc>
              <a:spcPct val="90000"/>
            </a:lnSpc>
            <a:spcBef>
              <a:spcPct val="0"/>
            </a:spcBef>
            <a:spcAft>
              <a:spcPct val="15000"/>
            </a:spcAft>
            <a:buChar char="•"/>
          </a:pPr>
          <a:r>
            <a:rPr lang="en-ZA" sz="1400" kern="1200" dirty="0" err="1"/>
            <a:t>Analyze</a:t>
          </a:r>
          <a:r>
            <a:rPr lang="en-ZA" sz="1400" kern="1200" dirty="0"/>
            <a:t> the number of bills introduced, passed, or amended over time to identify patterns or changes in legislative productivity.</a:t>
          </a:r>
          <a:endParaRPr lang="en-US" sz="1400" kern="1200" dirty="0"/>
        </a:p>
        <a:p>
          <a:pPr marL="114300" lvl="1" indent="-114300" algn="l" defTabSz="622300">
            <a:lnSpc>
              <a:spcPct val="90000"/>
            </a:lnSpc>
            <a:spcBef>
              <a:spcPct val="0"/>
            </a:spcBef>
            <a:spcAft>
              <a:spcPct val="15000"/>
            </a:spcAft>
            <a:buChar char="•"/>
          </a:pPr>
          <a:r>
            <a:rPr lang="en-ZA" sz="1400" kern="1200" dirty="0"/>
            <a:t>Examine how voting patterns on specific issues or legislation evolve over time, potentially revealing shifts in party alignments or public opinion.</a:t>
          </a:r>
          <a:endParaRPr lang="en-US" sz="1400" kern="1200" dirty="0"/>
        </a:p>
        <a:p>
          <a:pPr marL="114300" lvl="1" indent="-114300" algn="l" defTabSz="622300">
            <a:lnSpc>
              <a:spcPct val="90000"/>
            </a:lnSpc>
            <a:spcBef>
              <a:spcPct val="0"/>
            </a:spcBef>
            <a:spcAft>
              <a:spcPct val="15000"/>
            </a:spcAft>
            <a:buChar char="•"/>
          </a:pPr>
          <a:r>
            <a:rPr lang="en-ZA" sz="1400" kern="1200" dirty="0"/>
            <a:t>Assess the impact of policy changes implemented by Parliament on various economic, social, or environmental indicators over time.</a:t>
          </a:r>
          <a:endParaRPr lang="en-US" sz="1400" kern="1200" dirty="0"/>
        </a:p>
        <a:p>
          <a:pPr marL="114300" lvl="1" indent="-114300" algn="l" defTabSz="622300">
            <a:lnSpc>
              <a:spcPct val="90000"/>
            </a:lnSpc>
            <a:spcBef>
              <a:spcPct val="0"/>
            </a:spcBef>
            <a:spcAft>
              <a:spcPct val="15000"/>
            </a:spcAft>
            <a:buChar char="•"/>
          </a:pPr>
          <a:r>
            <a:rPr lang="en-ZA" sz="1400" kern="1200"/>
            <a:t>Model the time it takes for bills to pass through different stages of the legislative process to identify bottlenecks or inefficiencies.</a:t>
          </a:r>
          <a:endParaRPr lang="en-US" sz="1400" kern="1200"/>
        </a:p>
      </dsp:txBody>
      <dsp:txXfrm>
        <a:off x="0" y="4842663"/>
        <a:ext cx="9631487" cy="1889999"/>
      </dsp:txXfrm>
    </dsp:sp>
    <dsp:sp modelId="{9C56F02C-F7B7-0746-AC13-CF68415301BA}">
      <dsp:nvSpPr>
        <dsp:cNvPr id="0" name=""/>
        <dsp:cNvSpPr/>
      </dsp:nvSpPr>
      <dsp:spPr>
        <a:xfrm>
          <a:off x="481574" y="4754103"/>
          <a:ext cx="6742040" cy="177120"/>
        </a:xfrm>
        <a:prstGeom prst="roundRect">
          <a:avLst/>
        </a:prstGeom>
        <a:solidFill>
          <a:schemeClr val="accent5">
            <a:hueOff val="-6758543"/>
            <a:satOff val="-17419"/>
            <a:lumOff val="-1176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833" tIns="0" rIns="254833" bIns="0" numCol="1" spcCol="1270" anchor="ctr" anchorCtr="0">
          <a:noAutofit/>
        </a:bodyPr>
        <a:lstStyle/>
        <a:p>
          <a:pPr marL="0" lvl="0" indent="0" algn="l" defTabSz="622300">
            <a:lnSpc>
              <a:spcPct val="90000"/>
            </a:lnSpc>
            <a:spcBef>
              <a:spcPct val="0"/>
            </a:spcBef>
            <a:spcAft>
              <a:spcPct val="35000"/>
            </a:spcAft>
            <a:buNone/>
          </a:pPr>
          <a:r>
            <a:rPr lang="en-ZA" sz="1400" b="1" kern="1200"/>
            <a:t>Time series analysis of legislative activities</a:t>
          </a:r>
          <a:endParaRPr lang="en-US" sz="1400" kern="1200"/>
        </a:p>
      </dsp:txBody>
      <dsp:txXfrm>
        <a:off x="490220" y="4762749"/>
        <a:ext cx="6724748" cy="15982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28F64F-7A50-4439-82E0-52976B8F4954}">
      <dsp:nvSpPr>
        <dsp:cNvPr id="0" name=""/>
        <dsp:cNvSpPr/>
      </dsp:nvSpPr>
      <dsp:spPr>
        <a:xfrm>
          <a:off x="568971" y="0"/>
          <a:ext cx="1509048" cy="141313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C3158F9-9B6A-45CC-BB76-5BD91843D4E7}">
      <dsp:nvSpPr>
        <dsp:cNvPr id="0" name=""/>
        <dsp:cNvSpPr/>
      </dsp:nvSpPr>
      <dsp:spPr>
        <a:xfrm>
          <a:off x="568971" y="1588174"/>
          <a:ext cx="4311566" cy="6056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600200">
            <a:lnSpc>
              <a:spcPct val="90000"/>
            </a:lnSpc>
            <a:spcBef>
              <a:spcPct val="0"/>
            </a:spcBef>
            <a:spcAft>
              <a:spcPct val="35000"/>
            </a:spcAft>
            <a:buNone/>
            <a:defRPr b="1"/>
          </a:pPr>
          <a:r>
            <a:rPr lang="en-ZA" sz="3600" b="1" kern="1200"/>
            <a:t>Legislative Data:</a:t>
          </a:r>
          <a:endParaRPr lang="en-ZA" sz="3600" kern="1200"/>
        </a:p>
      </dsp:txBody>
      <dsp:txXfrm>
        <a:off x="568971" y="1588174"/>
        <a:ext cx="4311566" cy="605627"/>
      </dsp:txXfrm>
    </dsp:sp>
    <dsp:sp modelId="{C38E9A99-5377-4DAB-A91B-9A4F0EB58AB7}">
      <dsp:nvSpPr>
        <dsp:cNvPr id="0" name=""/>
        <dsp:cNvSpPr/>
      </dsp:nvSpPr>
      <dsp:spPr>
        <a:xfrm>
          <a:off x="568971" y="2275217"/>
          <a:ext cx="4311566" cy="20761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pPr>
          <a:r>
            <a:rPr lang="en-ZA" sz="1700" b="1" kern="1200" dirty="0"/>
            <a:t>Voting Records</a:t>
          </a:r>
          <a:r>
            <a:rPr lang="en-ZA" sz="1700" kern="1200" dirty="0"/>
            <a:t>: Every vote cast by each member on bills, amendments, and motions creates a detailed timeline of their positions and allegiances.</a:t>
          </a:r>
        </a:p>
        <a:p>
          <a:pPr marL="0" lvl="0" indent="0" algn="ctr" defTabSz="755650">
            <a:lnSpc>
              <a:spcPct val="90000"/>
            </a:lnSpc>
            <a:spcBef>
              <a:spcPct val="0"/>
            </a:spcBef>
            <a:spcAft>
              <a:spcPct val="35000"/>
            </a:spcAft>
            <a:buNone/>
          </a:pPr>
          <a:r>
            <a:rPr lang="en-ZA" sz="1700" b="1" kern="1200"/>
            <a:t>Bills and Legislation</a:t>
          </a:r>
          <a:r>
            <a:rPr lang="en-ZA" sz="1700" kern="1200"/>
            <a:t>: From draft stages to enacted laws, the entire legislative journey leaves behind a trail of documents, amendments, and debates, revealing the evolution of each policy.</a:t>
          </a:r>
        </a:p>
      </dsp:txBody>
      <dsp:txXfrm>
        <a:off x="568971" y="2275217"/>
        <a:ext cx="4311566" cy="2076120"/>
      </dsp:txXfrm>
    </dsp:sp>
    <dsp:sp modelId="{4B643610-EA61-4748-8C09-74CF35BE9644}">
      <dsp:nvSpPr>
        <dsp:cNvPr id="0" name=""/>
        <dsp:cNvSpPr/>
      </dsp:nvSpPr>
      <dsp:spPr>
        <a:xfrm>
          <a:off x="5635062" y="0"/>
          <a:ext cx="1509048" cy="141313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28FF090-F708-4FF4-AB39-CB318DC882AA}">
      <dsp:nvSpPr>
        <dsp:cNvPr id="0" name=""/>
        <dsp:cNvSpPr/>
      </dsp:nvSpPr>
      <dsp:spPr>
        <a:xfrm>
          <a:off x="5635062" y="1588174"/>
          <a:ext cx="4311566" cy="6056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600200">
            <a:lnSpc>
              <a:spcPct val="90000"/>
            </a:lnSpc>
            <a:spcBef>
              <a:spcPct val="0"/>
            </a:spcBef>
            <a:spcAft>
              <a:spcPct val="35000"/>
            </a:spcAft>
            <a:buNone/>
            <a:defRPr b="1"/>
          </a:pPr>
          <a:r>
            <a:rPr lang="en-ZA" sz="3600" b="1" kern="1200"/>
            <a:t>Procedural Data:</a:t>
          </a:r>
          <a:endParaRPr lang="en-ZA" sz="3600" kern="1200"/>
        </a:p>
      </dsp:txBody>
      <dsp:txXfrm>
        <a:off x="5635062" y="1588174"/>
        <a:ext cx="4311566" cy="605627"/>
      </dsp:txXfrm>
    </dsp:sp>
    <dsp:sp modelId="{79FAD380-B6E5-43EE-ADBF-24799AA906B7}">
      <dsp:nvSpPr>
        <dsp:cNvPr id="0" name=""/>
        <dsp:cNvSpPr/>
      </dsp:nvSpPr>
      <dsp:spPr>
        <a:xfrm>
          <a:off x="5635062" y="2275217"/>
          <a:ext cx="4311566" cy="20761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pPr>
          <a:r>
            <a:rPr lang="en-ZA" sz="1700" b="1" kern="1200"/>
            <a:t>Transcripts of Plenary Sessions</a:t>
          </a:r>
          <a:r>
            <a:rPr lang="en-ZA" sz="1700" kern="1200"/>
            <a:t>: Every word spoken during debates, statements, and questions forms a comprehensive record of parliamentary discourse and political dynamics.</a:t>
          </a:r>
        </a:p>
        <a:p>
          <a:pPr marL="0" lvl="0" indent="0" algn="ctr" defTabSz="755650">
            <a:lnSpc>
              <a:spcPct val="90000"/>
            </a:lnSpc>
            <a:spcBef>
              <a:spcPct val="0"/>
            </a:spcBef>
            <a:spcAft>
              <a:spcPct val="35000"/>
            </a:spcAft>
            <a:buNone/>
          </a:pPr>
          <a:r>
            <a:rPr lang="en-ZA" sz="1700" b="1" kern="1200"/>
            <a:t>Committee Meeting Minutes</a:t>
          </a:r>
          <a:r>
            <a:rPr lang="en-ZA" sz="1700" kern="1200"/>
            <a:t>: Detailed minutes document discussion topics, decisions made, and witnesses heard, offering insights into the inner workings of parliamentary committees.</a:t>
          </a:r>
        </a:p>
      </dsp:txBody>
      <dsp:txXfrm>
        <a:off x="5635062" y="2275217"/>
        <a:ext cx="4311566" cy="207612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6E29C7-FD51-4337-AFAB-7635B7C5B7E6}">
      <dsp:nvSpPr>
        <dsp:cNvPr id="0" name=""/>
        <dsp:cNvSpPr/>
      </dsp:nvSpPr>
      <dsp:spPr>
        <a:xfrm>
          <a:off x="864401" y="0"/>
          <a:ext cx="1509048" cy="126442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5C582E0-623D-4C9F-8EB8-05D78D1663B3}">
      <dsp:nvSpPr>
        <dsp:cNvPr id="0" name=""/>
        <dsp:cNvSpPr/>
      </dsp:nvSpPr>
      <dsp:spPr>
        <a:xfrm>
          <a:off x="864401" y="1450251"/>
          <a:ext cx="4311566" cy="5418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333500">
            <a:lnSpc>
              <a:spcPct val="90000"/>
            </a:lnSpc>
            <a:spcBef>
              <a:spcPct val="0"/>
            </a:spcBef>
            <a:spcAft>
              <a:spcPct val="35000"/>
            </a:spcAft>
            <a:buNone/>
            <a:defRPr b="1"/>
          </a:pPr>
          <a:r>
            <a:rPr lang="en-ZA" sz="3000" b="1" kern="1200"/>
            <a:t>Public Engagement Data:</a:t>
          </a:r>
          <a:endParaRPr lang="en-ZA" sz="3000" kern="1200"/>
        </a:p>
      </dsp:txBody>
      <dsp:txXfrm>
        <a:off x="864401" y="1450251"/>
        <a:ext cx="4311566" cy="541896"/>
      </dsp:txXfrm>
    </dsp:sp>
    <dsp:sp modelId="{BB927BF2-ABD5-42DB-8F9F-E23E25723794}">
      <dsp:nvSpPr>
        <dsp:cNvPr id="0" name=""/>
        <dsp:cNvSpPr/>
      </dsp:nvSpPr>
      <dsp:spPr>
        <a:xfrm>
          <a:off x="864401" y="2078579"/>
          <a:ext cx="4311566" cy="3084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pPr>
          <a:r>
            <a:rPr lang="en-ZA" sz="1700" b="1" kern="1200" dirty="0"/>
            <a:t>Public Submissions and Petitions</a:t>
          </a:r>
          <a:r>
            <a:rPr lang="en-ZA" sz="1700" kern="1200" dirty="0"/>
            <a:t>: Citizens' voices come alive through written submissions, petitions, and responses to consultations, revealing public concerns, priorities, and perspectives on policy issues.</a:t>
          </a:r>
        </a:p>
        <a:p>
          <a:pPr marL="0" lvl="0" indent="0" algn="ctr" defTabSz="755650">
            <a:lnSpc>
              <a:spcPct val="90000"/>
            </a:lnSpc>
            <a:spcBef>
              <a:spcPct val="0"/>
            </a:spcBef>
            <a:spcAft>
              <a:spcPct val="35000"/>
            </a:spcAft>
            <a:buNone/>
          </a:pPr>
          <a:r>
            <a:rPr lang="en-ZA" sz="1700" b="1" kern="1200" dirty="0"/>
            <a:t>Social Media Interactions</a:t>
          </a:r>
          <a:r>
            <a:rPr lang="en-ZA" sz="1700" kern="1200" dirty="0"/>
            <a:t>: Tweets, comments, and online discussions offer real-time feedback, gauge public sentiment, and track the impact of parliamentary activities on the wider community.</a:t>
          </a:r>
        </a:p>
        <a:p>
          <a:pPr marL="0" lvl="0" indent="0" algn="ctr" defTabSz="755650">
            <a:lnSpc>
              <a:spcPct val="90000"/>
            </a:lnSpc>
            <a:spcBef>
              <a:spcPct val="0"/>
            </a:spcBef>
            <a:spcAft>
              <a:spcPct val="35000"/>
            </a:spcAft>
            <a:buNone/>
          </a:pPr>
          <a:r>
            <a:rPr lang="en-ZA" sz="1700" b="1" kern="1200" dirty="0"/>
            <a:t>Surveys and Public Opinion Polls</a:t>
          </a:r>
          <a:r>
            <a:rPr lang="en-ZA" sz="1700" kern="1200" dirty="0"/>
            <a:t>: Formal surveys and polls provide quantitative data on public attitudes towards specific policies or institutions, informing Parliament's responsiveness to citizen needs.</a:t>
          </a:r>
        </a:p>
      </dsp:txBody>
      <dsp:txXfrm>
        <a:off x="864401" y="2078579"/>
        <a:ext cx="4311566" cy="3084080"/>
      </dsp:txXfrm>
    </dsp:sp>
    <dsp:sp modelId="{78DE0E84-3993-4F24-B32B-8BA483258342}">
      <dsp:nvSpPr>
        <dsp:cNvPr id="0" name=""/>
        <dsp:cNvSpPr/>
      </dsp:nvSpPr>
      <dsp:spPr>
        <a:xfrm>
          <a:off x="6263712" y="0"/>
          <a:ext cx="1509048" cy="126442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4E5512A-6427-4359-A642-6A9010BDD253}">
      <dsp:nvSpPr>
        <dsp:cNvPr id="0" name=""/>
        <dsp:cNvSpPr/>
      </dsp:nvSpPr>
      <dsp:spPr>
        <a:xfrm>
          <a:off x="6263712" y="1450251"/>
          <a:ext cx="4311566" cy="5418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333500">
            <a:lnSpc>
              <a:spcPct val="90000"/>
            </a:lnSpc>
            <a:spcBef>
              <a:spcPct val="0"/>
            </a:spcBef>
            <a:spcAft>
              <a:spcPct val="35000"/>
            </a:spcAft>
            <a:buNone/>
            <a:defRPr b="1"/>
          </a:pPr>
          <a:r>
            <a:rPr lang="en-ZA" sz="3000" b="1" kern="1200"/>
            <a:t>Administrative Data:</a:t>
          </a:r>
          <a:endParaRPr lang="en-ZA" sz="3000" kern="1200"/>
        </a:p>
      </dsp:txBody>
      <dsp:txXfrm>
        <a:off x="6263712" y="1450251"/>
        <a:ext cx="4311566" cy="541896"/>
      </dsp:txXfrm>
    </dsp:sp>
    <dsp:sp modelId="{A8F48ABC-CC03-4678-A9B1-6BD41E369F74}">
      <dsp:nvSpPr>
        <dsp:cNvPr id="0" name=""/>
        <dsp:cNvSpPr/>
      </dsp:nvSpPr>
      <dsp:spPr>
        <a:xfrm>
          <a:off x="5930492" y="2078579"/>
          <a:ext cx="4978005" cy="3084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pPr>
          <a:r>
            <a:rPr lang="en-ZA" sz="1700" b="1" kern="1200" dirty="0"/>
            <a:t>Member Profiles and Biographies</a:t>
          </a:r>
          <a:r>
            <a:rPr lang="en-ZA" sz="1700" kern="1200" dirty="0"/>
            <a:t>: Information about members' backgrounds, expertise, and committee memberships can be </a:t>
          </a:r>
          <a:r>
            <a:rPr lang="en-ZA" sz="1700" kern="1200" dirty="0" err="1"/>
            <a:t>analyzed</a:t>
          </a:r>
          <a:r>
            <a:rPr lang="en-ZA" sz="1700" kern="1200" dirty="0"/>
            <a:t> to understand potential biases, expertise gaps, and the overall composition of the Parliament.</a:t>
          </a:r>
        </a:p>
        <a:p>
          <a:pPr marL="0" lvl="0" indent="0" algn="ctr" defTabSz="755650">
            <a:lnSpc>
              <a:spcPct val="90000"/>
            </a:lnSpc>
            <a:spcBef>
              <a:spcPct val="0"/>
            </a:spcBef>
            <a:spcAft>
              <a:spcPct val="35000"/>
            </a:spcAft>
            <a:buNone/>
          </a:pPr>
          <a:r>
            <a:rPr lang="en-ZA" sz="1700" b="1" kern="1200" dirty="0"/>
            <a:t>Parliamentary Budget and </a:t>
          </a:r>
          <a:r>
            <a:rPr lang="en-ZA" sz="1700" kern="1200" dirty="0"/>
            <a:t>Expenses: Financial data on allocations, expenditures, and resource utilization provide insights into the efficiency and transparency of parliamentary operations.</a:t>
          </a:r>
        </a:p>
        <a:p>
          <a:pPr marL="0" lvl="0" indent="0" algn="ctr" defTabSz="755650">
            <a:lnSpc>
              <a:spcPct val="90000"/>
            </a:lnSpc>
            <a:spcBef>
              <a:spcPct val="0"/>
            </a:spcBef>
            <a:spcAft>
              <a:spcPct val="35000"/>
            </a:spcAft>
            <a:buNone/>
          </a:pPr>
          <a:r>
            <a:rPr lang="en-ZA" sz="1700" b="1" kern="1200" dirty="0"/>
            <a:t>Staff Data and Expertise</a:t>
          </a:r>
          <a:r>
            <a:rPr lang="en-ZA" sz="1700" kern="1200" dirty="0"/>
            <a:t>: The skills and specializations of parliamentary staff hold valuable information on the institutional capacity and knowledge base available to legislators.</a:t>
          </a:r>
        </a:p>
      </dsp:txBody>
      <dsp:txXfrm>
        <a:off x="5930492" y="2078579"/>
        <a:ext cx="4978005" cy="3084080"/>
      </dsp:txXfrm>
    </dsp:sp>
  </dsp:spTree>
</dsp:drawing>
</file>

<file path=ppt/diagrams/layout1.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16/7/layout/LinearArrowProcessNumbered">
  <dgm:title val="Linear Arrow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shape called UpArrowCallout. Also the nodes are connected by an arrow like shape emphasizing the process natur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3"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L"/>
      <dgm:param type="nodeVertAlign" val="t"/>
    </dgm:alg>
    <dgm:shape xmlns:r="http://schemas.openxmlformats.org/officeDocument/2006/relationships" r:blip="">
      <dgm:adjLst/>
    </dgm:shape>
    <dgm:presOf/>
    <dgm:constrLst>
      <dgm:constr type="w" for="ch" forName="compositeNode" refType="w"/>
      <dgm:constr type="h" for="ch" forName="compositeNode" op="equ"/>
      <dgm:constr type="w" for="ch" forName="sibTransComposite" refType="w" refFor="ch" refForName="compositeNode" fact="0"/>
      <dgm:constr type="w" for="des" forName="parTx"/>
      <dgm:constr type="h" for="des" forName="parTx" op="equ"/>
      <dgm:constr type="h" for="des" forName="parSh" op="equ"/>
      <dgm:constr type="w" for="des" forName="nodeText"/>
      <dgm:constr type="h" for="des" forName="nodeText" op="equ"/>
      <dgm:constr type="w" for="des" forName="parSh"/>
      <dgm:constr type="w" for="des" forName="parSh" op="equ"/>
      <dgm:constr type="primFontSz" for="des" forName="parTx" val="26"/>
      <dgm:constr type="primFontSz" for="des" forName="parTx" op="equ"/>
      <dgm:constr type="primFontSz" for="des" forName="parSh" op="equ"/>
      <dgm:constr type="primFontSz" for="des" forName="nodeText" op="equ"/>
      <dgm:constr type="secFontSz" for="des" forName="nodeText" op="equ"/>
      <dgm:constr type="primFontSz" for="des" forName="sibTransNodeCircle" op="equ"/>
      <dgm:constr type="h" for="des" forName="sibTransNodeCircle" op="equ"/>
      <dgm:constr type="w" for="des" forName="sibTransNodeCircle" op="equ"/>
      <dgm:constr type="h" for="des" forName="parTx" refType="primFontSz" refFor="des" refForName="parTx" fact="1.5"/>
      <dgm:constr type="h" for="ch" forName="compositeNode" refType="h"/>
      <dgm:constr type="h" for="des" forName="parSh" refType="w"/>
      <dgm:constr type="h" for="des" forName="nodeText" refType="primFontSz" refFor="des" refForName="parTx" fact="2.1"/>
      <dgm:constr type="h" for="des" forName="parSh" refType="h" refFor="des" refForName="parTx" op="lte" fact="1.2"/>
      <dgm:constr type="h" for="des" forName="parSh" refType="h" refFor="des" refForName="parTx" op="gte" fact="1.2"/>
    </dgm:constrLst>
    <dgm:ruleLst>
      <dgm:rule type="primFontSz" for="des" forName="parSh" val="5" fact="NaN" max="NaN"/>
    </dgm:ruleLst>
    <dgm:forEach name="Name3" axis="ch" ptType="node">
      <dgm:layoutNode name="compositeNode">
        <dgm:alg type="composite"/>
        <dgm:shape xmlns:r="http://schemas.openxmlformats.org/officeDocument/2006/relationships" r:blip="">
          <dgm:adjLst/>
        </dgm:shape>
        <dgm:presOf/>
        <dgm:choose name="Name004">
          <dgm:if name="Name5" axis="self" ptType="node" func="cnt" op="equ" val="0">
            <dgm:constrLst>
              <dgm:constr type="w" for="ch" forName="parTx" refType="w"/>
              <dgm:constr type="w" for="ch" forName="parSh" refType="w" refFor="ch" refForName="parTx"/>
              <dgm:constr type="w" for="ch" forName="nodeText" refType="w" refFor="ch" refForName="parTx"/>
              <dgm:constr type="t" for="ch" forName="nodeText" refType="b" refFor="ch" refForName="parSh"/>
            </dgm:constrLst>
          </dgm:if>
          <dgm:else name="Name6">
            <dgm:constrLst>
              <dgm:constr type="w" for="ch" forName="parTx" refType="w"/>
              <dgm:constr type="w" for="ch" forName="parSh" refType="w" refFor="ch" refForName="parTx"/>
              <dgm:constr type="w" for="ch" forName="nodeText" refType="w" refFor="ch" refForName="parTx" fact="0.9"/>
              <dgm:constr type="t" for="ch" forName="nodeText" refType="b" refFor="ch" refForName="parSh"/>
            </dgm:constrLst>
          </dgm:else>
        </dgm:choose>
        <dgm:ruleLst>
          <dgm:rule type="h" val="INF" fact="NaN" max="NaN"/>
        </dgm:ruleLst>
        <dgm:layoutNode name="parTx">
          <dgm:varLst>
            <dgm:chMax val="0"/>
            <dgm:chPref val="0"/>
            <dgm:bulletEnabled val="1"/>
          </dgm:varLst>
          <dgm:alg type="tx"/>
          <dgm:shape xmlns:r="http://schemas.openxmlformats.org/officeDocument/2006/relationships" type="rect" r:blip="" zOrderOff="1" hideGeom="1">
            <dgm:adjLst/>
          </dgm:shape>
          <dgm:presOf/>
          <dgm:constrLst>
            <dgm:constr type="h" refType="w" op="lte" fact="0.4"/>
            <dgm:constr type="h"/>
          </dgm:constrLst>
          <dgm:ruleLst>
            <dgm:rule type="h" val="INF" fact="NaN" max="NaN"/>
          </dgm:ruleLst>
        </dgm:layoutNode>
        <dgm:layoutNode name="parSh">
          <dgm:alg type="composite"/>
          <dgm:shape xmlns:r="http://schemas.openxmlformats.org/officeDocument/2006/relationships" r:blip="">
            <dgm:adjLst/>
          </dgm:shape>
          <dgm:presOf axis="self" ptType="node"/>
          <dgm:choose name="casesForFirstAndLastNode">
            <dgm:if name="ifFirstNode" axis="self" ptType="node" func="pos" op="equ" val="1">
              <dgm:choose name="removeLineWhenOnlyOneNode">
                <dgm:if name="ifOnlyOneNode" axis="followSib" ptType="node" func="cnt" op="equ" val="0">
                  <dgm:constrLst>
                    <dgm:constr type="h"/>
                    <dgm:constr type="h" for="ch" forName="lineNode" val="0.002"/>
                    <dgm:constr type="w" for="ch" forName="lineNode" refType="w" fact="0"/>
                    <dgm:constr type="w" for="ch" forName="lineArrowNode" refType="w" fact="0"/>
                    <dgm:constr type="h" for="ch" forName="lineArrowNode" refType="h" fact="0"/>
                    <dgm:constr type="ctrY" for="ch" forName="lineNode" refType="ctrY" refFor="ch" refForName="sibTransNodeCircle"/>
                    <dgm:constr type="h" for="ch" forName="sibTransNodeCircle" refType="h" fact="0.9"/>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if>
                <dgm:else name="ifMoreThanOneNode">
                  <dgm:constrLst>
                    <dgm:constr type="h"/>
                    <dgm:constr type="h" for="ch" forName="lineNode" val="0.002"/>
                    <dgm:constr type="w" for="ch" forName="lineNode" refType="w" fact="0.4"/>
                    <dgm:constr type="l" for="ch" forName="lineNode" refType="w" fact="0.5"/>
                    <dgm:constr type="w" for="ch" forName="lineArrowNode" refType="w" fact="0.046"/>
                    <dgm:constr type="h" for="ch" forName="lineArrowNode" refType="h" fact="0.18"/>
                    <dgm:constr type="l" for="ch" forName="lineArrowNode" refType="w" fact="0.924"/>
                    <dgm:constr type="t" for="ch" forName="lineArrowNode" refType="h" fact="0.18"/>
                    <dgm:constr type="ctrY" for="ch" forName="lineNode" refType="ctrY" refFor="ch" refForName="sibTransNodeCircle"/>
                    <dgm:constr type="h" for="ch" forName="sibTransNodeCircle" refType="h" fact="0.9"/>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else>
              </dgm:choose>
            </dgm:if>
            <dgm:if name="ifLastNode" axis="self" ptType="node" func="revPos" op="equ" val="1">
              <dgm:constrLst>
                <dgm:constr type="h"/>
                <dgm:constr type="h" for="ch" forName="lineNode" val="0.002"/>
                <dgm:constr type="w" for="ch" forName="lineNode" refType="w" fact="0.45"/>
                <dgm:constr type="w" for="ch" forName="lineArrowNode" refType="w" fact="0"/>
                <dgm:constr type="h" for="ch" forName="lineArrowNode" refType="h" fact="0"/>
                <dgm:constr type="ctrY" for="ch" forName="lineNode" refType="ctrY" refFor="ch" refForName="sibTransNodeCircle"/>
                <dgm:constr type="h" for="ch" forName="sibTransNodeCircle" refType="h"/>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if>
            <dgm:else name="allOtherNodes">
              <dgm:constrLst>
                <dgm:constr type="h"/>
                <dgm:constr type="h" for="ch" forName="lineNode" val="0.002"/>
                <dgm:constr type="w" for="ch" forName="lineNode" refType="w" fact="0.9"/>
                <dgm:constr type="w" for="ch" forName="lineArrowNode" refType="w" fact="0.046"/>
                <dgm:constr type="h" for="ch" forName="lineArrowNode" refType="h" fact="0.18"/>
                <dgm:constr type="l" for="ch" forName="lineArrowNode" refType="w" fact="0.924"/>
                <dgm:constr type="t" for="ch" forName="lineArrowNode" refType="h" fact="0.18"/>
                <dgm:constr type="ctrY" for="ch" forName="lineNode" refType="ctrY" refFor="ch" refForName="sibTransNodeCircle"/>
                <dgm:constr type="h" for="ch" forName="sibTransNodeCircle" refType="h" fact="0.9"/>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else>
          </dgm:choose>
          <dgm:layoutNode name="lineNode" styleLbl="alignAccFollowNode1">
            <dgm:alg type="sp"/>
            <dgm:shape xmlns:r="http://schemas.openxmlformats.org/officeDocument/2006/relationships" type="rect" r:blip="">
              <dgm:adjLst/>
            </dgm:shape>
            <dgm:presOf/>
            <dgm:constrLst/>
            <dgm:ruleLst/>
          </dgm:layoutNode>
          <dgm:layoutNode name="lineArrowNode" styleLbl="alignAccFollowNode1">
            <dgm:alg type="sp"/>
            <dgm:shape xmlns:r="http://schemas.openxmlformats.org/officeDocument/2006/relationships" type="chevron" r:blip="">
              <dgm:adjLst>
                <dgm:adj idx="1" val="0.9"/>
              </dgm:adjLst>
            </dgm:shape>
            <dgm:presOf/>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param type="parTxRTLAlign" val="l"/>
              </dgm:alg>
              <dgm:shape xmlns:r="http://schemas.openxmlformats.org/officeDocument/2006/relationships" type="ellipse" r:blip="">
                <dgm:adjLst/>
              </dgm:shape>
              <dgm:constrLst>
                <dgm:constr type="w" refType="h" op="equ"/>
                <dgm:constr type="primFontSz" val="60"/>
                <dgm:constr type="tMarg" refType="w" fact="0.11"/>
                <dgm:constr type="lMarg" refType="w" fact="0.11"/>
                <dgm:constr type="rMarg" refType="w" fact="0.11"/>
                <dgm:constr type="bMarg" refType="w" fact="0.11"/>
              </dgm:constrLst>
              <dgm:ruleLst>
                <dgm:rule type="primFontSz" val="14" fact="NaN" max="NaN"/>
              </dgm:ruleLst>
            </dgm:layoutNode>
            <dgm:layoutNode name="spacerBetweenCircleAndCallout">
              <dgm:varLst/>
              <dgm:presOf/>
              <dgm:alg type="sp"/>
              <dgm:shape xmlns:r="http://schemas.openxmlformats.org/officeDocument/2006/relationships" r:blip="">
                <dgm:adjLst/>
              </dgm:shape>
              <dgm:constrLst/>
              <dgm:ruleLst/>
            </dgm:layoutNode>
          </dgm:forEach>
          <dgm:presOf/>
          <dgm:ruleLst/>
        </dgm:layoutNode>
        <dgm:layoutNode name="nodeText" styleLbl="alignAccFollowNode1">
          <dgm:varLst>
            <dgm:bulletEnabled val="1"/>
          </dgm:varLst>
          <dgm:alg type="tx">
            <dgm:param type="parTxLTRAlign" val="l"/>
            <dgm:param type="parTxRTLAlign" val="r"/>
            <dgm:param type="txAnchorVert" val="t"/>
          </dgm:alg>
          <dgm:shape xmlns:r="http://schemas.openxmlformats.org/officeDocument/2006/relationships" type="upArrowCallout" r:blip="">
            <dgm:adjLst>
              <dgm:adj idx="1" val="0.5"/>
              <dgm:adj idx="2" val="0.2"/>
              <dgm:adj idx="3" val="0.2"/>
              <dgm:adj idx="4" val="1"/>
            </dgm:adjLst>
          </dgm:shape>
          <dgm:presOf axis="desOrSelf" ptType="node"/>
          <dgm:constrLst>
            <dgm:constr type="secFontSz" val="16"/>
            <dgm:constr type="primFontSz" val="26"/>
            <dgm:constr type="h"/>
            <dgm:constr type="tMarg" val="13"/>
            <dgm:constr type="lMarg" refType="w" fact="0.2236"/>
            <dgm:constr type="rMarg" refType="w" fact="0.2236"/>
            <dgm:constr type="bMarg" val="13"/>
          </dgm:constrLst>
          <dgm:ruleLst>
            <dgm:rule type="secFontSz" val="11" fact="NaN" max="NaN"/>
            <dgm:rule type="primFontSz" val="11" fact="NaN" max="NaN"/>
            <dgm:rule type="h" val="INF" fact="NaN" max="NaN"/>
          </dgm:ruleLst>
        </dgm:layoutNode>
      </dgm:layoutNode>
      <dgm:forEach name="sibTransForEach" axis="followSib" ptType="sibTrans" cnt="1">
        <dgm:layoutNode name="sibTransComposite" styleLbl="alignAccFollowNode1">
          <dgm:alg type="sp"/>
          <dgm:shape xmlns:r="http://schemas.openxmlformats.org/officeDocument/2006/relationships" r:blip="">
            <dgm:adjLst/>
          </dgm:shape>
          <dgm:ruleLst/>
        </dgm:layoutNode>
        <dgm:ruleLst>
          <dgm:rule type="h" val="INF" fact="NaN" max="NaN"/>
        </dgm:ruleLst>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BACE96-967E-B044-B655-6506C7A84771}" type="datetimeFigureOut">
              <a:rPr lang="en-US" smtClean="0"/>
              <a:t>10/15/24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66C948-209B-A34E-9BF0-0465704E9F17}" type="slidenum">
              <a:rPr lang="en-US" smtClean="0"/>
              <a:t>‹#›</a:t>
            </a:fld>
            <a:endParaRPr lang="en-US"/>
          </a:p>
        </p:txBody>
      </p:sp>
    </p:spTree>
    <p:extLst>
      <p:ext uri="{BB962C8B-B14F-4D97-AF65-F5344CB8AC3E}">
        <p14:creationId xmlns:p14="http://schemas.microsoft.com/office/powerpoint/2010/main" val="1956580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D856DF-10A7-2847-961C-BF4A56C4F4AA}" type="slidenum">
              <a:rPr lang="en-US" smtClean="0"/>
              <a:pPr/>
              <a:t>3</a:t>
            </a:fld>
            <a:endParaRPr lang="en-US"/>
          </a:p>
        </p:txBody>
      </p:sp>
    </p:spTree>
    <p:extLst>
      <p:ext uri="{BB962C8B-B14F-4D97-AF65-F5344CB8AC3E}">
        <p14:creationId xmlns:p14="http://schemas.microsoft.com/office/powerpoint/2010/main" val="265764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over_01">
    <p:bg>
      <p:bgRef idx="1001">
        <a:schemeClr val="bg1"/>
      </p:bgRef>
    </p:bg>
    <p:spTree>
      <p:nvGrpSpPr>
        <p:cNvPr id="1" name=""/>
        <p:cNvGrpSpPr/>
        <p:nvPr/>
      </p:nvGrpSpPr>
      <p:grpSpPr>
        <a:xfrm>
          <a:off x="0" y="0"/>
          <a:ext cx="0" cy="0"/>
          <a:chOff x="0" y="0"/>
          <a:chExt cx="0" cy="0"/>
        </a:xfrm>
      </p:grpSpPr>
      <p:pic>
        <p:nvPicPr>
          <p:cNvPr id="17" name="Picture 16" descr="A red and white background&#10;&#10;Description automatically generated">
            <a:extLst>
              <a:ext uri="{FF2B5EF4-FFF2-40B4-BE49-F238E27FC236}">
                <a16:creationId xmlns:a16="http://schemas.microsoft.com/office/drawing/2014/main" id="{C6E7E76E-0196-D695-5B49-9DED55183A91}"/>
              </a:ext>
            </a:extLst>
          </p:cNvPr>
          <p:cNvPicPr>
            <a:picLocks noChangeAspect="1"/>
          </p:cNvPicPr>
          <p:nvPr userDrawn="1"/>
        </p:nvPicPr>
        <p:blipFill>
          <a:blip r:embed="rId2"/>
          <a:stretch>
            <a:fillRect/>
          </a:stretch>
        </p:blipFill>
        <p:spPr>
          <a:xfrm>
            <a:off x="0" y="-1"/>
            <a:ext cx="12197286" cy="6952891"/>
          </a:xfrm>
          <a:prstGeom prst="rect">
            <a:avLst/>
          </a:prstGeom>
        </p:spPr>
      </p:pic>
      <p:sp>
        <p:nvSpPr>
          <p:cNvPr id="2" name="Title 1">
            <a:extLst>
              <a:ext uri="{FF2B5EF4-FFF2-40B4-BE49-F238E27FC236}">
                <a16:creationId xmlns:a16="http://schemas.microsoft.com/office/drawing/2014/main" id="{B6FD8E72-CC41-E471-B0E5-B8148A2BC917}"/>
              </a:ext>
            </a:extLst>
          </p:cNvPr>
          <p:cNvSpPr>
            <a:spLocks noGrp="1"/>
          </p:cNvSpPr>
          <p:nvPr>
            <p:ph type="ctrTitle" hasCustomPrompt="1"/>
          </p:nvPr>
        </p:nvSpPr>
        <p:spPr>
          <a:xfrm>
            <a:off x="1097246" y="2993107"/>
            <a:ext cx="9144000" cy="742377"/>
          </a:xfrm>
        </p:spPr>
        <p:txBody>
          <a:bodyPr anchor="t" anchorCtr="0">
            <a:normAutofit/>
          </a:bodyPr>
          <a:lstStyle>
            <a:lvl1pPr algn="l">
              <a:defRPr sz="4800">
                <a:solidFill>
                  <a:srgbClr val="4E0000"/>
                </a:solidFill>
                <a:latin typeface="Roboto" panose="02000000000000000000" pitchFamily="2" charset="0"/>
                <a:ea typeface="Roboto" panose="02000000000000000000" pitchFamily="2" charset="0"/>
                <a:cs typeface="Roboto" panose="02000000000000000000" pitchFamily="2" charset="0"/>
              </a:defRPr>
            </a:lvl1pPr>
          </a:lstStyle>
          <a:p>
            <a:r>
              <a:rPr lang="en-GB" dirty="0"/>
              <a:t>Insert title here</a:t>
            </a:r>
            <a:endParaRPr lang="en-ES" dirty="0"/>
          </a:p>
        </p:txBody>
      </p:sp>
      <p:sp>
        <p:nvSpPr>
          <p:cNvPr id="24" name="TextBox 23">
            <a:extLst>
              <a:ext uri="{FF2B5EF4-FFF2-40B4-BE49-F238E27FC236}">
                <a16:creationId xmlns:a16="http://schemas.microsoft.com/office/drawing/2014/main" id="{957992F0-A4C9-1F42-93A6-F2D413E97392}"/>
              </a:ext>
            </a:extLst>
          </p:cNvPr>
          <p:cNvSpPr txBox="1"/>
          <p:nvPr userDrawn="1"/>
        </p:nvSpPr>
        <p:spPr>
          <a:xfrm>
            <a:off x="1193498" y="2478853"/>
            <a:ext cx="1080470" cy="306467"/>
          </a:xfrm>
          <a:prstGeom prst="roundRect">
            <a:avLst/>
          </a:prstGeom>
          <a:noFill/>
          <a:ln>
            <a:solidFill>
              <a:schemeClr val="bg1"/>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sz="1200" dirty="0">
                <a:solidFill>
                  <a:schemeClr val="bg1"/>
                </a:solidFill>
                <a:latin typeface="Roboto" panose="02000000000000000000" pitchFamily="2" charset="0"/>
                <a:ea typeface="Roboto" panose="02000000000000000000" pitchFamily="2" charset="0"/>
                <a:cs typeface="Roboto" panose="02000000000000000000" pitchFamily="2" charset="0"/>
              </a:rPr>
              <a:t>STREAM A</a:t>
            </a:r>
          </a:p>
        </p:txBody>
      </p:sp>
      <p:pic>
        <p:nvPicPr>
          <p:cNvPr id="26" name="Picture 25" descr="A black background with red stars&#10;&#10;Description automatically generated">
            <a:extLst>
              <a:ext uri="{FF2B5EF4-FFF2-40B4-BE49-F238E27FC236}">
                <a16:creationId xmlns:a16="http://schemas.microsoft.com/office/drawing/2014/main" id="{942FF58A-9823-39D0-01AF-ABAADA4BC2B0}"/>
              </a:ext>
            </a:extLst>
          </p:cNvPr>
          <p:cNvPicPr>
            <a:picLocks noChangeAspect="1"/>
          </p:cNvPicPr>
          <p:nvPr userDrawn="1"/>
        </p:nvPicPr>
        <p:blipFill>
          <a:blip r:embed="rId3"/>
          <a:stretch>
            <a:fillRect/>
          </a:stretch>
        </p:blipFill>
        <p:spPr>
          <a:xfrm>
            <a:off x="1267224" y="188989"/>
            <a:ext cx="661580" cy="1663874"/>
          </a:xfrm>
          <a:prstGeom prst="rect">
            <a:avLst/>
          </a:prstGeom>
        </p:spPr>
      </p:pic>
      <p:pic>
        <p:nvPicPr>
          <p:cNvPr id="28" name="Picture 27" descr="A black and red background with circles&#10;&#10;Description automatically generated">
            <a:extLst>
              <a:ext uri="{FF2B5EF4-FFF2-40B4-BE49-F238E27FC236}">
                <a16:creationId xmlns:a16="http://schemas.microsoft.com/office/drawing/2014/main" id="{48B83A75-06D6-3D84-EDC4-9A10517A5770}"/>
              </a:ext>
            </a:extLst>
          </p:cNvPr>
          <p:cNvPicPr>
            <a:picLocks noChangeAspect="1"/>
          </p:cNvPicPr>
          <p:nvPr userDrawn="1"/>
        </p:nvPicPr>
        <p:blipFill>
          <a:blip r:embed="rId4"/>
          <a:stretch>
            <a:fillRect/>
          </a:stretch>
        </p:blipFill>
        <p:spPr>
          <a:xfrm>
            <a:off x="4600913" y="-189176"/>
            <a:ext cx="2749544" cy="742377"/>
          </a:xfrm>
          <a:prstGeom prst="rect">
            <a:avLst/>
          </a:prstGeom>
        </p:spPr>
      </p:pic>
      <p:pic>
        <p:nvPicPr>
          <p:cNvPr id="30" name="Picture 29" descr="A red and black background with circles&#10;&#10;Description automatically generated">
            <a:extLst>
              <a:ext uri="{FF2B5EF4-FFF2-40B4-BE49-F238E27FC236}">
                <a16:creationId xmlns:a16="http://schemas.microsoft.com/office/drawing/2014/main" id="{97279645-0620-34CB-4209-D2E74E00D931}"/>
              </a:ext>
            </a:extLst>
          </p:cNvPr>
          <p:cNvPicPr>
            <a:picLocks noChangeAspect="1"/>
          </p:cNvPicPr>
          <p:nvPr userDrawn="1"/>
        </p:nvPicPr>
        <p:blipFill>
          <a:blip r:embed="rId5"/>
          <a:stretch>
            <a:fillRect/>
          </a:stretch>
        </p:blipFill>
        <p:spPr>
          <a:xfrm>
            <a:off x="-263509" y="6381129"/>
            <a:ext cx="2332941" cy="594900"/>
          </a:xfrm>
          <a:prstGeom prst="rect">
            <a:avLst/>
          </a:prstGeom>
        </p:spPr>
      </p:pic>
    </p:spTree>
    <p:extLst>
      <p:ext uri="{BB962C8B-B14F-4D97-AF65-F5344CB8AC3E}">
        <p14:creationId xmlns:p14="http://schemas.microsoft.com/office/powerpoint/2010/main" val="2573010893"/>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Page_Break_01">
    <p:bg>
      <p:bgPr>
        <a:solidFill>
          <a:schemeClr val="accent3"/>
        </a:solidFill>
        <a:effectLst/>
      </p:bgPr>
    </p:bg>
    <p:spTree>
      <p:nvGrpSpPr>
        <p:cNvPr id="1" name=""/>
        <p:cNvGrpSpPr/>
        <p:nvPr/>
      </p:nvGrpSpPr>
      <p:grpSpPr>
        <a:xfrm>
          <a:off x="0" y="0"/>
          <a:ext cx="0" cy="0"/>
          <a:chOff x="0" y="0"/>
          <a:chExt cx="0" cy="0"/>
        </a:xfrm>
      </p:grpSpPr>
      <p:pic>
        <p:nvPicPr>
          <p:cNvPr id="6" name="Picture 5" descr="A red and white background&#10;&#10;Description automatically generated">
            <a:extLst>
              <a:ext uri="{FF2B5EF4-FFF2-40B4-BE49-F238E27FC236}">
                <a16:creationId xmlns:a16="http://schemas.microsoft.com/office/drawing/2014/main" id="{23880A44-2C4C-9EEF-1050-443F4E46A114}"/>
              </a:ext>
            </a:extLst>
          </p:cNvPr>
          <p:cNvPicPr>
            <a:picLocks noChangeAspect="1"/>
          </p:cNvPicPr>
          <p:nvPr userDrawn="1"/>
        </p:nvPicPr>
        <p:blipFill>
          <a:blip r:embed="rId2"/>
          <a:stretch>
            <a:fillRect/>
          </a:stretch>
        </p:blipFill>
        <p:spPr>
          <a:xfrm>
            <a:off x="0" y="-1"/>
            <a:ext cx="12197286" cy="6952891"/>
          </a:xfrm>
          <a:prstGeom prst="rect">
            <a:avLst/>
          </a:prstGeom>
        </p:spPr>
      </p:pic>
      <p:sp>
        <p:nvSpPr>
          <p:cNvPr id="2" name="Title 1">
            <a:extLst>
              <a:ext uri="{FF2B5EF4-FFF2-40B4-BE49-F238E27FC236}">
                <a16:creationId xmlns:a16="http://schemas.microsoft.com/office/drawing/2014/main" id="{B6FD8E72-CC41-E471-B0E5-B8148A2BC917}"/>
              </a:ext>
            </a:extLst>
          </p:cNvPr>
          <p:cNvSpPr>
            <a:spLocks noGrp="1"/>
          </p:cNvSpPr>
          <p:nvPr>
            <p:ph type="ctrTitle" hasCustomPrompt="1"/>
          </p:nvPr>
        </p:nvSpPr>
        <p:spPr>
          <a:xfrm>
            <a:off x="707571" y="1178895"/>
            <a:ext cx="5257800" cy="1738476"/>
          </a:xfrm>
        </p:spPr>
        <p:txBody>
          <a:bodyPr anchor="t" anchorCtr="0">
            <a:normAutofit/>
          </a:bodyPr>
          <a:lstStyle>
            <a:lvl1pPr algn="l">
              <a:defRPr sz="5000">
                <a:solidFill>
                  <a:srgbClr val="4E0000"/>
                </a:solidFill>
                <a:latin typeface="+mj-lt"/>
              </a:defRPr>
            </a:lvl1pPr>
          </a:lstStyle>
          <a:p>
            <a:r>
              <a:rPr lang="en-GB" dirty="0"/>
              <a:t>INSERT TITLE</a:t>
            </a:r>
            <a:endParaRPr lang="en-ES" dirty="0"/>
          </a:p>
        </p:txBody>
      </p:sp>
      <p:sp>
        <p:nvSpPr>
          <p:cNvPr id="3" name="Subtitle 2">
            <a:extLst>
              <a:ext uri="{FF2B5EF4-FFF2-40B4-BE49-F238E27FC236}">
                <a16:creationId xmlns:a16="http://schemas.microsoft.com/office/drawing/2014/main" id="{0C6DFEED-7A9C-8B84-9A09-F302A74CB032}"/>
              </a:ext>
            </a:extLst>
          </p:cNvPr>
          <p:cNvSpPr>
            <a:spLocks noGrp="1"/>
          </p:cNvSpPr>
          <p:nvPr>
            <p:ph type="subTitle" idx="1" hasCustomPrompt="1"/>
          </p:nvPr>
        </p:nvSpPr>
        <p:spPr>
          <a:xfrm>
            <a:off x="707571" y="771753"/>
            <a:ext cx="5257800" cy="365125"/>
          </a:xfrm>
        </p:spPr>
        <p:txBody>
          <a:bodyPr>
            <a:normAutofit/>
          </a:bodyPr>
          <a:lstStyle>
            <a:lvl1pPr marL="0" indent="0" algn="l">
              <a:buNone/>
              <a:defRPr sz="1800">
                <a:solidFill>
                  <a:srgbClr val="4E0000"/>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SUBHEADLINE</a:t>
            </a:r>
            <a:endParaRPr lang="en-ES" dirty="0"/>
          </a:p>
        </p:txBody>
      </p:sp>
      <p:pic>
        <p:nvPicPr>
          <p:cNvPr id="7" name="Picture 6" descr="A black background with white text&#10;&#10;Description automatically generated">
            <a:extLst>
              <a:ext uri="{FF2B5EF4-FFF2-40B4-BE49-F238E27FC236}">
                <a16:creationId xmlns:a16="http://schemas.microsoft.com/office/drawing/2014/main" id="{53F54864-6959-B6C6-D762-DA8B099093AE}"/>
              </a:ext>
            </a:extLst>
          </p:cNvPr>
          <p:cNvPicPr>
            <a:picLocks noChangeAspect="1"/>
          </p:cNvPicPr>
          <p:nvPr userDrawn="1"/>
        </p:nvPicPr>
        <p:blipFill>
          <a:blip r:embed="rId3"/>
          <a:stretch>
            <a:fillRect/>
          </a:stretch>
        </p:blipFill>
        <p:spPr>
          <a:xfrm>
            <a:off x="7822866" y="48793"/>
            <a:ext cx="4369134" cy="1130102"/>
          </a:xfrm>
          <a:prstGeom prst="rect">
            <a:avLst/>
          </a:prstGeom>
        </p:spPr>
      </p:pic>
    </p:spTree>
    <p:extLst>
      <p:ext uri="{BB962C8B-B14F-4D97-AF65-F5344CB8AC3E}">
        <p14:creationId xmlns:p14="http://schemas.microsoft.com/office/powerpoint/2010/main" val="2379881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ext_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87148-FB85-0B0F-64E6-F63CC11DC343}"/>
              </a:ext>
            </a:extLst>
          </p:cNvPr>
          <p:cNvSpPr>
            <a:spLocks noGrp="1"/>
          </p:cNvSpPr>
          <p:nvPr>
            <p:ph type="title" hasCustomPrompt="1"/>
          </p:nvPr>
        </p:nvSpPr>
        <p:spPr>
          <a:xfrm>
            <a:off x="707572" y="582500"/>
            <a:ext cx="10776856" cy="647246"/>
          </a:xfrm>
        </p:spPr>
        <p:txBody>
          <a:bodyPr/>
          <a:lstStyle>
            <a:lvl1pPr>
              <a:defRPr>
                <a:solidFill>
                  <a:srgbClr val="4E0000"/>
                </a:solidFill>
                <a:latin typeface="+mj-lt"/>
              </a:defRPr>
            </a:lvl1pPr>
          </a:lstStyle>
          <a:p>
            <a:r>
              <a:rPr lang="en-GB" dirty="0"/>
              <a:t>Title</a:t>
            </a:r>
            <a:endParaRPr lang="en-ES" dirty="0"/>
          </a:p>
        </p:txBody>
      </p:sp>
      <p:sp>
        <p:nvSpPr>
          <p:cNvPr id="3" name="Content Placeholder 2">
            <a:extLst>
              <a:ext uri="{FF2B5EF4-FFF2-40B4-BE49-F238E27FC236}">
                <a16:creationId xmlns:a16="http://schemas.microsoft.com/office/drawing/2014/main" id="{3FD667B0-F1BD-960A-9638-A62B60F8D538}"/>
              </a:ext>
            </a:extLst>
          </p:cNvPr>
          <p:cNvSpPr>
            <a:spLocks noGrp="1"/>
          </p:cNvSpPr>
          <p:nvPr>
            <p:ph idx="1"/>
          </p:nvPr>
        </p:nvSpPr>
        <p:spPr>
          <a:xfrm>
            <a:off x="707571" y="1488168"/>
            <a:ext cx="10776857" cy="4351338"/>
          </a:xfrm>
        </p:spPr>
        <p:txBody>
          <a:bodyPr/>
          <a:lstStyle>
            <a:lvl1pPr>
              <a:buClr>
                <a:srgbClr val="4E0000"/>
              </a:buClr>
              <a:defRPr>
                <a:solidFill>
                  <a:srgbClr val="4E0000"/>
                </a:solidFill>
                <a:latin typeface="+mj-lt"/>
              </a:defRPr>
            </a:lvl1pPr>
            <a:lvl2pPr>
              <a:buClr>
                <a:srgbClr val="4E0000"/>
              </a:buClr>
              <a:defRPr>
                <a:solidFill>
                  <a:srgbClr val="4E0000"/>
                </a:solidFill>
                <a:latin typeface="+mj-lt"/>
              </a:defRPr>
            </a:lvl2pPr>
            <a:lvl3pPr>
              <a:buClr>
                <a:srgbClr val="4E0000"/>
              </a:buClr>
              <a:defRPr>
                <a:solidFill>
                  <a:srgbClr val="4E0000"/>
                </a:solidFill>
                <a:latin typeface="+mj-lt"/>
              </a:defRPr>
            </a:lvl3pPr>
            <a:lvl4pPr>
              <a:buClr>
                <a:srgbClr val="4E0000"/>
              </a:buClr>
              <a:defRPr>
                <a:solidFill>
                  <a:srgbClr val="4E0000"/>
                </a:solidFill>
                <a:latin typeface="+mj-lt"/>
              </a:defRPr>
            </a:lvl4pPr>
            <a:lvl5pPr>
              <a:buClr>
                <a:srgbClr val="4E0000"/>
              </a:buClr>
              <a:defRPr>
                <a:solidFill>
                  <a:srgbClr val="4E0000"/>
                </a:solidFill>
                <a:latin typeface="+mj-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ES" dirty="0"/>
          </a:p>
        </p:txBody>
      </p:sp>
      <p:cxnSp>
        <p:nvCxnSpPr>
          <p:cNvPr id="14" name="Straight Connector 13">
            <a:extLst>
              <a:ext uri="{FF2B5EF4-FFF2-40B4-BE49-F238E27FC236}">
                <a16:creationId xmlns:a16="http://schemas.microsoft.com/office/drawing/2014/main" id="{972F2FD1-5CA8-A265-4A69-D45E857D71FA}"/>
              </a:ext>
            </a:extLst>
          </p:cNvPr>
          <p:cNvCxnSpPr/>
          <p:nvPr userDrawn="1"/>
        </p:nvCxnSpPr>
        <p:spPr>
          <a:xfrm>
            <a:off x="0" y="6344625"/>
            <a:ext cx="12192000" cy="0"/>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E9D3D8F4-A635-8D2B-495E-29631E04B3D4}"/>
              </a:ext>
            </a:extLst>
          </p:cNvPr>
          <p:cNvSpPr txBox="1"/>
          <p:nvPr userDrawn="1"/>
        </p:nvSpPr>
        <p:spPr>
          <a:xfrm>
            <a:off x="707571" y="6475254"/>
            <a:ext cx="6803571" cy="246221"/>
          </a:xfrm>
          <a:prstGeom prst="rect">
            <a:avLst/>
          </a:prstGeom>
          <a:noFill/>
        </p:spPr>
        <p:txBody>
          <a:bodyPr wrap="square" lIns="0" rtlCol="0">
            <a:spAutoFit/>
          </a:bodyPr>
          <a:lstStyle/>
          <a:p>
            <a:r>
              <a:rPr lang="en-GB" sz="1000" b="0" i="0" dirty="0">
                <a:solidFill>
                  <a:schemeClr val="bg1"/>
                </a:solidFill>
                <a:latin typeface="Proxima Nova" panose="02000506030000020004" pitchFamily="2" charset="0"/>
              </a:rPr>
              <a:t>NATIONAL EVALUATION CAPACITIES CONFERENCE 2024</a:t>
            </a:r>
            <a:endParaRPr lang="en-ES" sz="1000" b="0" i="0" dirty="0">
              <a:solidFill>
                <a:schemeClr val="bg1"/>
              </a:solidFill>
              <a:latin typeface="Proxima Nova" panose="02000506030000020004" pitchFamily="2" charset="0"/>
            </a:endParaRPr>
          </a:p>
        </p:txBody>
      </p:sp>
    </p:spTree>
    <p:extLst>
      <p:ext uri="{BB962C8B-B14F-4D97-AF65-F5344CB8AC3E}">
        <p14:creationId xmlns:p14="http://schemas.microsoft.com/office/powerpoint/2010/main" val="5389005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35432-9539-EA76-E268-753008C488A6}"/>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90464C83-18BD-CD41-DF04-827902FAF508}"/>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8670D22-2549-C8BE-0AC5-80C8F2B2DBDD}"/>
              </a:ext>
            </a:extLst>
          </p:cNvPr>
          <p:cNvSpPr>
            <a:spLocks noGrp="1"/>
          </p:cNvSpPr>
          <p:nvPr>
            <p:ph type="dt" sz="half" idx="10"/>
          </p:nvPr>
        </p:nvSpPr>
        <p:spPr/>
        <p:txBody>
          <a:bodyPr/>
          <a:lstStyle/>
          <a:p>
            <a:fld id="{B65CC13D-7726-2F4A-BEA7-E053E0753845}" type="datetimeFigureOut">
              <a:rPr lang="en-US" smtClean="0"/>
              <a:t>10/12/24</a:t>
            </a:fld>
            <a:endParaRPr lang="en-US"/>
          </a:p>
        </p:txBody>
      </p:sp>
      <p:sp>
        <p:nvSpPr>
          <p:cNvPr id="5" name="Footer Placeholder 4">
            <a:extLst>
              <a:ext uri="{FF2B5EF4-FFF2-40B4-BE49-F238E27FC236}">
                <a16:creationId xmlns:a16="http://schemas.microsoft.com/office/drawing/2014/main" id="{220D4AE2-EAD8-0CA5-8748-3AAC20C8BF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035B5D-1AE1-F5DB-29A8-F50236D33B17}"/>
              </a:ext>
            </a:extLst>
          </p:cNvPr>
          <p:cNvSpPr>
            <a:spLocks noGrp="1"/>
          </p:cNvSpPr>
          <p:nvPr>
            <p:ph type="sldNum" sz="quarter" idx="12"/>
          </p:nvPr>
        </p:nvSpPr>
        <p:spPr/>
        <p:txBody>
          <a:bodyPr/>
          <a:lstStyle/>
          <a:p>
            <a:fld id="{50DE64FE-CD01-0C4E-AD7A-3FFB00130A67}" type="slidenum">
              <a:rPr lang="en-US" smtClean="0"/>
              <a:t>‹#›</a:t>
            </a:fld>
            <a:endParaRPr lang="en-US"/>
          </a:p>
        </p:txBody>
      </p:sp>
    </p:spTree>
    <p:extLst>
      <p:ext uri="{BB962C8B-B14F-4D97-AF65-F5344CB8AC3E}">
        <p14:creationId xmlns:p14="http://schemas.microsoft.com/office/powerpoint/2010/main" val="31252027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C9B9E19-A8DA-E1B7-FC6A-705DD8F7AC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ES"/>
          </a:p>
        </p:txBody>
      </p:sp>
      <p:sp>
        <p:nvSpPr>
          <p:cNvPr id="3" name="Text Placeholder 2">
            <a:extLst>
              <a:ext uri="{FF2B5EF4-FFF2-40B4-BE49-F238E27FC236}">
                <a16:creationId xmlns:a16="http://schemas.microsoft.com/office/drawing/2014/main" id="{F74E89FF-DDB6-6A21-473B-ABF3E53D1A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ES"/>
          </a:p>
        </p:txBody>
      </p:sp>
      <p:sp>
        <p:nvSpPr>
          <p:cNvPr id="4" name="Date Placeholder 3">
            <a:extLst>
              <a:ext uri="{FF2B5EF4-FFF2-40B4-BE49-F238E27FC236}">
                <a16:creationId xmlns:a16="http://schemas.microsoft.com/office/drawing/2014/main" id="{9ECCDBFC-B822-C94D-88E1-563140F7F71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latin typeface="Proxima Nova" panose="02000506030000020004" pitchFamily="2" charset="0"/>
              </a:defRPr>
            </a:lvl1pPr>
          </a:lstStyle>
          <a:p>
            <a:fld id="{1BF78BCC-283B-4C4E-8F57-8AADC62B10CB}" type="datetimeFigureOut">
              <a:rPr lang="en-ES" smtClean="0"/>
              <a:pPr/>
              <a:t>10/15/24</a:t>
            </a:fld>
            <a:endParaRPr lang="en-ES"/>
          </a:p>
        </p:txBody>
      </p:sp>
      <p:sp>
        <p:nvSpPr>
          <p:cNvPr id="5" name="Footer Placeholder 4">
            <a:extLst>
              <a:ext uri="{FF2B5EF4-FFF2-40B4-BE49-F238E27FC236}">
                <a16:creationId xmlns:a16="http://schemas.microsoft.com/office/drawing/2014/main" id="{16EFF69B-2C97-5C95-796D-2B135787FAA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latin typeface="Proxima Nova" panose="02000506030000020004" pitchFamily="2" charset="0"/>
              </a:defRPr>
            </a:lvl1pPr>
          </a:lstStyle>
          <a:p>
            <a:endParaRPr lang="en-ES"/>
          </a:p>
        </p:txBody>
      </p:sp>
      <p:sp>
        <p:nvSpPr>
          <p:cNvPr id="6" name="Slide Number Placeholder 5">
            <a:extLst>
              <a:ext uri="{FF2B5EF4-FFF2-40B4-BE49-F238E27FC236}">
                <a16:creationId xmlns:a16="http://schemas.microsoft.com/office/drawing/2014/main" id="{C89EBD7E-FAE0-323D-CF9E-21505DC566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latin typeface="Proxima Nova" panose="02000506030000020004" pitchFamily="2" charset="0"/>
              </a:defRPr>
            </a:lvl1pPr>
          </a:lstStyle>
          <a:p>
            <a:fld id="{7928CCBB-7E5D-194B-B2B8-3BD4CB5E2B06}" type="slidenum">
              <a:rPr lang="en-ES" smtClean="0"/>
              <a:pPr/>
              <a:t>‹#›</a:t>
            </a:fld>
            <a:endParaRPr lang="en-ES"/>
          </a:p>
        </p:txBody>
      </p:sp>
      <p:pic>
        <p:nvPicPr>
          <p:cNvPr id="8" name="Picture 7" descr="A red background with a white background&#10;&#10;Description automatically generated with medium confidence">
            <a:extLst>
              <a:ext uri="{FF2B5EF4-FFF2-40B4-BE49-F238E27FC236}">
                <a16:creationId xmlns:a16="http://schemas.microsoft.com/office/drawing/2014/main" id="{A9B1D1B0-72E1-AD0C-3B31-A7F743D47FA4}"/>
              </a:ext>
            </a:extLst>
          </p:cNvPr>
          <p:cNvPicPr>
            <a:picLocks noChangeAspect="1"/>
          </p:cNvPicPr>
          <p:nvPr userDrawn="1"/>
        </p:nvPicPr>
        <p:blipFill>
          <a:blip r:embed="rId6"/>
          <a:stretch>
            <a:fillRect/>
          </a:stretch>
        </p:blipFill>
        <p:spPr>
          <a:xfrm>
            <a:off x="0" y="-1"/>
            <a:ext cx="12197286" cy="6952891"/>
          </a:xfrm>
          <a:prstGeom prst="rect">
            <a:avLst/>
          </a:prstGeom>
        </p:spPr>
      </p:pic>
    </p:spTree>
    <p:extLst>
      <p:ext uri="{BB962C8B-B14F-4D97-AF65-F5344CB8AC3E}">
        <p14:creationId xmlns:p14="http://schemas.microsoft.com/office/powerpoint/2010/main" val="1617121703"/>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 id="2147483663" r:id="rId4"/>
  </p:sldLayoutIdLst>
  <p:txStyles>
    <p:titleStyle>
      <a:lvl1pPr algn="l" defTabSz="914400" rtl="0" eaLnBrk="1" latinLnBrk="0" hangingPunct="1">
        <a:lnSpc>
          <a:spcPct val="90000"/>
        </a:lnSpc>
        <a:spcBef>
          <a:spcPct val="0"/>
        </a:spcBef>
        <a:buNone/>
        <a:defRPr sz="4400" b="1" i="0" kern="1200">
          <a:solidFill>
            <a:schemeClr val="tx1"/>
          </a:solidFill>
          <a:latin typeface="Proxima Nova" panose="02000506030000020004"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roxima Nova" panose="0200050603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roxima Nova" panose="0200050603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roxima Nova" panose="0200050603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roxima Nova" panose="0200050603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roxima Nova"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1.jpeg"/><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BDD24-9329-55EF-2D50-3BD9F2EAD314}"/>
              </a:ext>
            </a:extLst>
          </p:cNvPr>
          <p:cNvSpPr>
            <a:spLocks noGrp="1"/>
          </p:cNvSpPr>
          <p:nvPr>
            <p:ph type="ctrTitle"/>
          </p:nvPr>
        </p:nvSpPr>
        <p:spPr>
          <a:xfrm>
            <a:off x="222445" y="1494354"/>
            <a:ext cx="9600030" cy="1713305"/>
          </a:xfrm>
        </p:spPr>
        <p:txBody>
          <a:bodyPr anchor="b">
            <a:normAutofit fontScale="90000"/>
          </a:bodyPr>
          <a:lstStyle/>
          <a:p>
            <a:pPr algn="l"/>
            <a:r>
              <a:rPr lang="en-US" sz="5000" dirty="0"/>
              <a:t>From Data to Decision: The role of Knowledge Management in EIDM</a:t>
            </a:r>
          </a:p>
        </p:txBody>
      </p:sp>
      <p:sp>
        <p:nvSpPr>
          <p:cNvPr id="3" name="Subtitle 2">
            <a:extLst>
              <a:ext uri="{FF2B5EF4-FFF2-40B4-BE49-F238E27FC236}">
                <a16:creationId xmlns:a16="http://schemas.microsoft.com/office/drawing/2014/main" id="{4CE1CAD0-645A-7324-08D7-4382C67D5DA7}"/>
              </a:ext>
            </a:extLst>
          </p:cNvPr>
          <p:cNvSpPr>
            <a:spLocks noGrp="1"/>
          </p:cNvSpPr>
          <p:nvPr>
            <p:ph type="subTitle" idx="1"/>
          </p:nvPr>
        </p:nvSpPr>
        <p:spPr>
          <a:xfrm>
            <a:off x="339675" y="3962568"/>
            <a:ext cx="7700157" cy="1401078"/>
          </a:xfrm>
        </p:spPr>
        <p:txBody>
          <a:bodyPr anchor="t">
            <a:noAutofit/>
          </a:bodyPr>
          <a:lstStyle/>
          <a:p>
            <a:pPr algn="l"/>
            <a:r>
              <a:rPr lang="en-US" sz="2800" dirty="0"/>
              <a:t>Josephine </a:t>
            </a:r>
            <a:r>
              <a:rPr lang="en-US" sz="2800" dirty="0" err="1"/>
              <a:t>Watera</a:t>
            </a:r>
            <a:endParaRPr lang="en-US" sz="2800" dirty="0"/>
          </a:p>
          <a:p>
            <a:pPr algn="l"/>
            <a:r>
              <a:rPr lang="en-US" sz="2800" dirty="0"/>
              <a:t>Assistant Director, Research Services, </a:t>
            </a:r>
          </a:p>
          <a:p>
            <a:pPr algn="l"/>
            <a:r>
              <a:rPr lang="en-US" sz="2800" dirty="0"/>
              <a:t>Parliament of Uganda</a:t>
            </a:r>
          </a:p>
          <a:p>
            <a:pPr algn="l"/>
            <a:endParaRPr lang="en-US" sz="2800" dirty="0"/>
          </a:p>
        </p:txBody>
      </p:sp>
    </p:spTree>
    <p:extLst>
      <p:ext uri="{BB962C8B-B14F-4D97-AF65-F5344CB8AC3E}">
        <p14:creationId xmlns:p14="http://schemas.microsoft.com/office/powerpoint/2010/main" val="22972545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7FC6F9-63A9-3720-7CC3-EFD554F555C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73402B1-3573-E557-8912-203787AF0122}"/>
              </a:ext>
            </a:extLst>
          </p:cNvPr>
          <p:cNvSpPr>
            <a:spLocks noGrp="1"/>
          </p:cNvSpPr>
          <p:nvPr>
            <p:ph idx="1"/>
          </p:nvPr>
        </p:nvSpPr>
        <p:spPr/>
        <p:txBody>
          <a:bodyPr/>
          <a:lstStyle/>
          <a:p>
            <a:endParaRPr lang="en-US" dirty="0"/>
          </a:p>
        </p:txBody>
      </p:sp>
      <p:pic>
        <p:nvPicPr>
          <p:cNvPr id="4" name="Picture 5" descr="DSC01316">
            <a:extLst>
              <a:ext uri="{FF2B5EF4-FFF2-40B4-BE49-F238E27FC236}">
                <a16:creationId xmlns:a16="http://schemas.microsoft.com/office/drawing/2014/main" id="{A51C8200-A3B0-6222-691D-2CA0A8A41B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721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Text Box 7">
            <a:extLst>
              <a:ext uri="{FF2B5EF4-FFF2-40B4-BE49-F238E27FC236}">
                <a16:creationId xmlns:a16="http://schemas.microsoft.com/office/drawing/2014/main" id="{DDEEFF8D-A385-457B-B28C-02D4C3723A12}"/>
              </a:ext>
            </a:extLst>
          </p:cNvPr>
          <p:cNvSpPr txBox="1">
            <a:spLocks noChangeArrowheads="1"/>
          </p:cNvSpPr>
          <p:nvPr/>
        </p:nvSpPr>
        <p:spPr bwMode="auto">
          <a:xfrm>
            <a:off x="1042026" y="2724865"/>
            <a:ext cx="3311525" cy="701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sz="4000" i="1" dirty="0">
                <a:solidFill>
                  <a:schemeClr val="bg1"/>
                </a:solidFill>
                <a:latin typeface="Calibri" pitchFamily="34" charset="0"/>
              </a:rPr>
              <a:t>Thank You</a:t>
            </a:r>
          </a:p>
        </p:txBody>
      </p:sp>
      <p:sp>
        <p:nvSpPr>
          <p:cNvPr id="6" name="Rectangle 5">
            <a:extLst>
              <a:ext uri="{FF2B5EF4-FFF2-40B4-BE49-F238E27FC236}">
                <a16:creationId xmlns:a16="http://schemas.microsoft.com/office/drawing/2014/main" id="{FB3360DB-CC5E-1A5F-722D-9B26A0176F81}"/>
              </a:ext>
            </a:extLst>
          </p:cNvPr>
          <p:cNvSpPr/>
          <p:nvPr/>
        </p:nvSpPr>
        <p:spPr>
          <a:xfrm>
            <a:off x="8275626" y="2545129"/>
            <a:ext cx="3520313" cy="1631216"/>
          </a:xfrm>
          <a:prstGeom prst="rect">
            <a:avLst/>
          </a:prstGeom>
        </p:spPr>
        <p:txBody>
          <a:bodyPr wrap="square">
            <a:spAutoFit/>
          </a:bodyPr>
          <a:lstStyle/>
          <a:p>
            <a:pPr algn="ctr">
              <a:spcBef>
                <a:spcPct val="50000"/>
              </a:spcBef>
            </a:pPr>
            <a:r>
              <a:rPr lang="en-US" altLang="en-US" sz="4000" i="1" dirty="0">
                <a:solidFill>
                  <a:schemeClr val="bg1"/>
                </a:solidFill>
                <a:latin typeface="Calibri" pitchFamily="34" charset="0"/>
              </a:rPr>
              <a:t>For God and my      </a:t>
            </a:r>
          </a:p>
          <a:p>
            <a:pPr algn="ctr">
              <a:spcBef>
                <a:spcPct val="50000"/>
              </a:spcBef>
            </a:pPr>
            <a:r>
              <a:rPr lang="en-US" altLang="en-US" sz="4000" i="1" dirty="0">
                <a:solidFill>
                  <a:schemeClr val="bg1"/>
                </a:solidFill>
                <a:latin typeface="Calibri" pitchFamily="34" charset="0"/>
              </a:rPr>
              <a:t>Country</a:t>
            </a:r>
          </a:p>
        </p:txBody>
      </p:sp>
    </p:spTree>
    <p:extLst>
      <p:ext uri="{BB962C8B-B14F-4D97-AF65-F5344CB8AC3E}">
        <p14:creationId xmlns:p14="http://schemas.microsoft.com/office/powerpoint/2010/main" val="1784701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2EAA434B-202F-A12E-92C1-E5D60B4A8A57}"/>
              </a:ext>
            </a:extLst>
          </p:cNvPr>
          <p:cNvSpPr txBox="1"/>
          <p:nvPr/>
        </p:nvSpPr>
        <p:spPr>
          <a:xfrm>
            <a:off x="451262" y="445493"/>
            <a:ext cx="4142555" cy="954107"/>
          </a:xfrm>
          <a:prstGeom prst="rect">
            <a:avLst/>
          </a:prstGeom>
          <a:noFill/>
        </p:spPr>
        <p:txBody>
          <a:bodyPr wrap="square" rtlCol="0">
            <a:spAutoFit/>
          </a:bodyPr>
          <a:lstStyle/>
          <a:p>
            <a:pPr defTabSz="832104">
              <a:spcAft>
                <a:spcPts val="600"/>
              </a:spcAft>
            </a:pPr>
            <a:r>
              <a:rPr lang="en-US" sz="2800" b="1" dirty="0"/>
              <a:t>The potential for Data in </a:t>
            </a:r>
            <a:r>
              <a:rPr lang="en-US" sz="2800" b="1" kern="1200" dirty="0">
                <a:solidFill>
                  <a:schemeClr val="tx1"/>
                </a:solidFill>
                <a:latin typeface="+mn-lt"/>
                <a:ea typeface="+mn-ea"/>
                <a:cs typeface="+mn-cs"/>
              </a:rPr>
              <a:t>EIDM</a:t>
            </a:r>
            <a:endParaRPr lang="en-US" sz="2800" b="1" dirty="0"/>
          </a:p>
        </p:txBody>
      </p:sp>
      <p:graphicFrame>
        <p:nvGraphicFramePr>
          <p:cNvPr id="2" name="Diagram 1">
            <a:extLst>
              <a:ext uri="{FF2B5EF4-FFF2-40B4-BE49-F238E27FC236}">
                <a16:creationId xmlns:a16="http://schemas.microsoft.com/office/drawing/2014/main" id="{13B69142-FF22-7C51-8F23-173CE4CB612F}"/>
              </a:ext>
            </a:extLst>
          </p:cNvPr>
          <p:cNvGraphicFramePr/>
          <p:nvPr/>
        </p:nvGraphicFramePr>
        <p:xfrm>
          <a:off x="427513" y="1653878"/>
          <a:ext cx="4166305" cy="39453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Notched Right Arrow 2">
            <a:extLst>
              <a:ext uri="{FF2B5EF4-FFF2-40B4-BE49-F238E27FC236}">
                <a16:creationId xmlns:a16="http://schemas.microsoft.com/office/drawing/2014/main" id="{E999103D-50DA-6F86-7E0C-BB95DB0CCBE3}"/>
              </a:ext>
            </a:extLst>
          </p:cNvPr>
          <p:cNvSpPr/>
          <p:nvPr/>
        </p:nvSpPr>
        <p:spPr>
          <a:xfrm>
            <a:off x="4669028" y="2847109"/>
            <a:ext cx="1992358" cy="1163782"/>
          </a:xfrm>
          <a:prstGeom prst="notched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Decisions</a:t>
            </a:r>
          </a:p>
        </p:txBody>
      </p:sp>
      <p:graphicFrame>
        <p:nvGraphicFramePr>
          <p:cNvPr id="25" name="TextBox 3">
            <a:extLst>
              <a:ext uri="{FF2B5EF4-FFF2-40B4-BE49-F238E27FC236}">
                <a16:creationId xmlns:a16="http://schemas.microsoft.com/office/drawing/2014/main" id="{8F7AA6C0-2751-EC2C-2324-05255517FC84}"/>
              </a:ext>
            </a:extLst>
          </p:cNvPr>
          <p:cNvGraphicFramePr/>
          <p:nvPr/>
        </p:nvGraphicFramePr>
        <p:xfrm>
          <a:off x="6736596" y="585788"/>
          <a:ext cx="5027891" cy="571499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5198590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656693" y="228600"/>
            <a:ext cx="9011307" cy="536206"/>
          </a:xfrm>
        </p:spPr>
        <p:txBody>
          <a:bodyPr>
            <a:noAutofit/>
          </a:bodyPr>
          <a:lstStyle/>
          <a:p>
            <a:r>
              <a:rPr lang="en-US" sz="4000" b="1" dirty="0"/>
              <a:t>Why data for decisions in parliaments</a:t>
            </a:r>
          </a:p>
        </p:txBody>
      </p:sp>
      <p:pic>
        <p:nvPicPr>
          <p:cNvPr id="5" name="Content Placeholder 4" descr="sdg16.jpg"/>
          <p:cNvPicPr>
            <a:picLocks noGrp="1" noChangeAspect="1"/>
          </p:cNvPicPr>
          <p:nvPr>
            <p:ph idx="1"/>
          </p:nvPr>
        </p:nvPicPr>
        <p:blipFill rotWithShape="1">
          <a:blip r:embed="rId3">
            <a:extLst>
              <a:ext uri="{28A0092B-C50C-407E-A947-70E740481C1C}">
                <a14:useLocalDpi xmlns:a14="http://schemas.microsoft.com/office/drawing/2010/main" val="0"/>
              </a:ext>
            </a:extLst>
          </a:blip>
          <a:srcRect l="67289" r="285"/>
          <a:stretch/>
        </p:blipFill>
        <p:spPr>
          <a:xfrm>
            <a:off x="1075139" y="1202970"/>
            <a:ext cx="2147706" cy="3454936"/>
          </a:xfrm>
        </p:spPr>
      </p:pic>
      <p:pic>
        <p:nvPicPr>
          <p:cNvPr id="2" name="Picture 1" descr="sdg 16-7.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79774" y="3132654"/>
            <a:ext cx="2213838" cy="3496746"/>
          </a:xfrm>
          <a:prstGeom prst="rect">
            <a:avLst/>
          </a:prstGeom>
        </p:spPr>
      </p:pic>
      <p:pic>
        <p:nvPicPr>
          <p:cNvPr id="4" name="Picture 3" descr="sdg 16-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6326" y="1965270"/>
            <a:ext cx="2103790" cy="3315933"/>
          </a:xfrm>
          <a:prstGeom prst="rect">
            <a:avLst/>
          </a:prstGeom>
        </p:spPr>
      </p:pic>
      <p:cxnSp>
        <p:nvCxnSpPr>
          <p:cNvPr id="9" name="Straight Arrow Connector 8"/>
          <p:cNvCxnSpPr/>
          <p:nvPr/>
        </p:nvCxnSpPr>
        <p:spPr>
          <a:xfrm flipH="1" flipV="1">
            <a:off x="7426381" y="3421704"/>
            <a:ext cx="548387" cy="60895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12" name="Picture 11" descr="SDG 16-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81567" y="2847114"/>
            <a:ext cx="2135869" cy="3333082"/>
          </a:xfrm>
          <a:prstGeom prst="rect">
            <a:avLst/>
          </a:prstGeom>
        </p:spPr>
      </p:pic>
    </p:spTree>
    <p:extLst>
      <p:ext uri="{BB962C8B-B14F-4D97-AF65-F5344CB8AC3E}">
        <p14:creationId xmlns:p14="http://schemas.microsoft.com/office/powerpoint/2010/main" val="23941449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BCC22-328F-4616-DC44-E212F33903D6}"/>
              </a:ext>
            </a:extLst>
          </p:cNvPr>
          <p:cNvSpPr>
            <a:spLocks noGrp="1"/>
          </p:cNvSpPr>
          <p:nvPr>
            <p:ph type="title"/>
          </p:nvPr>
        </p:nvSpPr>
        <p:spPr>
          <a:xfrm>
            <a:off x="1199646" y="51915"/>
            <a:ext cx="9792707" cy="1679489"/>
          </a:xfrm>
        </p:spPr>
        <p:txBody>
          <a:bodyPr anchor="b">
            <a:normAutofit/>
          </a:bodyPr>
          <a:lstStyle/>
          <a:p>
            <a:pPr algn="ctr"/>
            <a:r>
              <a:rPr lang="en-US" sz="4800" dirty="0"/>
              <a:t>Knowledge Management in Parliament-for What?</a:t>
            </a:r>
          </a:p>
        </p:txBody>
      </p:sp>
      <p:grpSp>
        <p:nvGrpSpPr>
          <p:cNvPr id="4" name="Group 3">
            <a:extLst>
              <a:ext uri="{FF2B5EF4-FFF2-40B4-BE49-F238E27FC236}">
                <a16:creationId xmlns:a16="http://schemas.microsoft.com/office/drawing/2014/main" id="{C2F1DE8B-0BEB-0849-9B19-81B6ED0CE4D9}"/>
              </a:ext>
            </a:extLst>
          </p:cNvPr>
          <p:cNvGrpSpPr/>
          <p:nvPr/>
        </p:nvGrpSpPr>
        <p:grpSpPr>
          <a:xfrm>
            <a:off x="1386275" y="1826084"/>
            <a:ext cx="9416402" cy="4203642"/>
            <a:chOff x="864583" y="1356540"/>
            <a:chExt cx="11275076" cy="4860174"/>
          </a:xfrm>
        </p:grpSpPr>
        <p:sp>
          <p:nvSpPr>
            <p:cNvPr id="5" name="Фигура">
              <a:extLst>
                <a:ext uri="{FF2B5EF4-FFF2-40B4-BE49-F238E27FC236}">
                  <a16:creationId xmlns:a16="http://schemas.microsoft.com/office/drawing/2014/main" id="{539E0257-76DD-D1BC-77D9-CDF0A271523B}"/>
                </a:ext>
              </a:extLst>
            </p:cNvPr>
            <p:cNvSpPr>
              <a:spLocks/>
            </p:cNvSpPr>
            <p:nvPr/>
          </p:nvSpPr>
          <p:spPr bwMode="auto">
            <a:xfrm>
              <a:off x="5392400" y="1618977"/>
              <a:ext cx="3398197" cy="2897370"/>
            </a:xfrm>
            <a:custGeom>
              <a:avLst/>
              <a:gdLst>
                <a:gd name="T0" fmla="*/ 3399453 w 21346"/>
                <a:gd name="T1" fmla="*/ 2897901 h 21574"/>
                <a:gd name="T2" fmla="*/ 3399453 w 21346"/>
                <a:gd name="T3" fmla="*/ 2897901 h 21574"/>
                <a:gd name="T4" fmla="*/ 3399453 w 21346"/>
                <a:gd name="T5" fmla="*/ 2897901 h 21574"/>
                <a:gd name="T6" fmla="*/ 3399453 w 21346"/>
                <a:gd name="T7" fmla="*/ 2897901 h 21574"/>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46" h="21574" extrusionOk="0">
                  <a:moveTo>
                    <a:pt x="3141" y="21574"/>
                  </a:moveTo>
                  <a:cubicBezTo>
                    <a:pt x="1094" y="19150"/>
                    <a:pt x="-39" y="15847"/>
                    <a:pt x="2" y="12417"/>
                  </a:cubicBezTo>
                  <a:cubicBezTo>
                    <a:pt x="24" y="10526"/>
                    <a:pt x="403" y="8684"/>
                    <a:pt x="1086" y="7030"/>
                  </a:cubicBezTo>
                  <a:cubicBezTo>
                    <a:pt x="1750" y="5422"/>
                    <a:pt x="2701" y="3991"/>
                    <a:pt x="3912" y="2848"/>
                  </a:cubicBezTo>
                  <a:cubicBezTo>
                    <a:pt x="4979" y="1840"/>
                    <a:pt x="6098" y="1076"/>
                    <a:pt x="7258" y="609"/>
                  </a:cubicBezTo>
                  <a:cubicBezTo>
                    <a:pt x="8410" y="145"/>
                    <a:pt x="9588" y="-26"/>
                    <a:pt x="10740" y="3"/>
                  </a:cubicBezTo>
                  <a:cubicBezTo>
                    <a:pt x="12974" y="58"/>
                    <a:pt x="15144" y="877"/>
                    <a:pt x="16938" y="2397"/>
                  </a:cubicBezTo>
                  <a:cubicBezTo>
                    <a:pt x="18752" y="3935"/>
                    <a:pt x="20122" y="6150"/>
                    <a:pt x="20823" y="8691"/>
                  </a:cubicBezTo>
                  <a:cubicBezTo>
                    <a:pt x="21530" y="11249"/>
                    <a:pt x="21561" y="14143"/>
                    <a:pt x="20664" y="17100"/>
                  </a:cubicBezTo>
                  <a:cubicBezTo>
                    <a:pt x="19866" y="14632"/>
                    <a:pt x="18482" y="12611"/>
                    <a:pt x="16756" y="11193"/>
                  </a:cubicBezTo>
                  <a:cubicBezTo>
                    <a:pt x="14787" y="9574"/>
                    <a:pt x="12368" y="8731"/>
                    <a:pt x="9839" y="8970"/>
                  </a:cubicBezTo>
                  <a:cubicBezTo>
                    <a:pt x="8157" y="9129"/>
                    <a:pt x="6570" y="9778"/>
                    <a:pt x="5232" y="10706"/>
                  </a:cubicBezTo>
                  <a:cubicBezTo>
                    <a:pt x="4548" y="11182"/>
                    <a:pt x="3920" y="11742"/>
                    <a:pt x="3372" y="12383"/>
                  </a:cubicBezTo>
                  <a:cubicBezTo>
                    <a:pt x="2789" y="13063"/>
                    <a:pt x="2292" y="13842"/>
                    <a:pt x="1967" y="14772"/>
                  </a:cubicBezTo>
                  <a:cubicBezTo>
                    <a:pt x="1561" y="15934"/>
                    <a:pt x="1491" y="17202"/>
                    <a:pt x="1706" y="18399"/>
                  </a:cubicBezTo>
                  <a:cubicBezTo>
                    <a:pt x="1915" y="19561"/>
                    <a:pt x="2395" y="20665"/>
                    <a:pt x="3141" y="21574"/>
                  </a:cubicBezTo>
                  <a:close/>
                </a:path>
              </a:pathLst>
            </a:custGeom>
            <a:solidFill>
              <a:schemeClr val="accent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25394" tIns="25394" rIns="25394" bIns="25394" anchor="ctr"/>
            <a:lstStyle/>
            <a:p>
              <a:endParaRPr lang="en-US">
                <a:latin typeface="Lato Light" panose="020F0502020204030203" pitchFamily="34" charset="0"/>
              </a:endParaRPr>
            </a:p>
          </p:txBody>
        </p:sp>
        <p:sp>
          <p:nvSpPr>
            <p:cNvPr id="6" name="Фигура">
              <a:extLst>
                <a:ext uri="{FF2B5EF4-FFF2-40B4-BE49-F238E27FC236}">
                  <a16:creationId xmlns:a16="http://schemas.microsoft.com/office/drawing/2014/main" id="{DFFB4386-5C77-98F6-0EB6-BB96CBD2B499}"/>
                </a:ext>
              </a:extLst>
            </p:cNvPr>
            <p:cNvSpPr/>
            <p:nvPr/>
          </p:nvSpPr>
          <p:spPr bwMode="auto">
            <a:xfrm>
              <a:off x="4202553" y="1618924"/>
              <a:ext cx="2894846" cy="3404301"/>
            </a:xfrm>
            <a:custGeom>
              <a:avLst/>
              <a:gdLst/>
              <a:ahLst/>
              <a:cxnLst>
                <a:cxn ang="0">
                  <a:pos x="wd2" y="hd2"/>
                </a:cxn>
                <a:cxn ang="5400000">
                  <a:pos x="wd2" y="hd2"/>
                </a:cxn>
                <a:cxn ang="10800000">
                  <a:pos x="wd2" y="hd2"/>
                </a:cxn>
                <a:cxn ang="16200000">
                  <a:pos x="wd2" y="hd2"/>
                </a:cxn>
              </a:cxnLst>
              <a:rect l="0" t="0" r="r" b="b"/>
              <a:pathLst>
                <a:path w="21046" h="20863" extrusionOk="0">
                  <a:moveTo>
                    <a:pt x="16649" y="658"/>
                  </a:moveTo>
                  <a:cubicBezTo>
                    <a:pt x="12282" y="-700"/>
                    <a:pt x="7849" y="141"/>
                    <a:pt x="4654" y="2289"/>
                  </a:cubicBezTo>
                  <a:cubicBezTo>
                    <a:pt x="1413" y="4470"/>
                    <a:pt x="-554" y="7996"/>
                    <a:pt x="139" y="11935"/>
                  </a:cubicBezTo>
                  <a:cubicBezTo>
                    <a:pt x="881" y="16155"/>
                    <a:pt x="4307" y="19164"/>
                    <a:pt x="8490" y="20332"/>
                  </a:cubicBezTo>
                  <a:cubicBezTo>
                    <a:pt x="9513" y="20618"/>
                    <a:pt x="10579" y="20792"/>
                    <a:pt x="11659" y="20845"/>
                  </a:cubicBezTo>
                  <a:cubicBezTo>
                    <a:pt x="12762" y="20900"/>
                    <a:pt x="13877" y="20828"/>
                    <a:pt x="14973" y="20629"/>
                  </a:cubicBezTo>
                  <a:cubicBezTo>
                    <a:pt x="16062" y="20431"/>
                    <a:pt x="17134" y="20107"/>
                    <a:pt x="18155" y="19644"/>
                  </a:cubicBezTo>
                  <a:cubicBezTo>
                    <a:pt x="19183" y="19178"/>
                    <a:pt x="20157" y="18572"/>
                    <a:pt x="21046" y="17820"/>
                  </a:cubicBezTo>
                  <a:cubicBezTo>
                    <a:pt x="20044" y="18600"/>
                    <a:pt x="18828" y="19061"/>
                    <a:pt x="17571" y="19205"/>
                  </a:cubicBezTo>
                  <a:cubicBezTo>
                    <a:pt x="16288" y="19352"/>
                    <a:pt x="14972" y="19167"/>
                    <a:pt x="13812" y="18659"/>
                  </a:cubicBezTo>
                  <a:cubicBezTo>
                    <a:pt x="12572" y="18116"/>
                    <a:pt x="11615" y="17257"/>
                    <a:pt x="10826" y="16270"/>
                  </a:cubicBezTo>
                  <a:cubicBezTo>
                    <a:pt x="9998" y="15233"/>
                    <a:pt x="9326" y="14034"/>
                    <a:pt x="8978" y="12720"/>
                  </a:cubicBezTo>
                  <a:cubicBezTo>
                    <a:pt x="8615" y="11350"/>
                    <a:pt x="8616" y="9996"/>
                    <a:pt x="8875" y="8692"/>
                  </a:cubicBezTo>
                  <a:cubicBezTo>
                    <a:pt x="9128" y="7420"/>
                    <a:pt x="9630" y="6183"/>
                    <a:pt x="10394" y="5084"/>
                  </a:cubicBezTo>
                  <a:cubicBezTo>
                    <a:pt x="11063" y="4122"/>
                    <a:pt x="11934" y="3260"/>
                    <a:pt x="12960" y="2522"/>
                  </a:cubicBezTo>
                  <a:cubicBezTo>
                    <a:pt x="14030" y="1752"/>
                    <a:pt x="15267" y="1116"/>
                    <a:pt x="16649" y="658"/>
                  </a:cubicBezTo>
                  <a:close/>
                </a:path>
              </a:pathLst>
            </a:custGeom>
            <a:solidFill>
              <a:schemeClr val="accent4"/>
            </a:solidFill>
            <a:ln w="12700" cap="flat">
              <a:noFill/>
              <a:miter lim="400000"/>
            </a:ln>
            <a:effectLst/>
          </p:spPr>
          <p:txBody>
            <a:bodyPr lIns="25394" tIns="25394" rIns="25394" bIns="25394" anchor="ctr"/>
            <a:lstStyle/>
            <a:p>
              <a:pPr algn="ctr">
                <a:defRPr sz="3200">
                  <a:solidFill>
                    <a:srgbClr val="000000"/>
                  </a:solidFill>
                  <a:latin typeface="Helvetica Light"/>
                  <a:ea typeface="Helvetica Light"/>
                  <a:cs typeface="Helvetica Light"/>
                  <a:sym typeface="Helvetica Light"/>
                </a:defRPr>
              </a:pPr>
              <a:endParaRPr sz="1600" kern="0">
                <a:latin typeface="Lato Light" panose="020F0502020204030203" pitchFamily="34" charset="0"/>
                <a:ea typeface="Lato Light" panose="020F0502020204030203" pitchFamily="34" charset="0"/>
                <a:cs typeface="Lato Light" panose="020F0502020204030203" pitchFamily="34" charset="0"/>
                <a:sym typeface="Helvetica Light"/>
              </a:endParaRPr>
            </a:p>
          </p:txBody>
        </p:sp>
        <p:sp>
          <p:nvSpPr>
            <p:cNvPr id="7" name="Фигура">
              <a:extLst>
                <a:ext uri="{FF2B5EF4-FFF2-40B4-BE49-F238E27FC236}">
                  <a16:creationId xmlns:a16="http://schemas.microsoft.com/office/drawing/2014/main" id="{49B3BD6A-991A-797A-8793-2D7BB92715A0}"/>
                </a:ext>
              </a:extLst>
            </p:cNvPr>
            <p:cNvSpPr/>
            <p:nvPr/>
          </p:nvSpPr>
          <p:spPr bwMode="auto">
            <a:xfrm>
              <a:off x="4199379" y="3355990"/>
              <a:ext cx="3406681" cy="2859137"/>
            </a:xfrm>
            <a:custGeom>
              <a:avLst/>
              <a:gdLst/>
              <a:ahLst/>
              <a:cxnLst>
                <a:cxn ang="0">
                  <a:pos x="wd2" y="hd2"/>
                </a:cxn>
                <a:cxn ang="5400000">
                  <a:pos x="wd2" y="hd2"/>
                </a:cxn>
                <a:cxn ang="10800000">
                  <a:pos x="wd2" y="hd2"/>
                </a:cxn>
                <a:cxn ang="16200000">
                  <a:pos x="wd2" y="hd2"/>
                </a:cxn>
              </a:cxnLst>
              <a:rect l="0" t="0" r="r" b="b"/>
              <a:pathLst>
                <a:path w="20732" h="21153" extrusionOk="0">
                  <a:moveTo>
                    <a:pt x="17909" y="0"/>
                  </a:moveTo>
                  <a:cubicBezTo>
                    <a:pt x="19361" y="1844"/>
                    <a:pt x="20225" y="4012"/>
                    <a:pt x="20565" y="6243"/>
                  </a:cubicBezTo>
                  <a:cubicBezTo>
                    <a:pt x="20905" y="8478"/>
                    <a:pt x="20717" y="10767"/>
                    <a:pt x="20097" y="12866"/>
                  </a:cubicBezTo>
                  <a:cubicBezTo>
                    <a:pt x="19474" y="14980"/>
                    <a:pt x="18414" y="16904"/>
                    <a:pt x="16960" y="18358"/>
                  </a:cubicBezTo>
                  <a:cubicBezTo>
                    <a:pt x="15510" y="19807"/>
                    <a:pt x="13679" y="20775"/>
                    <a:pt x="11572" y="21067"/>
                  </a:cubicBezTo>
                  <a:cubicBezTo>
                    <a:pt x="7726" y="21600"/>
                    <a:pt x="4320" y="19611"/>
                    <a:pt x="2214" y="16360"/>
                  </a:cubicBezTo>
                  <a:cubicBezTo>
                    <a:pt x="103" y="13103"/>
                    <a:pt x="-695" y="8591"/>
                    <a:pt x="690" y="4186"/>
                  </a:cubicBezTo>
                  <a:cubicBezTo>
                    <a:pt x="1597" y="7098"/>
                    <a:pt x="3309" y="9386"/>
                    <a:pt x="5421" y="10782"/>
                  </a:cubicBezTo>
                  <a:cubicBezTo>
                    <a:pt x="7533" y="12177"/>
                    <a:pt x="10044" y="12680"/>
                    <a:pt x="12547" y="12022"/>
                  </a:cubicBezTo>
                  <a:cubicBezTo>
                    <a:pt x="13371" y="11806"/>
                    <a:pt x="14160" y="11467"/>
                    <a:pt x="14895" y="11035"/>
                  </a:cubicBezTo>
                  <a:cubicBezTo>
                    <a:pt x="15618" y="10610"/>
                    <a:pt x="16293" y="10091"/>
                    <a:pt x="16897" y="9454"/>
                  </a:cubicBezTo>
                  <a:cubicBezTo>
                    <a:pt x="18051" y="8237"/>
                    <a:pt x="18895" y="6673"/>
                    <a:pt x="19115" y="4918"/>
                  </a:cubicBezTo>
                  <a:cubicBezTo>
                    <a:pt x="19330" y="3195"/>
                    <a:pt x="18928" y="1387"/>
                    <a:pt x="17909" y="0"/>
                  </a:cubicBezTo>
                  <a:close/>
                </a:path>
              </a:pathLst>
            </a:custGeom>
            <a:solidFill>
              <a:schemeClr val="accent3"/>
            </a:solidFill>
            <a:ln w="12700" cap="flat">
              <a:noFill/>
              <a:miter lim="400000"/>
            </a:ln>
            <a:effectLst/>
          </p:spPr>
          <p:txBody>
            <a:bodyPr lIns="25394" tIns="25394" rIns="25394" bIns="25394" anchor="ctr"/>
            <a:lstStyle/>
            <a:p>
              <a:pPr algn="ctr">
                <a:defRPr sz="3200">
                  <a:solidFill>
                    <a:srgbClr val="000000"/>
                  </a:solidFill>
                  <a:latin typeface="Helvetica Light"/>
                  <a:ea typeface="Helvetica Light"/>
                  <a:cs typeface="Helvetica Light"/>
                  <a:sym typeface="Helvetica Light"/>
                </a:defRPr>
              </a:pPr>
              <a:endParaRPr sz="1600" kern="0">
                <a:latin typeface="Lato Light" panose="020F0502020204030203" pitchFamily="34" charset="0"/>
                <a:ea typeface="Lato Light" panose="020F0502020204030203" pitchFamily="34" charset="0"/>
                <a:cs typeface="Lato Light" panose="020F0502020204030203" pitchFamily="34" charset="0"/>
                <a:sym typeface="Helvetica Light"/>
              </a:endParaRPr>
            </a:p>
          </p:txBody>
        </p:sp>
        <p:sp>
          <p:nvSpPr>
            <p:cNvPr id="8" name="Фигура">
              <a:extLst>
                <a:ext uri="{FF2B5EF4-FFF2-40B4-BE49-F238E27FC236}">
                  <a16:creationId xmlns:a16="http://schemas.microsoft.com/office/drawing/2014/main" id="{6A0B09A8-C597-AC7D-043D-2D7E288D2B6A}"/>
                </a:ext>
              </a:extLst>
            </p:cNvPr>
            <p:cNvSpPr/>
            <p:nvPr/>
          </p:nvSpPr>
          <p:spPr bwMode="auto">
            <a:xfrm>
              <a:off x="5957871" y="2812413"/>
              <a:ext cx="2831363" cy="3404301"/>
            </a:xfrm>
            <a:custGeom>
              <a:avLst/>
              <a:gdLst/>
              <a:ahLst/>
              <a:cxnLst>
                <a:cxn ang="0">
                  <a:pos x="wd2" y="hd2"/>
                </a:cxn>
                <a:cxn ang="5400000">
                  <a:pos x="wd2" y="hd2"/>
                </a:cxn>
                <a:cxn ang="10800000">
                  <a:pos x="wd2" y="hd2"/>
                </a:cxn>
                <a:cxn ang="16200000">
                  <a:pos x="wd2" y="hd2"/>
                </a:cxn>
              </a:cxnLst>
              <a:rect l="0" t="0" r="r" b="b"/>
              <a:pathLst>
                <a:path w="21291" h="21011" extrusionOk="0">
                  <a:moveTo>
                    <a:pt x="0" y="2714"/>
                  </a:moveTo>
                  <a:cubicBezTo>
                    <a:pt x="1186" y="1860"/>
                    <a:pt x="2459" y="1220"/>
                    <a:pt x="3775" y="774"/>
                  </a:cubicBezTo>
                  <a:cubicBezTo>
                    <a:pt x="5093" y="328"/>
                    <a:pt x="6452" y="79"/>
                    <a:pt x="7808" y="16"/>
                  </a:cubicBezTo>
                  <a:cubicBezTo>
                    <a:pt x="10419" y="-104"/>
                    <a:pt x="13007" y="469"/>
                    <a:pt x="15207" y="1582"/>
                  </a:cubicBezTo>
                  <a:cubicBezTo>
                    <a:pt x="17351" y="2668"/>
                    <a:pt x="19100" y="4250"/>
                    <a:pt x="20162" y="6170"/>
                  </a:cubicBezTo>
                  <a:cubicBezTo>
                    <a:pt x="21227" y="8092"/>
                    <a:pt x="21600" y="10348"/>
                    <a:pt x="21016" y="12766"/>
                  </a:cubicBezTo>
                  <a:cubicBezTo>
                    <a:pt x="20280" y="15815"/>
                    <a:pt x="17961" y="18197"/>
                    <a:pt x="14992" y="19599"/>
                  </a:cubicBezTo>
                  <a:cubicBezTo>
                    <a:pt x="11831" y="21092"/>
                    <a:pt x="7905" y="21496"/>
                    <a:pt x="4128" y="20351"/>
                  </a:cubicBezTo>
                  <a:cubicBezTo>
                    <a:pt x="6596" y="19593"/>
                    <a:pt x="8642" y="18241"/>
                    <a:pt x="10066" y="16536"/>
                  </a:cubicBezTo>
                  <a:cubicBezTo>
                    <a:pt x="11485" y="14834"/>
                    <a:pt x="12279" y="12788"/>
                    <a:pt x="12342" y="10631"/>
                  </a:cubicBezTo>
                  <a:cubicBezTo>
                    <a:pt x="12373" y="9561"/>
                    <a:pt x="12211" y="8511"/>
                    <a:pt x="11843" y="7531"/>
                  </a:cubicBezTo>
                  <a:cubicBezTo>
                    <a:pt x="11469" y="6538"/>
                    <a:pt x="10892" y="5625"/>
                    <a:pt x="10244" y="4797"/>
                  </a:cubicBezTo>
                  <a:cubicBezTo>
                    <a:pt x="9658" y="4048"/>
                    <a:pt x="8988" y="3350"/>
                    <a:pt x="8161" y="2810"/>
                  </a:cubicBezTo>
                  <a:cubicBezTo>
                    <a:pt x="7283" y="2237"/>
                    <a:pt x="6243" y="1850"/>
                    <a:pt x="5069" y="1680"/>
                  </a:cubicBezTo>
                  <a:cubicBezTo>
                    <a:pt x="3278" y="1419"/>
                    <a:pt x="1436" y="1796"/>
                    <a:pt x="0" y="2714"/>
                  </a:cubicBezTo>
                  <a:close/>
                </a:path>
              </a:pathLst>
            </a:custGeom>
            <a:solidFill>
              <a:schemeClr val="accent2"/>
            </a:solidFill>
            <a:ln w="12700" cap="flat">
              <a:noFill/>
              <a:miter lim="400000"/>
            </a:ln>
            <a:effectLst/>
          </p:spPr>
          <p:txBody>
            <a:bodyPr lIns="25394" tIns="25394" rIns="25394" bIns="25394" anchor="ctr"/>
            <a:lstStyle/>
            <a:p>
              <a:pPr algn="ctr">
                <a:defRPr sz="3200">
                  <a:solidFill>
                    <a:srgbClr val="000000"/>
                  </a:solidFill>
                  <a:latin typeface="Helvetica Light"/>
                  <a:ea typeface="Helvetica Light"/>
                  <a:cs typeface="Helvetica Light"/>
                  <a:sym typeface="Helvetica Light"/>
                </a:defRPr>
              </a:pPr>
              <a:endParaRPr sz="1600" kern="0">
                <a:latin typeface="Lato Light" panose="020F0502020204030203" pitchFamily="34" charset="0"/>
                <a:ea typeface="Lato Light" panose="020F0502020204030203" pitchFamily="34" charset="0"/>
                <a:cs typeface="Lato Light" panose="020F0502020204030203" pitchFamily="34" charset="0"/>
                <a:sym typeface="Helvetica Light"/>
              </a:endParaRPr>
            </a:p>
          </p:txBody>
        </p:sp>
        <p:sp>
          <p:nvSpPr>
            <p:cNvPr id="9" name="Фигура">
              <a:extLst>
                <a:ext uri="{FF2B5EF4-FFF2-40B4-BE49-F238E27FC236}">
                  <a16:creationId xmlns:a16="http://schemas.microsoft.com/office/drawing/2014/main" id="{865F130E-99BC-2D7B-A785-F806A65D1ADA}"/>
                </a:ext>
              </a:extLst>
            </p:cNvPr>
            <p:cNvSpPr>
              <a:spLocks/>
            </p:cNvSpPr>
            <p:nvPr/>
          </p:nvSpPr>
          <p:spPr bwMode="auto">
            <a:xfrm>
              <a:off x="5395491" y="1619682"/>
              <a:ext cx="3182481" cy="2751049"/>
            </a:xfrm>
            <a:custGeom>
              <a:avLst/>
              <a:gdLst>
                <a:gd name="T0" fmla="*/ 3183657 w 21564"/>
                <a:gd name="T1" fmla="*/ 2751553 h 21599"/>
                <a:gd name="T2" fmla="*/ 3183657 w 21564"/>
                <a:gd name="T3" fmla="*/ 2751553 h 21599"/>
                <a:gd name="T4" fmla="*/ 3183657 w 21564"/>
                <a:gd name="T5" fmla="*/ 2751553 h 21599"/>
                <a:gd name="T6" fmla="*/ 3183657 w 21564"/>
                <a:gd name="T7" fmla="*/ 2751553 h 2159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64" h="21599" extrusionOk="0">
                  <a:moveTo>
                    <a:pt x="11118" y="2"/>
                  </a:moveTo>
                  <a:cubicBezTo>
                    <a:pt x="10025" y="23"/>
                    <a:pt x="8915" y="216"/>
                    <a:pt x="7828" y="643"/>
                  </a:cubicBezTo>
                  <a:cubicBezTo>
                    <a:pt x="6576" y="1136"/>
                    <a:pt x="5370" y="1941"/>
                    <a:pt x="4219" y="3004"/>
                  </a:cubicBezTo>
                  <a:cubicBezTo>
                    <a:pt x="2913" y="4209"/>
                    <a:pt x="1886" y="5717"/>
                    <a:pt x="1170" y="7413"/>
                  </a:cubicBezTo>
                  <a:cubicBezTo>
                    <a:pt x="434" y="9156"/>
                    <a:pt x="26" y="11099"/>
                    <a:pt x="1" y="13093"/>
                  </a:cubicBezTo>
                  <a:cubicBezTo>
                    <a:pt x="-36" y="16194"/>
                    <a:pt x="859" y="19195"/>
                    <a:pt x="2507" y="21599"/>
                  </a:cubicBezTo>
                  <a:cubicBezTo>
                    <a:pt x="57" y="16523"/>
                    <a:pt x="691" y="9986"/>
                    <a:pt x="4414" y="5670"/>
                  </a:cubicBezTo>
                  <a:cubicBezTo>
                    <a:pt x="8907" y="463"/>
                    <a:pt x="16191" y="463"/>
                    <a:pt x="20684" y="5670"/>
                  </a:cubicBezTo>
                  <a:cubicBezTo>
                    <a:pt x="21000" y="6037"/>
                    <a:pt x="21292" y="6422"/>
                    <a:pt x="21564" y="6819"/>
                  </a:cubicBezTo>
                  <a:cubicBezTo>
                    <a:pt x="20748" y="5129"/>
                    <a:pt x="19629" y="3653"/>
                    <a:pt x="18270" y="2528"/>
                  </a:cubicBezTo>
                  <a:cubicBezTo>
                    <a:pt x="16335" y="924"/>
                    <a:pt x="13995" y="62"/>
                    <a:pt x="11585" y="3"/>
                  </a:cubicBezTo>
                  <a:cubicBezTo>
                    <a:pt x="11430" y="0"/>
                    <a:pt x="11274" y="-1"/>
                    <a:pt x="11118" y="2"/>
                  </a:cubicBezTo>
                  <a:close/>
                </a:path>
              </a:pathLst>
            </a:custGeom>
            <a:solidFill>
              <a:schemeClr val="accent1">
                <a:lumMod val="75000"/>
              </a:schemeClr>
            </a:solidFill>
            <a:ln>
              <a:noFill/>
            </a:ln>
          </p:spPr>
          <p:txBody>
            <a:bodyPr lIns="25394" tIns="25394" rIns="25394" bIns="25394" anchor="ctr"/>
            <a:lstStyle/>
            <a:p>
              <a:endParaRPr lang="en-US">
                <a:latin typeface="Lato Light" panose="020F0502020204030203" pitchFamily="34" charset="0"/>
              </a:endParaRPr>
            </a:p>
          </p:txBody>
        </p:sp>
        <p:sp>
          <p:nvSpPr>
            <p:cNvPr id="10" name="Фигура">
              <a:extLst>
                <a:ext uri="{FF2B5EF4-FFF2-40B4-BE49-F238E27FC236}">
                  <a16:creationId xmlns:a16="http://schemas.microsoft.com/office/drawing/2014/main" id="{B48AB430-A5DA-1A49-CEF1-402E57D49844}"/>
                </a:ext>
              </a:extLst>
            </p:cNvPr>
            <p:cNvSpPr>
              <a:spLocks/>
            </p:cNvSpPr>
            <p:nvPr/>
          </p:nvSpPr>
          <p:spPr bwMode="auto">
            <a:xfrm>
              <a:off x="4206434" y="1828166"/>
              <a:ext cx="2772848" cy="3192146"/>
            </a:xfrm>
            <a:custGeom>
              <a:avLst/>
              <a:gdLst>
                <a:gd name="T0" fmla="*/ 2773873 w 21022"/>
                <a:gd name="T1" fmla="*/ 3192730 h 21559"/>
                <a:gd name="T2" fmla="*/ 2773873 w 21022"/>
                <a:gd name="T3" fmla="*/ 3192730 h 21559"/>
                <a:gd name="T4" fmla="*/ 2773873 w 21022"/>
                <a:gd name="T5" fmla="*/ 3192730 h 21559"/>
                <a:gd name="T6" fmla="*/ 2773873 w 21022"/>
                <a:gd name="T7" fmla="*/ 3192730 h 2155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022" h="21559" extrusionOk="0">
                  <a:moveTo>
                    <a:pt x="6696" y="0"/>
                  </a:moveTo>
                  <a:cubicBezTo>
                    <a:pt x="6048" y="319"/>
                    <a:pt x="5430" y="683"/>
                    <a:pt x="4853" y="1093"/>
                  </a:cubicBezTo>
                  <a:cubicBezTo>
                    <a:pt x="1473" y="3496"/>
                    <a:pt x="-578" y="7381"/>
                    <a:pt x="144" y="11721"/>
                  </a:cubicBezTo>
                  <a:cubicBezTo>
                    <a:pt x="918" y="16372"/>
                    <a:pt x="4490" y="19687"/>
                    <a:pt x="8851" y="20974"/>
                  </a:cubicBezTo>
                  <a:cubicBezTo>
                    <a:pt x="9918" y="21289"/>
                    <a:pt x="11030" y="21481"/>
                    <a:pt x="12157" y="21540"/>
                  </a:cubicBezTo>
                  <a:cubicBezTo>
                    <a:pt x="13306" y="21600"/>
                    <a:pt x="14469" y="21522"/>
                    <a:pt x="15612" y="21302"/>
                  </a:cubicBezTo>
                  <a:cubicBezTo>
                    <a:pt x="16747" y="21084"/>
                    <a:pt x="17865" y="20726"/>
                    <a:pt x="18930" y="20216"/>
                  </a:cubicBezTo>
                  <a:cubicBezTo>
                    <a:pt x="19658" y="19867"/>
                    <a:pt x="20356" y="19441"/>
                    <a:pt x="21022" y="18949"/>
                  </a:cubicBezTo>
                  <a:cubicBezTo>
                    <a:pt x="16131" y="21350"/>
                    <a:pt x="9860" y="20707"/>
                    <a:pt x="5712" y="17012"/>
                  </a:cubicBezTo>
                  <a:cubicBezTo>
                    <a:pt x="686" y="12533"/>
                    <a:pt x="686" y="5271"/>
                    <a:pt x="5712" y="792"/>
                  </a:cubicBezTo>
                  <a:cubicBezTo>
                    <a:pt x="6029" y="510"/>
                    <a:pt x="6357" y="246"/>
                    <a:pt x="6696" y="0"/>
                  </a:cubicBezTo>
                  <a:close/>
                </a:path>
              </a:pathLst>
            </a:custGeom>
            <a:solidFill>
              <a:schemeClr val="accent4">
                <a:lumMod val="75000"/>
              </a:schemeClr>
            </a:solidFill>
            <a:ln>
              <a:noFill/>
            </a:ln>
          </p:spPr>
          <p:txBody>
            <a:bodyPr lIns="25394" tIns="25394" rIns="25394" bIns="25394" anchor="ctr"/>
            <a:lstStyle/>
            <a:p>
              <a:endParaRPr lang="en-US">
                <a:latin typeface="Lato Light" panose="020F0502020204030203" pitchFamily="34" charset="0"/>
              </a:endParaRPr>
            </a:p>
          </p:txBody>
        </p:sp>
        <p:sp>
          <p:nvSpPr>
            <p:cNvPr id="11" name="Фигура">
              <a:extLst>
                <a:ext uri="{FF2B5EF4-FFF2-40B4-BE49-F238E27FC236}">
                  <a16:creationId xmlns:a16="http://schemas.microsoft.com/office/drawing/2014/main" id="{04B4F918-E166-E7C4-7178-5D250A3654A3}"/>
                </a:ext>
              </a:extLst>
            </p:cNvPr>
            <p:cNvSpPr>
              <a:spLocks/>
            </p:cNvSpPr>
            <p:nvPr/>
          </p:nvSpPr>
          <p:spPr bwMode="auto">
            <a:xfrm>
              <a:off x="6005305" y="2804665"/>
              <a:ext cx="2784876" cy="3193409"/>
            </a:xfrm>
            <a:custGeom>
              <a:avLst/>
              <a:gdLst>
                <a:gd name="T0" fmla="*/ 2785905 w 21286"/>
                <a:gd name="T1" fmla="*/ 3193994 h 21596"/>
                <a:gd name="T2" fmla="*/ 2785905 w 21286"/>
                <a:gd name="T3" fmla="*/ 3193994 h 21596"/>
                <a:gd name="T4" fmla="*/ 2785905 w 21286"/>
                <a:gd name="T5" fmla="*/ 3193994 h 21596"/>
                <a:gd name="T6" fmla="*/ 2785905 w 21286"/>
                <a:gd name="T7" fmla="*/ 3193994 h 21596"/>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86" h="21596" extrusionOk="0">
                  <a:moveTo>
                    <a:pt x="8574" y="3"/>
                  </a:moveTo>
                  <a:cubicBezTo>
                    <a:pt x="8244" y="-4"/>
                    <a:pt x="7913" y="0"/>
                    <a:pt x="7581" y="17"/>
                  </a:cubicBezTo>
                  <a:cubicBezTo>
                    <a:pt x="6203" y="85"/>
                    <a:pt x="4821" y="359"/>
                    <a:pt x="3481" y="848"/>
                  </a:cubicBezTo>
                  <a:cubicBezTo>
                    <a:pt x="2274" y="1288"/>
                    <a:pt x="1103" y="1904"/>
                    <a:pt x="0" y="2707"/>
                  </a:cubicBezTo>
                  <a:cubicBezTo>
                    <a:pt x="4966" y="154"/>
                    <a:pt x="11436" y="758"/>
                    <a:pt x="15689" y="4521"/>
                  </a:cubicBezTo>
                  <a:cubicBezTo>
                    <a:pt x="20757" y="9006"/>
                    <a:pt x="20757" y="16278"/>
                    <a:pt x="15689" y="20762"/>
                  </a:cubicBezTo>
                  <a:cubicBezTo>
                    <a:pt x="15352" y="21061"/>
                    <a:pt x="14999" y="21337"/>
                    <a:pt x="14636" y="21596"/>
                  </a:cubicBezTo>
                  <a:cubicBezTo>
                    <a:pt x="14718" y="21556"/>
                    <a:pt x="14801" y="21520"/>
                    <a:pt x="14882" y="21479"/>
                  </a:cubicBezTo>
                  <a:cubicBezTo>
                    <a:pt x="17900" y="19942"/>
                    <a:pt x="20258" y="17331"/>
                    <a:pt x="21006" y="13989"/>
                  </a:cubicBezTo>
                  <a:cubicBezTo>
                    <a:pt x="21600" y="11340"/>
                    <a:pt x="21220" y="8868"/>
                    <a:pt x="20139" y="6761"/>
                  </a:cubicBezTo>
                  <a:cubicBezTo>
                    <a:pt x="19058" y="4658"/>
                    <a:pt x="17281" y="2923"/>
                    <a:pt x="15102" y="1733"/>
                  </a:cubicBezTo>
                  <a:cubicBezTo>
                    <a:pt x="13145" y="666"/>
                    <a:pt x="10886" y="52"/>
                    <a:pt x="8574" y="3"/>
                  </a:cubicBezTo>
                  <a:close/>
                </a:path>
              </a:pathLst>
            </a:custGeom>
            <a:solidFill>
              <a:schemeClr val="accent2">
                <a:lumMod val="75000"/>
              </a:schemeClr>
            </a:solidFill>
            <a:ln>
              <a:noFill/>
            </a:ln>
          </p:spPr>
          <p:txBody>
            <a:bodyPr lIns="25394" tIns="25394" rIns="25394" bIns="25394" anchor="ctr"/>
            <a:lstStyle/>
            <a:p>
              <a:endParaRPr lang="en-US">
                <a:latin typeface="Lato Light" panose="020F0502020204030203" pitchFamily="34" charset="0"/>
              </a:endParaRPr>
            </a:p>
          </p:txBody>
        </p:sp>
        <p:sp>
          <p:nvSpPr>
            <p:cNvPr id="12" name="Фигура">
              <a:extLst>
                <a:ext uri="{FF2B5EF4-FFF2-40B4-BE49-F238E27FC236}">
                  <a16:creationId xmlns:a16="http://schemas.microsoft.com/office/drawing/2014/main" id="{D709BB49-E260-C601-9113-3B4E1BF34EC2}"/>
                </a:ext>
              </a:extLst>
            </p:cNvPr>
            <p:cNvSpPr>
              <a:spLocks/>
            </p:cNvSpPr>
            <p:nvPr/>
          </p:nvSpPr>
          <p:spPr bwMode="auto">
            <a:xfrm>
              <a:off x="4400943" y="3450068"/>
              <a:ext cx="3202498" cy="2765939"/>
            </a:xfrm>
            <a:custGeom>
              <a:avLst/>
              <a:gdLst>
                <a:gd name="T0" fmla="*/ 3203681 w 21410"/>
                <a:gd name="T1" fmla="*/ 2766446 h 21138"/>
                <a:gd name="T2" fmla="*/ 3203681 w 21410"/>
                <a:gd name="T3" fmla="*/ 2766446 h 21138"/>
                <a:gd name="T4" fmla="*/ 3203681 w 21410"/>
                <a:gd name="T5" fmla="*/ 2766446 h 21138"/>
                <a:gd name="T6" fmla="*/ 3203681 w 21410"/>
                <a:gd name="T7" fmla="*/ 2766446 h 2113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410" h="21138" extrusionOk="0">
                  <a:moveTo>
                    <a:pt x="18863" y="0"/>
                  </a:moveTo>
                  <a:cubicBezTo>
                    <a:pt x="21328" y="4953"/>
                    <a:pt x="20716" y="11364"/>
                    <a:pt x="17021" y="15589"/>
                  </a:cubicBezTo>
                  <a:cubicBezTo>
                    <a:pt x="12588" y="20657"/>
                    <a:pt x="5401" y="20657"/>
                    <a:pt x="968" y="15589"/>
                  </a:cubicBezTo>
                  <a:cubicBezTo>
                    <a:pt x="616" y="15186"/>
                    <a:pt x="296" y="14762"/>
                    <a:pt x="0" y="14324"/>
                  </a:cubicBezTo>
                  <a:cubicBezTo>
                    <a:pt x="311" y="14978"/>
                    <a:pt x="666" y="15603"/>
                    <a:pt x="1068" y="16187"/>
                  </a:cubicBezTo>
                  <a:cubicBezTo>
                    <a:pt x="3383" y="19545"/>
                    <a:pt x="7123" y="21600"/>
                    <a:pt x="11348" y="21049"/>
                  </a:cubicBezTo>
                  <a:cubicBezTo>
                    <a:pt x="13662" y="20748"/>
                    <a:pt x="15674" y="19748"/>
                    <a:pt x="17266" y="18251"/>
                  </a:cubicBezTo>
                  <a:cubicBezTo>
                    <a:pt x="18864" y="16749"/>
                    <a:pt x="20028" y="14762"/>
                    <a:pt x="20713" y="12579"/>
                  </a:cubicBezTo>
                  <a:cubicBezTo>
                    <a:pt x="21393" y="10410"/>
                    <a:pt x="21600" y="8047"/>
                    <a:pt x="21226" y="5738"/>
                  </a:cubicBezTo>
                  <a:cubicBezTo>
                    <a:pt x="20899" y="3714"/>
                    <a:pt x="20126" y="1741"/>
                    <a:pt x="18863" y="0"/>
                  </a:cubicBezTo>
                  <a:close/>
                </a:path>
              </a:pathLst>
            </a:custGeom>
            <a:solidFill>
              <a:schemeClr val="accent3">
                <a:lumMod val="75000"/>
              </a:schemeClr>
            </a:solidFill>
            <a:ln>
              <a:noFill/>
            </a:ln>
          </p:spPr>
          <p:txBody>
            <a:bodyPr lIns="25394" tIns="25394" rIns="25394" bIns="25394" anchor="ctr"/>
            <a:lstStyle/>
            <a:p>
              <a:endParaRPr lang="en-US">
                <a:latin typeface="Lato Light" panose="020F0502020204030203" pitchFamily="34" charset="0"/>
              </a:endParaRPr>
            </a:p>
          </p:txBody>
        </p:sp>
        <p:sp>
          <p:nvSpPr>
            <p:cNvPr id="13" name="Freeform 835">
              <a:extLst>
                <a:ext uri="{FF2B5EF4-FFF2-40B4-BE49-F238E27FC236}">
                  <a16:creationId xmlns:a16="http://schemas.microsoft.com/office/drawing/2014/main" id="{90B77AA8-7786-D169-6A3F-C998ACAF9E02}"/>
                </a:ext>
              </a:extLst>
            </p:cNvPr>
            <p:cNvSpPr>
              <a:spLocks noChangeArrowheads="1"/>
            </p:cNvSpPr>
            <p:nvPr/>
          </p:nvSpPr>
          <p:spPr bwMode="auto">
            <a:xfrm>
              <a:off x="4724176" y="2666624"/>
              <a:ext cx="528179" cy="572687"/>
            </a:xfrm>
            <a:custGeom>
              <a:avLst/>
              <a:gdLst/>
              <a:ahLst/>
              <a:cxnLst/>
              <a:rect l="0" t="0" r="r" b="b"/>
              <a:pathLst>
                <a:path w="281846" h="305667">
                  <a:moveTo>
                    <a:pt x="109537" y="182201"/>
                  </a:moveTo>
                  <a:cubicBezTo>
                    <a:pt x="111688" y="182201"/>
                    <a:pt x="113838" y="184004"/>
                    <a:pt x="113838" y="186527"/>
                  </a:cubicBezTo>
                  <a:lnTo>
                    <a:pt x="113838" y="191214"/>
                  </a:lnTo>
                  <a:cubicBezTo>
                    <a:pt x="121008" y="192656"/>
                    <a:pt x="127102" y="197343"/>
                    <a:pt x="129611" y="203832"/>
                  </a:cubicBezTo>
                  <a:cubicBezTo>
                    <a:pt x="130686" y="205995"/>
                    <a:pt x="129611" y="208879"/>
                    <a:pt x="127102" y="209961"/>
                  </a:cubicBezTo>
                  <a:cubicBezTo>
                    <a:pt x="124951" y="210682"/>
                    <a:pt x="122083" y="209600"/>
                    <a:pt x="121366" y="207437"/>
                  </a:cubicBezTo>
                  <a:cubicBezTo>
                    <a:pt x="119574" y="203111"/>
                    <a:pt x="114555" y="199866"/>
                    <a:pt x="109537" y="199866"/>
                  </a:cubicBezTo>
                  <a:cubicBezTo>
                    <a:pt x="102368" y="199866"/>
                    <a:pt x="96632" y="205274"/>
                    <a:pt x="96632" y="211403"/>
                  </a:cubicBezTo>
                  <a:cubicBezTo>
                    <a:pt x="96632" y="218973"/>
                    <a:pt x="100575" y="222578"/>
                    <a:pt x="109537" y="222578"/>
                  </a:cubicBezTo>
                  <a:cubicBezTo>
                    <a:pt x="125668" y="222578"/>
                    <a:pt x="131403" y="233394"/>
                    <a:pt x="131403" y="243127"/>
                  </a:cubicBezTo>
                  <a:cubicBezTo>
                    <a:pt x="131403" y="252861"/>
                    <a:pt x="123876" y="261153"/>
                    <a:pt x="113838" y="263316"/>
                  </a:cubicBezTo>
                  <a:lnTo>
                    <a:pt x="113838" y="267642"/>
                  </a:lnTo>
                  <a:cubicBezTo>
                    <a:pt x="113838" y="270526"/>
                    <a:pt x="111688" y="272329"/>
                    <a:pt x="109537" y="272329"/>
                  </a:cubicBezTo>
                  <a:cubicBezTo>
                    <a:pt x="106669" y="272329"/>
                    <a:pt x="104877" y="270526"/>
                    <a:pt x="104877" y="267642"/>
                  </a:cubicBezTo>
                  <a:lnTo>
                    <a:pt x="104877" y="263316"/>
                  </a:lnTo>
                  <a:cubicBezTo>
                    <a:pt x="97707" y="261513"/>
                    <a:pt x="91613" y="257187"/>
                    <a:pt x="89104" y="250698"/>
                  </a:cubicBezTo>
                  <a:cubicBezTo>
                    <a:pt x="88029" y="248175"/>
                    <a:pt x="89104" y="245651"/>
                    <a:pt x="91255" y="244569"/>
                  </a:cubicBezTo>
                  <a:cubicBezTo>
                    <a:pt x="93406" y="243488"/>
                    <a:pt x="96274" y="244569"/>
                    <a:pt x="97349" y="247093"/>
                  </a:cubicBezTo>
                  <a:cubicBezTo>
                    <a:pt x="99141" y="251419"/>
                    <a:pt x="104160" y="254303"/>
                    <a:pt x="109537" y="254303"/>
                  </a:cubicBezTo>
                  <a:cubicBezTo>
                    <a:pt x="116706" y="254303"/>
                    <a:pt x="122083" y="249256"/>
                    <a:pt x="122083" y="243127"/>
                  </a:cubicBezTo>
                  <a:cubicBezTo>
                    <a:pt x="122083" y="235557"/>
                    <a:pt x="117782" y="231591"/>
                    <a:pt x="109537" y="231591"/>
                  </a:cubicBezTo>
                  <a:cubicBezTo>
                    <a:pt x="93047" y="231591"/>
                    <a:pt x="87312" y="221136"/>
                    <a:pt x="87312" y="211403"/>
                  </a:cubicBezTo>
                  <a:cubicBezTo>
                    <a:pt x="87312" y="201669"/>
                    <a:pt x="94840" y="193377"/>
                    <a:pt x="104877" y="191214"/>
                  </a:cubicBezTo>
                  <a:lnTo>
                    <a:pt x="104877" y="186527"/>
                  </a:lnTo>
                  <a:cubicBezTo>
                    <a:pt x="104877" y="184004"/>
                    <a:pt x="106669" y="182201"/>
                    <a:pt x="109537" y="182201"/>
                  </a:cubicBezTo>
                  <a:close/>
                  <a:moveTo>
                    <a:pt x="97276" y="147659"/>
                  </a:moveTo>
                  <a:cubicBezTo>
                    <a:pt x="99877" y="148043"/>
                    <a:pt x="102106" y="148043"/>
                    <a:pt x="104707" y="148043"/>
                  </a:cubicBezTo>
                  <a:cubicBezTo>
                    <a:pt x="107308" y="148043"/>
                    <a:pt x="109165" y="150725"/>
                    <a:pt x="109165" y="153408"/>
                  </a:cubicBezTo>
                  <a:cubicBezTo>
                    <a:pt x="109165" y="155707"/>
                    <a:pt x="106936" y="158006"/>
                    <a:pt x="104335" y="158006"/>
                  </a:cubicBezTo>
                  <a:cubicBezTo>
                    <a:pt x="101735" y="158006"/>
                    <a:pt x="99134" y="158006"/>
                    <a:pt x="96905" y="157623"/>
                  </a:cubicBezTo>
                  <a:cubicBezTo>
                    <a:pt x="94304" y="157240"/>
                    <a:pt x="92075" y="154940"/>
                    <a:pt x="92446" y="152258"/>
                  </a:cubicBezTo>
                  <a:cubicBezTo>
                    <a:pt x="92446" y="149575"/>
                    <a:pt x="94676" y="147276"/>
                    <a:pt x="97276" y="147659"/>
                  </a:cubicBezTo>
                  <a:close/>
                  <a:moveTo>
                    <a:pt x="132291" y="147647"/>
                  </a:moveTo>
                  <a:cubicBezTo>
                    <a:pt x="134838" y="147276"/>
                    <a:pt x="137020" y="149128"/>
                    <a:pt x="137384" y="151721"/>
                  </a:cubicBezTo>
                  <a:cubicBezTo>
                    <a:pt x="137748" y="154314"/>
                    <a:pt x="135929" y="156908"/>
                    <a:pt x="133383" y="156908"/>
                  </a:cubicBezTo>
                  <a:cubicBezTo>
                    <a:pt x="131200" y="157648"/>
                    <a:pt x="128653" y="157648"/>
                    <a:pt x="126107" y="158019"/>
                  </a:cubicBezTo>
                  <a:lnTo>
                    <a:pt x="125743" y="158019"/>
                  </a:lnTo>
                  <a:cubicBezTo>
                    <a:pt x="123196" y="158019"/>
                    <a:pt x="121377" y="156167"/>
                    <a:pt x="121014" y="153944"/>
                  </a:cubicBezTo>
                  <a:cubicBezTo>
                    <a:pt x="120650" y="151351"/>
                    <a:pt x="122469" y="148758"/>
                    <a:pt x="125015" y="148388"/>
                  </a:cubicBezTo>
                  <a:cubicBezTo>
                    <a:pt x="127562" y="148388"/>
                    <a:pt x="129745" y="148017"/>
                    <a:pt x="132291" y="147647"/>
                  </a:cubicBezTo>
                  <a:close/>
                  <a:moveTo>
                    <a:pt x="69914" y="143188"/>
                  </a:moveTo>
                  <a:cubicBezTo>
                    <a:pt x="72053" y="143861"/>
                    <a:pt x="74191" y="144535"/>
                    <a:pt x="76685" y="144871"/>
                  </a:cubicBezTo>
                  <a:cubicBezTo>
                    <a:pt x="78824" y="145545"/>
                    <a:pt x="80606" y="147565"/>
                    <a:pt x="80249" y="149922"/>
                  </a:cubicBezTo>
                  <a:cubicBezTo>
                    <a:pt x="79536" y="151943"/>
                    <a:pt x="77398" y="153290"/>
                    <a:pt x="75260" y="153290"/>
                  </a:cubicBezTo>
                  <a:cubicBezTo>
                    <a:pt x="75260" y="153290"/>
                    <a:pt x="74904" y="153290"/>
                    <a:pt x="74547" y="153290"/>
                  </a:cubicBezTo>
                  <a:cubicBezTo>
                    <a:pt x="72053" y="152616"/>
                    <a:pt x="69914" y="152279"/>
                    <a:pt x="67420" y="151606"/>
                  </a:cubicBezTo>
                  <a:cubicBezTo>
                    <a:pt x="64925" y="150932"/>
                    <a:pt x="63500" y="148575"/>
                    <a:pt x="64213" y="146218"/>
                  </a:cubicBezTo>
                  <a:cubicBezTo>
                    <a:pt x="64925" y="143861"/>
                    <a:pt x="67420" y="142514"/>
                    <a:pt x="69914" y="143188"/>
                  </a:cubicBezTo>
                  <a:close/>
                  <a:moveTo>
                    <a:pt x="156185" y="142002"/>
                  </a:moveTo>
                  <a:cubicBezTo>
                    <a:pt x="158750" y="140926"/>
                    <a:pt x="161680" y="142360"/>
                    <a:pt x="162413" y="144511"/>
                  </a:cubicBezTo>
                  <a:cubicBezTo>
                    <a:pt x="163146" y="147379"/>
                    <a:pt x="162047" y="149888"/>
                    <a:pt x="159482" y="150605"/>
                  </a:cubicBezTo>
                  <a:cubicBezTo>
                    <a:pt x="158383" y="150964"/>
                    <a:pt x="156918" y="151322"/>
                    <a:pt x="155819" y="151681"/>
                  </a:cubicBezTo>
                  <a:cubicBezTo>
                    <a:pt x="155453" y="151681"/>
                    <a:pt x="155086" y="151681"/>
                    <a:pt x="154720" y="151681"/>
                  </a:cubicBezTo>
                  <a:cubicBezTo>
                    <a:pt x="152522" y="151681"/>
                    <a:pt x="150690" y="150605"/>
                    <a:pt x="149958" y="148813"/>
                  </a:cubicBezTo>
                  <a:cubicBezTo>
                    <a:pt x="149225" y="146304"/>
                    <a:pt x="150690" y="143794"/>
                    <a:pt x="152888" y="143077"/>
                  </a:cubicBezTo>
                  <a:cubicBezTo>
                    <a:pt x="154354" y="142719"/>
                    <a:pt x="155086" y="142360"/>
                    <a:pt x="156185" y="142002"/>
                  </a:cubicBezTo>
                  <a:close/>
                  <a:moveTo>
                    <a:pt x="49394" y="86951"/>
                  </a:moveTo>
                  <a:cubicBezTo>
                    <a:pt x="56605" y="86951"/>
                    <a:pt x="63094" y="90184"/>
                    <a:pt x="68142" y="95930"/>
                  </a:cubicBezTo>
                  <a:cubicBezTo>
                    <a:pt x="74271" y="103472"/>
                    <a:pt x="84727" y="103472"/>
                    <a:pt x="91217" y="95930"/>
                  </a:cubicBezTo>
                  <a:cubicBezTo>
                    <a:pt x="95904" y="90184"/>
                    <a:pt x="102754" y="86951"/>
                    <a:pt x="109965" y="86951"/>
                  </a:cubicBezTo>
                  <a:cubicBezTo>
                    <a:pt x="116815" y="86951"/>
                    <a:pt x="123665" y="90184"/>
                    <a:pt x="128352" y="95930"/>
                  </a:cubicBezTo>
                  <a:cubicBezTo>
                    <a:pt x="134842" y="103472"/>
                    <a:pt x="144937" y="103472"/>
                    <a:pt x="151427" y="95930"/>
                  </a:cubicBezTo>
                  <a:cubicBezTo>
                    <a:pt x="152869" y="94134"/>
                    <a:pt x="155754" y="93775"/>
                    <a:pt x="157917" y="95571"/>
                  </a:cubicBezTo>
                  <a:cubicBezTo>
                    <a:pt x="160080" y="97007"/>
                    <a:pt x="160080" y="99880"/>
                    <a:pt x="158638" y="102035"/>
                  </a:cubicBezTo>
                  <a:cubicBezTo>
                    <a:pt x="153590" y="107781"/>
                    <a:pt x="147101" y="111373"/>
                    <a:pt x="139890" y="111373"/>
                  </a:cubicBezTo>
                  <a:cubicBezTo>
                    <a:pt x="133039" y="111373"/>
                    <a:pt x="126189" y="107781"/>
                    <a:pt x="121141" y="102035"/>
                  </a:cubicBezTo>
                  <a:cubicBezTo>
                    <a:pt x="115012" y="94134"/>
                    <a:pt x="104557" y="94134"/>
                    <a:pt x="98427" y="102035"/>
                  </a:cubicBezTo>
                  <a:cubicBezTo>
                    <a:pt x="93380" y="107781"/>
                    <a:pt x="86530" y="111373"/>
                    <a:pt x="79319" y="111373"/>
                  </a:cubicBezTo>
                  <a:cubicBezTo>
                    <a:pt x="72469" y="111373"/>
                    <a:pt x="65979" y="107781"/>
                    <a:pt x="60931" y="102035"/>
                  </a:cubicBezTo>
                  <a:cubicBezTo>
                    <a:pt x="55163" y="94852"/>
                    <a:pt x="45428" y="94134"/>
                    <a:pt x="38938" y="100958"/>
                  </a:cubicBezTo>
                  <a:cubicBezTo>
                    <a:pt x="39299" y="107781"/>
                    <a:pt x="41462" y="114246"/>
                    <a:pt x="45067" y="119992"/>
                  </a:cubicBezTo>
                  <a:cubicBezTo>
                    <a:pt x="47952" y="125020"/>
                    <a:pt x="49754" y="130407"/>
                    <a:pt x="49754" y="135794"/>
                  </a:cubicBezTo>
                  <a:cubicBezTo>
                    <a:pt x="50115" y="136153"/>
                    <a:pt x="50836" y="136512"/>
                    <a:pt x="51197" y="136872"/>
                  </a:cubicBezTo>
                  <a:cubicBezTo>
                    <a:pt x="53360" y="137949"/>
                    <a:pt x="54441" y="140822"/>
                    <a:pt x="53360" y="142977"/>
                  </a:cubicBezTo>
                  <a:cubicBezTo>
                    <a:pt x="52278" y="144414"/>
                    <a:pt x="50836" y="145491"/>
                    <a:pt x="49033" y="145491"/>
                  </a:cubicBezTo>
                  <a:cubicBezTo>
                    <a:pt x="49033" y="145491"/>
                    <a:pt x="49033" y="145491"/>
                    <a:pt x="48673" y="145491"/>
                  </a:cubicBezTo>
                  <a:cubicBezTo>
                    <a:pt x="47591" y="150519"/>
                    <a:pt x="44707" y="155547"/>
                    <a:pt x="40741" y="159857"/>
                  </a:cubicBezTo>
                  <a:cubicBezTo>
                    <a:pt x="20911" y="179968"/>
                    <a:pt x="9013" y="206545"/>
                    <a:pt x="9013" y="231325"/>
                  </a:cubicBezTo>
                  <a:cubicBezTo>
                    <a:pt x="9013" y="285196"/>
                    <a:pt x="63816" y="296329"/>
                    <a:pt x="109965" y="296329"/>
                  </a:cubicBezTo>
                  <a:cubicBezTo>
                    <a:pt x="150346" y="296329"/>
                    <a:pt x="180270" y="287710"/>
                    <a:pt x="195774" y="270831"/>
                  </a:cubicBezTo>
                  <a:cubicBezTo>
                    <a:pt x="197937" y="269035"/>
                    <a:pt x="200461" y="268676"/>
                    <a:pt x="202624" y="270471"/>
                  </a:cubicBezTo>
                  <a:cubicBezTo>
                    <a:pt x="204427" y="272267"/>
                    <a:pt x="204427" y="275140"/>
                    <a:pt x="202624" y="276936"/>
                  </a:cubicBezTo>
                  <a:cubicBezTo>
                    <a:pt x="184957" y="295970"/>
                    <a:pt x="153590" y="305667"/>
                    <a:pt x="109965" y="305667"/>
                  </a:cubicBezTo>
                  <a:cubicBezTo>
                    <a:pt x="37857" y="305667"/>
                    <a:pt x="0" y="279809"/>
                    <a:pt x="0" y="231325"/>
                  </a:cubicBezTo>
                  <a:cubicBezTo>
                    <a:pt x="0" y="204031"/>
                    <a:pt x="12619" y="174940"/>
                    <a:pt x="34251" y="153392"/>
                  </a:cubicBezTo>
                  <a:cubicBezTo>
                    <a:pt x="41462" y="145850"/>
                    <a:pt x="42544" y="133999"/>
                    <a:pt x="37136" y="125020"/>
                  </a:cubicBezTo>
                  <a:cubicBezTo>
                    <a:pt x="32449" y="117119"/>
                    <a:pt x="29925" y="108500"/>
                    <a:pt x="29925" y="99162"/>
                  </a:cubicBezTo>
                  <a:cubicBezTo>
                    <a:pt x="29925" y="97725"/>
                    <a:pt x="30285" y="97007"/>
                    <a:pt x="30646" y="95930"/>
                  </a:cubicBezTo>
                  <a:cubicBezTo>
                    <a:pt x="35693" y="90184"/>
                    <a:pt x="42544" y="86951"/>
                    <a:pt x="49394" y="86951"/>
                  </a:cubicBezTo>
                  <a:close/>
                  <a:moveTo>
                    <a:pt x="209501" y="1083"/>
                  </a:moveTo>
                  <a:cubicBezTo>
                    <a:pt x="211292" y="-361"/>
                    <a:pt x="213800" y="-361"/>
                    <a:pt x="215591" y="1083"/>
                  </a:cubicBezTo>
                  <a:lnTo>
                    <a:pt x="280068" y="60989"/>
                  </a:lnTo>
                  <a:cubicBezTo>
                    <a:pt x="281859" y="62071"/>
                    <a:pt x="282217" y="64237"/>
                    <a:pt x="281501" y="66041"/>
                  </a:cubicBezTo>
                  <a:cubicBezTo>
                    <a:pt x="280426" y="67846"/>
                    <a:pt x="278993" y="68928"/>
                    <a:pt x="276844" y="68928"/>
                  </a:cubicBezTo>
                  <a:lnTo>
                    <a:pt x="249620" y="68928"/>
                  </a:lnTo>
                  <a:lnTo>
                    <a:pt x="249620" y="300974"/>
                  </a:lnTo>
                  <a:cubicBezTo>
                    <a:pt x="249620" y="303500"/>
                    <a:pt x="247471" y="305665"/>
                    <a:pt x="244964" y="305665"/>
                  </a:cubicBezTo>
                  <a:cubicBezTo>
                    <a:pt x="242456" y="305665"/>
                    <a:pt x="240307" y="303500"/>
                    <a:pt x="240307" y="300974"/>
                  </a:cubicBezTo>
                  <a:lnTo>
                    <a:pt x="240307" y="64237"/>
                  </a:lnTo>
                  <a:cubicBezTo>
                    <a:pt x="240307" y="61711"/>
                    <a:pt x="242456" y="59906"/>
                    <a:pt x="244964" y="59906"/>
                  </a:cubicBezTo>
                  <a:lnTo>
                    <a:pt x="265023" y="59906"/>
                  </a:lnTo>
                  <a:lnTo>
                    <a:pt x="212725" y="10827"/>
                  </a:lnTo>
                  <a:lnTo>
                    <a:pt x="159711" y="59906"/>
                  </a:lnTo>
                  <a:lnTo>
                    <a:pt x="179412" y="59906"/>
                  </a:lnTo>
                  <a:cubicBezTo>
                    <a:pt x="181919" y="59906"/>
                    <a:pt x="183711" y="61711"/>
                    <a:pt x="183711" y="64237"/>
                  </a:cubicBezTo>
                  <a:lnTo>
                    <a:pt x="183711" y="233489"/>
                  </a:lnTo>
                  <a:cubicBezTo>
                    <a:pt x="183711" y="236016"/>
                    <a:pt x="181919" y="238181"/>
                    <a:pt x="179412" y="238181"/>
                  </a:cubicBezTo>
                  <a:cubicBezTo>
                    <a:pt x="176905" y="238181"/>
                    <a:pt x="174755" y="236016"/>
                    <a:pt x="174755" y="233489"/>
                  </a:cubicBezTo>
                  <a:lnTo>
                    <a:pt x="174755" y="68928"/>
                  </a:lnTo>
                  <a:lnTo>
                    <a:pt x="147890" y="68928"/>
                  </a:lnTo>
                  <a:cubicBezTo>
                    <a:pt x="146099" y="68928"/>
                    <a:pt x="144308" y="67846"/>
                    <a:pt x="143950" y="66041"/>
                  </a:cubicBezTo>
                  <a:cubicBezTo>
                    <a:pt x="142875" y="64237"/>
                    <a:pt x="143592" y="62071"/>
                    <a:pt x="145024" y="60989"/>
                  </a:cubicBezTo>
                  <a:lnTo>
                    <a:pt x="209501" y="1083"/>
                  </a:lnTo>
                  <a:close/>
                </a:path>
              </a:pathLst>
            </a:custGeom>
            <a:solidFill>
              <a:schemeClr val="bg1"/>
            </a:solidFill>
            <a:ln>
              <a:noFill/>
            </a:ln>
            <a:effectLst/>
          </p:spPr>
          <p:txBody>
            <a:bodyPr anchor="ctr"/>
            <a:lstStyle/>
            <a:p>
              <a:endParaRPr lang="en-US" sz="900">
                <a:latin typeface="Lato Light" panose="020F0502020204030203" pitchFamily="34" charset="0"/>
              </a:endParaRPr>
            </a:p>
          </p:txBody>
        </p:sp>
        <p:sp>
          <p:nvSpPr>
            <p:cNvPr id="14" name="Freeform 836">
              <a:extLst>
                <a:ext uri="{FF2B5EF4-FFF2-40B4-BE49-F238E27FC236}">
                  <a16:creationId xmlns:a16="http://schemas.microsoft.com/office/drawing/2014/main" id="{088B3F56-8CB2-0649-83D1-D19B3115DA89}"/>
                </a:ext>
              </a:extLst>
            </p:cNvPr>
            <p:cNvSpPr>
              <a:spLocks noChangeArrowheads="1"/>
            </p:cNvSpPr>
            <p:nvPr/>
          </p:nvSpPr>
          <p:spPr bwMode="auto">
            <a:xfrm>
              <a:off x="5396272" y="5194367"/>
              <a:ext cx="560818" cy="569721"/>
            </a:xfrm>
            <a:custGeom>
              <a:avLst/>
              <a:gdLst/>
              <a:ahLst/>
              <a:cxnLst/>
              <a:rect l="0" t="0" r="r" b="b"/>
              <a:pathLst>
                <a:path w="299678" h="304441">
                  <a:moveTo>
                    <a:pt x="94796" y="247650"/>
                  </a:moveTo>
                  <a:lnTo>
                    <a:pt x="145785" y="247650"/>
                  </a:lnTo>
                  <a:cubicBezTo>
                    <a:pt x="148299" y="247650"/>
                    <a:pt x="150453" y="249767"/>
                    <a:pt x="150453" y="252236"/>
                  </a:cubicBezTo>
                  <a:cubicBezTo>
                    <a:pt x="150453" y="254706"/>
                    <a:pt x="148299" y="256822"/>
                    <a:pt x="145785" y="256822"/>
                  </a:cubicBezTo>
                  <a:lnTo>
                    <a:pt x="94796" y="256822"/>
                  </a:lnTo>
                  <a:cubicBezTo>
                    <a:pt x="92282" y="256822"/>
                    <a:pt x="90487" y="254706"/>
                    <a:pt x="90487" y="252236"/>
                  </a:cubicBezTo>
                  <a:cubicBezTo>
                    <a:pt x="90487" y="249767"/>
                    <a:pt x="92282" y="247650"/>
                    <a:pt x="94796" y="247650"/>
                  </a:cubicBezTo>
                  <a:close/>
                  <a:moveTo>
                    <a:pt x="39632" y="247650"/>
                  </a:moveTo>
                  <a:lnTo>
                    <a:pt x="71131" y="247650"/>
                  </a:lnTo>
                  <a:cubicBezTo>
                    <a:pt x="73665" y="247650"/>
                    <a:pt x="75838" y="249767"/>
                    <a:pt x="75838" y="252236"/>
                  </a:cubicBezTo>
                  <a:cubicBezTo>
                    <a:pt x="75838" y="254706"/>
                    <a:pt x="73665" y="256822"/>
                    <a:pt x="71131" y="256822"/>
                  </a:cubicBezTo>
                  <a:lnTo>
                    <a:pt x="39632" y="256822"/>
                  </a:lnTo>
                  <a:cubicBezTo>
                    <a:pt x="36735" y="256822"/>
                    <a:pt x="34925" y="254706"/>
                    <a:pt x="34925" y="252236"/>
                  </a:cubicBezTo>
                  <a:cubicBezTo>
                    <a:pt x="34925" y="249767"/>
                    <a:pt x="36735" y="247650"/>
                    <a:pt x="39632" y="247650"/>
                  </a:cubicBezTo>
                  <a:close/>
                  <a:moveTo>
                    <a:pt x="197949" y="218849"/>
                  </a:moveTo>
                  <a:cubicBezTo>
                    <a:pt x="199781" y="217488"/>
                    <a:pt x="203078" y="217488"/>
                    <a:pt x="204910" y="218849"/>
                  </a:cubicBezTo>
                  <a:cubicBezTo>
                    <a:pt x="205642" y="219869"/>
                    <a:pt x="206009" y="220890"/>
                    <a:pt x="206009" y="222251"/>
                  </a:cubicBezTo>
                  <a:cubicBezTo>
                    <a:pt x="206009" y="223271"/>
                    <a:pt x="205642" y="224292"/>
                    <a:pt x="204910" y="225312"/>
                  </a:cubicBezTo>
                  <a:cubicBezTo>
                    <a:pt x="203811" y="225993"/>
                    <a:pt x="202712" y="226673"/>
                    <a:pt x="201613" y="226673"/>
                  </a:cubicBezTo>
                  <a:cubicBezTo>
                    <a:pt x="200147" y="226673"/>
                    <a:pt x="199048" y="225993"/>
                    <a:pt x="197949" y="225312"/>
                  </a:cubicBezTo>
                  <a:cubicBezTo>
                    <a:pt x="197216" y="224292"/>
                    <a:pt x="196850" y="223271"/>
                    <a:pt x="196850" y="222251"/>
                  </a:cubicBezTo>
                  <a:cubicBezTo>
                    <a:pt x="196850" y="220890"/>
                    <a:pt x="197216" y="219869"/>
                    <a:pt x="197949" y="218849"/>
                  </a:cubicBezTo>
                  <a:close/>
                  <a:moveTo>
                    <a:pt x="247473" y="217488"/>
                  </a:moveTo>
                  <a:cubicBezTo>
                    <a:pt x="249943" y="217488"/>
                    <a:pt x="252059" y="219605"/>
                    <a:pt x="252059" y="222074"/>
                  </a:cubicBezTo>
                  <a:cubicBezTo>
                    <a:pt x="252059" y="224544"/>
                    <a:pt x="249943" y="226660"/>
                    <a:pt x="247473" y="226660"/>
                  </a:cubicBezTo>
                  <a:cubicBezTo>
                    <a:pt x="245004" y="226660"/>
                    <a:pt x="242887" y="224544"/>
                    <a:pt x="242887" y="222074"/>
                  </a:cubicBezTo>
                  <a:cubicBezTo>
                    <a:pt x="242887" y="219605"/>
                    <a:pt x="245004" y="217488"/>
                    <a:pt x="247473" y="217488"/>
                  </a:cubicBezTo>
                  <a:close/>
                  <a:moveTo>
                    <a:pt x="223661" y="217488"/>
                  </a:moveTo>
                  <a:cubicBezTo>
                    <a:pt x="226131" y="217488"/>
                    <a:pt x="228247" y="219605"/>
                    <a:pt x="228247" y="222074"/>
                  </a:cubicBezTo>
                  <a:cubicBezTo>
                    <a:pt x="228247" y="224544"/>
                    <a:pt x="226131" y="226660"/>
                    <a:pt x="223661" y="226660"/>
                  </a:cubicBezTo>
                  <a:cubicBezTo>
                    <a:pt x="221192" y="226660"/>
                    <a:pt x="219075" y="224544"/>
                    <a:pt x="219075" y="222074"/>
                  </a:cubicBezTo>
                  <a:cubicBezTo>
                    <a:pt x="219075" y="219605"/>
                    <a:pt x="221192" y="217488"/>
                    <a:pt x="223661" y="217488"/>
                  </a:cubicBezTo>
                  <a:close/>
                  <a:moveTo>
                    <a:pt x="197949" y="188686"/>
                  </a:moveTo>
                  <a:cubicBezTo>
                    <a:pt x="199781" y="187325"/>
                    <a:pt x="203078" y="187325"/>
                    <a:pt x="204910" y="188686"/>
                  </a:cubicBezTo>
                  <a:cubicBezTo>
                    <a:pt x="205642" y="189706"/>
                    <a:pt x="206009" y="190727"/>
                    <a:pt x="206009" y="191748"/>
                  </a:cubicBezTo>
                  <a:cubicBezTo>
                    <a:pt x="206009" y="193108"/>
                    <a:pt x="205642" y="194129"/>
                    <a:pt x="204910" y="194809"/>
                  </a:cubicBezTo>
                  <a:cubicBezTo>
                    <a:pt x="203811" y="195830"/>
                    <a:pt x="202712" y="196510"/>
                    <a:pt x="201613" y="196510"/>
                  </a:cubicBezTo>
                  <a:cubicBezTo>
                    <a:pt x="200147" y="196510"/>
                    <a:pt x="199048" y="195830"/>
                    <a:pt x="197949" y="194809"/>
                  </a:cubicBezTo>
                  <a:cubicBezTo>
                    <a:pt x="197216" y="194129"/>
                    <a:pt x="196850" y="193108"/>
                    <a:pt x="196850" y="191748"/>
                  </a:cubicBezTo>
                  <a:cubicBezTo>
                    <a:pt x="196850" y="190727"/>
                    <a:pt x="197216" y="189706"/>
                    <a:pt x="197949" y="188686"/>
                  </a:cubicBezTo>
                  <a:close/>
                  <a:moveTo>
                    <a:pt x="269698" y="187325"/>
                  </a:moveTo>
                  <a:cubicBezTo>
                    <a:pt x="272168" y="187325"/>
                    <a:pt x="274284" y="189510"/>
                    <a:pt x="274284" y="191695"/>
                  </a:cubicBezTo>
                  <a:lnTo>
                    <a:pt x="274284" y="221916"/>
                  </a:lnTo>
                  <a:cubicBezTo>
                    <a:pt x="274284" y="224464"/>
                    <a:pt x="272168" y="226649"/>
                    <a:pt x="269698" y="226649"/>
                  </a:cubicBezTo>
                  <a:cubicBezTo>
                    <a:pt x="267229" y="226649"/>
                    <a:pt x="265112" y="224464"/>
                    <a:pt x="265112" y="221916"/>
                  </a:cubicBezTo>
                  <a:lnTo>
                    <a:pt x="265112" y="191695"/>
                  </a:lnTo>
                  <a:cubicBezTo>
                    <a:pt x="265112" y="189510"/>
                    <a:pt x="267229" y="187325"/>
                    <a:pt x="269698" y="187325"/>
                  </a:cubicBezTo>
                  <a:close/>
                  <a:moveTo>
                    <a:pt x="247473" y="187325"/>
                  </a:moveTo>
                  <a:cubicBezTo>
                    <a:pt x="249943" y="187325"/>
                    <a:pt x="252059" y="189442"/>
                    <a:pt x="252059" y="191559"/>
                  </a:cubicBezTo>
                  <a:cubicBezTo>
                    <a:pt x="252059" y="194381"/>
                    <a:pt x="249943" y="196497"/>
                    <a:pt x="247473" y="196497"/>
                  </a:cubicBezTo>
                  <a:cubicBezTo>
                    <a:pt x="245004" y="196497"/>
                    <a:pt x="242887" y="194381"/>
                    <a:pt x="242887" y="191559"/>
                  </a:cubicBezTo>
                  <a:cubicBezTo>
                    <a:pt x="242887" y="189442"/>
                    <a:pt x="245004" y="187325"/>
                    <a:pt x="247473" y="187325"/>
                  </a:cubicBezTo>
                  <a:close/>
                  <a:moveTo>
                    <a:pt x="223661" y="187325"/>
                  </a:moveTo>
                  <a:cubicBezTo>
                    <a:pt x="226131" y="187325"/>
                    <a:pt x="228247" y="189442"/>
                    <a:pt x="228247" y="191559"/>
                  </a:cubicBezTo>
                  <a:cubicBezTo>
                    <a:pt x="228247" y="194381"/>
                    <a:pt x="226131" y="196497"/>
                    <a:pt x="223661" y="196497"/>
                  </a:cubicBezTo>
                  <a:cubicBezTo>
                    <a:pt x="221192" y="196497"/>
                    <a:pt x="219075" y="194381"/>
                    <a:pt x="219075" y="191559"/>
                  </a:cubicBezTo>
                  <a:cubicBezTo>
                    <a:pt x="219075" y="189442"/>
                    <a:pt x="221192" y="187325"/>
                    <a:pt x="223661" y="187325"/>
                  </a:cubicBezTo>
                  <a:close/>
                  <a:moveTo>
                    <a:pt x="91898" y="180975"/>
                  </a:moveTo>
                  <a:cubicBezTo>
                    <a:pt x="94367" y="180975"/>
                    <a:pt x="96484" y="182791"/>
                    <a:pt x="96484" y="185334"/>
                  </a:cubicBezTo>
                  <a:lnTo>
                    <a:pt x="96484" y="218753"/>
                  </a:lnTo>
                  <a:cubicBezTo>
                    <a:pt x="96484" y="221296"/>
                    <a:pt x="94367" y="223475"/>
                    <a:pt x="91898" y="223475"/>
                  </a:cubicBezTo>
                  <a:cubicBezTo>
                    <a:pt x="89429" y="223475"/>
                    <a:pt x="87312" y="221296"/>
                    <a:pt x="87312" y="218753"/>
                  </a:cubicBezTo>
                  <a:lnTo>
                    <a:pt x="87312" y="185334"/>
                  </a:lnTo>
                  <a:cubicBezTo>
                    <a:pt x="87312" y="182791"/>
                    <a:pt x="89429" y="180975"/>
                    <a:pt x="91898" y="180975"/>
                  </a:cubicBezTo>
                  <a:close/>
                  <a:moveTo>
                    <a:pt x="39687" y="180975"/>
                  </a:moveTo>
                  <a:cubicBezTo>
                    <a:pt x="42252" y="180975"/>
                    <a:pt x="44084" y="182791"/>
                    <a:pt x="44084" y="185334"/>
                  </a:cubicBezTo>
                  <a:lnTo>
                    <a:pt x="44084" y="218753"/>
                  </a:lnTo>
                  <a:cubicBezTo>
                    <a:pt x="44084" y="221296"/>
                    <a:pt x="42252" y="223475"/>
                    <a:pt x="39687" y="223475"/>
                  </a:cubicBezTo>
                  <a:cubicBezTo>
                    <a:pt x="36757" y="223475"/>
                    <a:pt x="34925" y="221296"/>
                    <a:pt x="34925" y="218753"/>
                  </a:cubicBezTo>
                  <a:lnTo>
                    <a:pt x="34925" y="185334"/>
                  </a:lnTo>
                  <a:cubicBezTo>
                    <a:pt x="34925" y="182791"/>
                    <a:pt x="36757" y="180975"/>
                    <a:pt x="39687" y="180975"/>
                  </a:cubicBezTo>
                  <a:close/>
                  <a:moveTo>
                    <a:pt x="66498" y="166688"/>
                  </a:moveTo>
                  <a:cubicBezTo>
                    <a:pt x="68967" y="166688"/>
                    <a:pt x="71084" y="168877"/>
                    <a:pt x="71084" y="171431"/>
                  </a:cubicBezTo>
                  <a:lnTo>
                    <a:pt x="71084" y="220318"/>
                  </a:lnTo>
                  <a:cubicBezTo>
                    <a:pt x="71084" y="222871"/>
                    <a:pt x="68967" y="225060"/>
                    <a:pt x="66498" y="225060"/>
                  </a:cubicBezTo>
                  <a:cubicBezTo>
                    <a:pt x="64029" y="225060"/>
                    <a:pt x="61912" y="222871"/>
                    <a:pt x="61912" y="220318"/>
                  </a:cubicBezTo>
                  <a:lnTo>
                    <a:pt x="61912" y="171431"/>
                  </a:lnTo>
                  <a:cubicBezTo>
                    <a:pt x="61912" y="168877"/>
                    <a:pt x="64029" y="166688"/>
                    <a:pt x="66498" y="166688"/>
                  </a:cubicBezTo>
                  <a:close/>
                  <a:moveTo>
                    <a:pt x="266211" y="160161"/>
                  </a:moveTo>
                  <a:cubicBezTo>
                    <a:pt x="268043" y="158750"/>
                    <a:pt x="270974" y="158750"/>
                    <a:pt x="272805" y="160161"/>
                  </a:cubicBezTo>
                  <a:cubicBezTo>
                    <a:pt x="273538" y="161220"/>
                    <a:pt x="274271" y="162278"/>
                    <a:pt x="274271" y="163336"/>
                  </a:cubicBezTo>
                  <a:cubicBezTo>
                    <a:pt x="274271" y="164747"/>
                    <a:pt x="273538" y="165806"/>
                    <a:pt x="272805" y="166864"/>
                  </a:cubicBezTo>
                  <a:cubicBezTo>
                    <a:pt x="272073" y="167570"/>
                    <a:pt x="270607" y="167922"/>
                    <a:pt x="269508" y="167922"/>
                  </a:cubicBezTo>
                  <a:cubicBezTo>
                    <a:pt x="268043" y="167922"/>
                    <a:pt x="266944" y="167570"/>
                    <a:pt x="266211" y="166511"/>
                  </a:cubicBezTo>
                  <a:cubicBezTo>
                    <a:pt x="265478" y="165806"/>
                    <a:pt x="265112" y="164747"/>
                    <a:pt x="265112" y="163336"/>
                  </a:cubicBezTo>
                  <a:cubicBezTo>
                    <a:pt x="265112" y="162278"/>
                    <a:pt x="265478" y="161220"/>
                    <a:pt x="266211" y="160161"/>
                  </a:cubicBezTo>
                  <a:close/>
                  <a:moveTo>
                    <a:pt x="197949" y="160161"/>
                  </a:moveTo>
                  <a:cubicBezTo>
                    <a:pt x="199781" y="158750"/>
                    <a:pt x="203078" y="158750"/>
                    <a:pt x="204910" y="160161"/>
                  </a:cubicBezTo>
                  <a:cubicBezTo>
                    <a:pt x="205642" y="161220"/>
                    <a:pt x="206009" y="162278"/>
                    <a:pt x="206009" y="163336"/>
                  </a:cubicBezTo>
                  <a:cubicBezTo>
                    <a:pt x="206009" y="164747"/>
                    <a:pt x="205642" y="165806"/>
                    <a:pt x="204910" y="166864"/>
                  </a:cubicBezTo>
                  <a:cubicBezTo>
                    <a:pt x="203811" y="167570"/>
                    <a:pt x="202712" y="167922"/>
                    <a:pt x="201613" y="167922"/>
                  </a:cubicBezTo>
                  <a:cubicBezTo>
                    <a:pt x="200147" y="167922"/>
                    <a:pt x="199048" y="167570"/>
                    <a:pt x="197949" y="166511"/>
                  </a:cubicBezTo>
                  <a:cubicBezTo>
                    <a:pt x="197216" y="165806"/>
                    <a:pt x="196850" y="164747"/>
                    <a:pt x="196850" y="163336"/>
                  </a:cubicBezTo>
                  <a:cubicBezTo>
                    <a:pt x="196850" y="162278"/>
                    <a:pt x="197216" y="161220"/>
                    <a:pt x="197949" y="160161"/>
                  </a:cubicBezTo>
                  <a:close/>
                  <a:moveTo>
                    <a:pt x="247473" y="158750"/>
                  </a:moveTo>
                  <a:cubicBezTo>
                    <a:pt x="249943" y="158750"/>
                    <a:pt x="252059" y="160582"/>
                    <a:pt x="252059" y="163146"/>
                  </a:cubicBezTo>
                  <a:cubicBezTo>
                    <a:pt x="252059" y="166077"/>
                    <a:pt x="249943" y="167909"/>
                    <a:pt x="247473" y="167909"/>
                  </a:cubicBezTo>
                  <a:cubicBezTo>
                    <a:pt x="245004" y="167909"/>
                    <a:pt x="242887" y="166077"/>
                    <a:pt x="242887" y="163146"/>
                  </a:cubicBezTo>
                  <a:cubicBezTo>
                    <a:pt x="242887" y="160582"/>
                    <a:pt x="245004" y="158750"/>
                    <a:pt x="247473" y="158750"/>
                  </a:cubicBezTo>
                  <a:close/>
                  <a:moveTo>
                    <a:pt x="223661" y="158750"/>
                  </a:moveTo>
                  <a:cubicBezTo>
                    <a:pt x="226131" y="158750"/>
                    <a:pt x="228247" y="160582"/>
                    <a:pt x="228247" y="163146"/>
                  </a:cubicBezTo>
                  <a:cubicBezTo>
                    <a:pt x="228247" y="166077"/>
                    <a:pt x="226131" y="167909"/>
                    <a:pt x="223661" y="167909"/>
                  </a:cubicBezTo>
                  <a:cubicBezTo>
                    <a:pt x="221192" y="167909"/>
                    <a:pt x="219075" y="166077"/>
                    <a:pt x="219075" y="163146"/>
                  </a:cubicBezTo>
                  <a:cubicBezTo>
                    <a:pt x="219075" y="160582"/>
                    <a:pt x="221192" y="158750"/>
                    <a:pt x="223661" y="158750"/>
                  </a:cubicBezTo>
                  <a:close/>
                  <a:moveTo>
                    <a:pt x="118886" y="150813"/>
                  </a:moveTo>
                  <a:cubicBezTo>
                    <a:pt x="121355" y="150813"/>
                    <a:pt x="123472" y="152972"/>
                    <a:pt x="123472" y="155490"/>
                  </a:cubicBezTo>
                  <a:lnTo>
                    <a:pt x="123472" y="218802"/>
                  </a:lnTo>
                  <a:cubicBezTo>
                    <a:pt x="123472" y="221320"/>
                    <a:pt x="121355" y="223479"/>
                    <a:pt x="118886" y="223479"/>
                  </a:cubicBezTo>
                  <a:cubicBezTo>
                    <a:pt x="116417" y="223479"/>
                    <a:pt x="114300" y="221320"/>
                    <a:pt x="114300" y="218802"/>
                  </a:cubicBezTo>
                  <a:lnTo>
                    <a:pt x="114300" y="155490"/>
                  </a:lnTo>
                  <a:cubicBezTo>
                    <a:pt x="114300" y="152972"/>
                    <a:pt x="116417" y="150813"/>
                    <a:pt x="118886" y="150813"/>
                  </a:cubicBezTo>
                  <a:close/>
                  <a:moveTo>
                    <a:pt x="145873" y="134938"/>
                  </a:moveTo>
                  <a:cubicBezTo>
                    <a:pt x="148343" y="134938"/>
                    <a:pt x="150459" y="137107"/>
                    <a:pt x="150459" y="139636"/>
                  </a:cubicBezTo>
                  <a:lnTo>
                    <a:pt x="150459" y="218779"/>
                  </a:lnTo>
                  <a:cubicBezTo>
                    <a:pt x="150459" y="221309"/>
                    <a:pt x="148343" y="223477"/>
                    <a:pt x="145873" y="223477"/>
                  </a:cubicBezTo>
                  <a:cubicBezTo>
                    <a:pt x="143404" y="223477"/>
                    <a:pt x="141287" y="221309"/>
                    <a:pt x="141287" y="218779"/>
                  </a:cubicBezTo>
                  <a:lnTo>
                    <a:pt x="141287" y="139636"/>
                  </a:lnTo>
                  <a:cubicBezTo>
                    <a:pt x="141287" y="137107"/>
                    <a:pt x="143404" y="134938"/>
                    <a:pt x="145873" y="134938"/>
                  </a:cubicBezTo>
                  <a:close/>
                  <a:moveTo>
                    <a:pt x="201562" y="128588"/>
                  </a:moveTo>
                  <a:lnTo>
                    <a:pt x="271151" y="128588"/>
                  </a:lnTo>
                  <a:cubicBezTo>
                    <a:pt x="273688" y="128588"/>
                    <a:pt x="275863" y="130704"/>
                    <a:pt x="275863" y="133174"/>
                  </a:cubicBezTo>
                  <a:cubicBezTo>
                    <a:pt x="275863" y="135644"/>
                    <a:pt x="273688" y="137760"/>
                    <a:pt x="271151" y="137760"/>
                  </a:cubicBezTo>
                  <a:lnTo>
                    <a:pt x="201562" y="137760"/>
                  </a:lnTo>
                  <a:cubicBezTo>
                    <a:pt x="198662" y="137760"/>
                    <a:pt x="196850" y="135644"/>
                    <a:pt x="196850" y="133174"/>
                  </a:cubicBezTo>
                  <a:cubicBezTo>
                    <a:pt x="196850" y="130704"/>
                    <a:pt x="198662" y="128588"/>
                    <a:pt x="201562" y="128588"/>
                  </a:cubicBezTo>
                  <a:close/>
                  <a:moveTo>
                    <a:pt x="184694" y="108908"/>
                  </a:moveTo>
                  <a:cubicBezTo>
                    <a:pt x="181819" y="108908"/>
                    <a:pt x="179663" y="111065"/>
                    <a:pt x="179663" y="113581"/>
                  </a:cubicBezTo>
                  <a:lnTo>
                    <a:pt x="179663" y="242618"/>
                  </a:lnTo>
                  <a:cubicBezTo>
                    <a:pt x="179663" y="245134"/>
                    <a:pt x="181819" y="247291"/>
                    <a:pt x="184694" y="247291"/>
                  </a:cubicBezTo>
                  <a:lnTo>
                    <a:pt x="286023" y="247291"/>
                  </a:lnTo>
                  <a:cubicBezTo>
                    <a:pt x="288539" y="247291"/>
                    <a:pt x="290695" y="245134"/>
                    <a:pt x="290695" y="242618"/>
                  </a:cubicBezTo>
                  <a:lnTo>
                    <a:pt x="290695" y="113581"/>
                  </a:lnTo>
                  <a:cubicBezTo>
                    <a:pt x="290695" y="111065"/>
                    <a:pt x="288539" y="108908"/>
                    <a:pt x="286023" y="108908"/>
                  </a:cubicBezTo>
                  <a:lnTo>
                    <a:pt x="184694" y="108908"/>
                  </a:lnTo>
                  <a:close/>
                  <a:moveTo>
                    <a:pt x="39604" y="100013"/>
                  </a:moveTo>
                  <a:lnTo>
                    <a:pt x="145774" y="100013"/>
                  </a:lnTo>
                  <a:cubicBezTo>
                    <a:pt x="148293" y="100013"/>
                    <a:pt x="150452" y="101844"/>
                    <a:pt x="150452" y="104409"/>
                  </a:cubicBezTo>
                  <a:cubicBezTo>
                    <a:pt x="150452" y="107340"/>
                    <a:pt x="148293" y="109171"/>
                    <a:pt x="145774" y="109171"/>
                  </a:cubicBezTo>
                  <a:lnTo>
                    <a:pt x="39604" y="109171"/>
                  </a:lnTo>
                  <a:cubicBezTo>
                    <a:pt x="36724" y="109171"/>
                    <a:pt x="34925" y="107340"/>
                    <a:pt x="34925" y="104409"/>
                  </a:cubicBezTo>
                  <a:cubicBezTo>
                    <a:pt x="34925" y="101844"/>
                    <a:pt x="36724" y="100013"/>
                    <a:pt x="39604" y="100013"/>
                  </a:cubicBezTo>
                  <a:close/>
                  <a:moveTo>
                    <a:pt x="39593" y="65088"/>
                  </a:moveTo>
                  <a:lnTo>
                    <a:pt x="200119" y="65088"/>
                  </a:lnTo>
                  <a:cubicBezTo>
                    <a:pt x="202632" y="65088"/>
                    <a:pt x="204428" y="67204"/>
                    <a:pt x="204428" y="69674"/>
                  </a:cubicBezTo>
                  <a:cubicBezTo>
                    <a:pt x="204428" y="72143"/>
                    <a:pt x="202632" y="74260"/>
                    <a:pt x="200119" y="74260"/>
                  </a:cubicBezTo>
                  <a:lnTo>
                    <a:pt x="39593" y="74260"/>
                  </a:lnTo>
                  <a:cubicBezTo>
                    <a:pt x="36720" y="74260"/>
                    <a:pt x="34925" y="72143"/>
                    <a:pt x="34925" y="69674"/>
                  </a:cubicBezTo>
                  <a:cubicBezTo>
                    <a:pt x="34925" y="67204"/>
                    <a:pt x="36720" y="65088"/>
                    <a:pt x="39593" y="65088"/>
                  </a:cubicBezTo>
                  <a:close/>
                  <a:moveTo>
                    <a:pt x="69350" y="9345"/>
                  </a:moveTo>
                  <a:lnTo>
                    <a:pt x="69350" y="14018"/>
                  </a:lnTo>
                  <a:cubicBezTo>
                    <a:pt x="69350" y="21566"/>
                    <a:pt x="75458" y="27676"/>
                    <a:pt x="83004" y="27676"/>
                  </a:cubicBezTo>
                  <a:lnTo>
                    <a:pt x="157025" y="27676"/>
                  </a:lnTo>
                  <a:cubicBezTo>
                    <a:pt x="164571" y="27676"/>
                    <a:pt x="170680" y="21566"/>
                    <a:pt x="170680" y="14018"/>
                  </a:cubicBezTo>
                  <a:lnTo>
                    <a:pt x="170680" y="9345"/>
                  </a:lnTo>
                  <a:lnTo>
                    <a:pt x="69350" y="9345"/>
                  </a:lnTo>
                  <a:close/>
                  <a:moveTo>
                    <a:pt x="14014" y="9345"/>
                  </a:moveTo>
                  <a:cubicBezTo>
                    <a:pt x="11139" y="9345"/>
                    <a:pt x="9342" y="11142"/>
                    <a:pt x="9342" y="14018"/>
                  </a:cubicBezTo>
                  <a:lnTo>
                    <a:pt x="9342" y="290423"/>
                  </a:lnTo>
                  <a:cubicBezTo>
                    <a:pt x="9342" y="293298"/>
                    <a:pt x="11139" y="295096"/>
                    <a:pt x="14014" y="295096"/>
                  </a:cubicBezTo>
                  <a:lnTo>
                    <a:pt x="226016" y="295096"/>
                  </a:lnTo>
                  <a:cubicBezTo>
                    <a:pt x="228531" y="295096"/>
                    <a:pt x="230687" y="293298"/>
                    <a:pt x="230687" y="290423"/>
                  </a:cubicBezTo>
                  <a:lnTo>
                    <a:pt x="230687" y="256636"/>
                  </a:lnTo>
                  <a:lnTo>
                    <a:pt x="184694" y="256636"/>
                  </a:lnTo>
                  <a:cubicBezTo>
                    <a:pt x="176788" y="256636"/>
                    <a:pt x="170680" y="250166"/>
                    <a:pt x="170680" y="242618"/>
                  </a:cubicBezTo>
                  <a:lnTo>
                    <a:pt x="170680" y="113581"/>
                  </a:lnTo>
                  <a:cubicBezTo>
                    <a:pt x="170680" y="106033"/>
                    <a:pt x="176788" y="99922"/>
                    <a:pt x="184694" y="99922"/>
                  </a:cubicBezTo>
                  <a:lnTo>
                    <a:pt x="230687" y="99922"/>
                  </a:lnTo>
                  <a:lnTo>
                    <a:pt x="230687" y="14018"/>
                  </a:lnTo>
                  <a:cubicBezTo>
                    <a:pt x="230687" y="11142"/>
                    <a:pt x="228531" y="9345"/>
                    <a:pt x="226016" y="9345"/>
                  </a:cubicBezTo>
                  <a:lnTo>
                    <a:pt x="179663" y="9345"/>
                  </a:lnTo>
                  <a:lnTo>
                    <a:pt x="179663" y="14018"/>
                  </a:lnTo>
                  <a:cubicBezTo>
                    <a:pt x="179663" y="26598"/>
                    <a:pt x="169602" y="37021"/>
                    <a:pt x="157025" y="37021"/>
                  </a:cubicBezTo>
                  <a:lnTo>
                    <a:pt x="83004" y="37021"/>
                  </a:lnTo>
                  <a:cubicBezTo>
                    <a:pt x="70428" y="37021"/>
                    <a:pt x="60007" y="26598"/>
                    <a:pt x="60007" y="14018"/>
                  </a:cubicBezTo>
                  <a:lnTo>
                    <a:pt x="60007" y="9345"/>
                  </a:lnTo>
                  <a:lnTo>
                    <a:pt x="14014" y="9345"/>
                  </a:lnTo>
                  <a:close/>
                  <a:moveTo>
                    <a:pt x="14014" y="0"/>
                  </a:moveTo>
                  <a:lnTo>
                    <a:pt x="64679" y="0"/>
                  </a:lnTo>
                  <a:lnTo>
                    <a:pt x="175351" y="0"/>
                  </a:lnTo>
                  <a:lnTo>
                    <a:pt x="226016" y="0"/>
                  </a:lnTo>
                  <a:cubicBezTo>
                    <a:pt x="233562" y="0"/>
                    <a:pt x="239670" y="6110"/>
                    <a:pt x="239670" y="14018"/>
                  </a:cubicBezTo>
                  <a:lnTo>
                    <a:pt x="239670" y="99922"/>
                  </a:lnTo>
                  <a:lnTo>
                    <a:pt x="286023" y="99922"/>
                  </a:lnTo>
                  <a:cubicBezTo>
                    <a:pt x="293569" y="99922"/>
                    <a:pt x="299678" y="106033"/>
                    <a:pt x="299678" y="113581"/>
                  </a:cubicBezTo>
                  <a:lnTo>
                    <a:pt x="299678" y="242618"/>
                  </a:lnTo>
                  <a:cubicBezTo>
                    <a:pt x="299678" y="250166"/>
                    <a:pt x="293569" y="256636"/>
                    <a:pt x="286023" y="256636"/>
                  </a:cubicBezTo>
                  <a:lnTo>
                    <a:pt x="239670" y="256636"/>
                  </a:lnTo>
                  <a:lnTo>
                    <a:pt x="239670" y="290423"/>
                  </a:lnTo>
                  <a:cubicBezTo>
                    <a:pt x="239670" y="298330"/>
                    <a:pt x="233562" y="304441"/>
                    <a:pt x="226016" y="304441"/>
                  </a:cubicBezTo>
                  <a:lnTo>
                    <a:pt x="14014" y="304441"/>
                  </a:lnTo>
                  <a:cubicBezTo>
                    <a:pt x="6108" y="304441"/>
                    <a:pt x="0" y="298330"/>
                    <a:pt x="0" y="290423"/>
                  </a:cubicBezTo>
                  <a:lnTo>
                    <a:pt x="0" y="14018"/>
                  </a:lnTo>
                  <a:cubicBezTo>
                    <a:pt x="0" y="6110"/>
                    <a:pt x="6108" y="0"/>
                    <a:pt x="14014" y="0"/>
                  </a:cubicBezTo>
                  <a:close/>
                </a:path>
              </a:pathLst>
            </a:custGeom>
            <a:solidFill>
              <a:schemeClr val="bg1"/>
            </a:solidFill>
            <a:ln>
              <a:noFill/>
            </a:ln>
            <a:effectLst/>
          </p:spPr>
          <p:txBody>
            <a:bodyPr anchor="ctr"/>
            <a:lstStyle/>
            <a:p>
              <a:endParaRPr lang="en-US" sz="900">
                <a:latin typeface="Lato Light" panose="020F0502020204030203" pitchFamily="34" charset="0"/>
              </a:endParaRPr>
            </a:p>
          </p:txBody>
        </p:sp>
        <p:sp>
          <p:nvSpPr>
            <p:cNvPr id="15" name="Freeform 837">
              <a:extLst>
                <a:ext uri="{FF2B5EF4-FFF2-40B4-BE49-F238E27FC236}">
                  <a16:creationId xmlns:a16="http://schemas.microsoft.com/office/drawing/2014/main" id="{B1A9996E-8E18-B167-15F9-9819ED8298D0}"/>
                </a:ext>
              </a:extLst>
            </p:cNvPr>
            <p:cNvSpPr>
              <a:spLocks noChangeArrowheads="1"/>
            </p:cNvSpPr>
            <p:nvPr/>
          </p:nvSpPr>
          <p:spPr bwMode="auto">
            <a:xfrm>
              <a:off x="7033720" y="2064554"/>
              <a:ext cx="569721" cy="569721"/>
            </a:xfrm>
            <a:custGeom>
              <a:avLst/>
              <a:gdLst/>
              <a:ahLst/>
              <a:cxnLst/>
              <a:rect l="0" t="0" r="r" b="b"/>
              <a:pathLst>
                <a:path w="304441" h="304441">
                  <a:moveTo>
                    <a:pt x="244056" y="156713"/>
                  </a:moveTo>
                  <a:cubicBezTo>
                    <a:pt x="241899" y="204159"/>
                    <a:pt x="203799" y="241899"/>
                    <a:pt x="156713" y="244415"/>
                  </a:cubicBezTo>
                  <a:lnTo>
                    <a:pt x="156713" y="276764"/>
                  </a:lnTo>
                  <a:cubicBezTo>
                    <a:pt x="221771" y="274248"/>
                    <a:pt x="274248" y="221771"/>
                    <a:pt x="276405" y="156713"/>
                  </a:cubicBezTo>
                  <a:lnTo>
                    <a:pt x="244056" y="156713"/>
                  </a:lnTo>
                  <a:close/>
                  <a:moveTo>
                    <a:pt x="27676" y="156713"/>
                  </a:moveTo>
                  <a:cubicBezTo>
                    <a:pt x="30192" y="221771"/>
                    <a:pt x="82310" y="274248"/>
                    <a:pt x="147368" y="276764"/>
                  </a:cubicBezTo>
                  <a:lnTo>
                    <a:pt x="147368" y="244415"/>
                  </a:lnTo>
                  <a:cubicBezTo>
                    <a:pt x="100282" y="241899"/>
                    <a:pt x="62541" y="204159"/>
                    <a:pt x="60025" y="156713"/>
                  </a:cubicBezTo>
                  <a:lnTo>
                    <a:pt x="27676" y="156713"/>
                  </a:lnTo>
                  <a:close/>
                  <a:moveTo>
                    <a:pt x="152042" y="100013"/>
                  </a:moveTo>
                  <a:cubicBezTo>
                    <a:pt x="162059" y="100013"/>
                    <a:pt x="171361" y="102875"/>
                    <a:pt x="179589" y="108241"/>
                  </a:cubicBezTo>
                  <a:cubicBezTo>
                    <a:pt x="181378" y="109672"/>
                    <a:pt x="182093" y="112177"/>
                    <a:pt x="181020" y="114681"/>
                  </a:cubicBezTo>
                  <a:cubicBezTo>
                    <a:pt x="179589" y="116827"/>
                    <a:pt x="176727" y="117543"/>
                    <a:pt x="174580" y="115754"/>
                  </a:cubicBezTo>
                  <a:cubicBezTo>
                    <a:pt x="167783" y="111819"/>
                    <a:pt x="160271" y="109315"/>
                    <a:pt x="152042" y="109315"/>
                  </a:cubicBezTo>
                  <a:cubicBezTo>
                    <a:pt x="129504" y="109315"/>
                    <a:pt x="110902" y="127917"/>
                    <a:pt x="110902" y="150813"/>
                  </a:cubicBezTo>
                  <a:cubicBezTo>
                    <a:pt x="110902" y="173351"/>
                    <a:pt x="129504" y="191954"/>
                    <a:pt x="152042" y="191954"/>
                  </a:cubicBezTo>
                  <a:cubicBezTo>
                    <a:pt x="173507" y="191954"/>
                    <a:pt x="191394" y="176213"/>
                    <a:pt x="193183" y="154748"/>
                  </a:cubicBezTo>
                  <a:cubicBezTo>
                    <a:pt x="193541" y="152602"/>
                    <a:pt x="195687" y="150813"/>
                    <a:pt x="198549" y="150813"/>
                  </a:cubicBezTo>
                  <a:cubicBezTo>
                    <a:pt x="201054" y="151171"/>
                    <a:pt x="202842" y="153317"/>
                    <a:pt x="202485" y="155822"/>
                  </a:cubicBezTo>
                  <a:cubicBezTo>
                    <a:pt x="199623" y="181579"/>
                    <a:pt x="178158" y="201255"/>
                    <a:pt x="152042" y="201255"/>
                  </a:cubicBezTo>
                  <a:cubicBezTo>
                    <a:pt x="124496" y="201255"/>
                    <a:pt x="101600" y="178360"/>
                    <a:pt x="101600" y="150813"/>
                  </a:cubicBezTo>
                  <a:cubicBezTo>
                    <a:pt x="101600" y="122909"/>
                    <a:pt x="124496" y="100013"/>
                    <a:pt x="152042" y="100013"/>
                  </a:cubicBezTo>
                  <a:close/>
                  <a:moveTo>
                    <a:pt x="152041" y="69011"/>
                  </a:moveTo>
                  <a:cubicBezTo>
                    <a:pt x="106393" y="69011"/>
                    <a:pt x="69011" y="106393"/>
                    <a:pt x="69011" y="152400"/>
                  </a:cubicBezTo>
                  <a:cubicBezTo>
                    <a:pt x="69011" y="198048"/>
                    <a:pt x="106393" y="235429"/>
                    <a:pt x="152041" y="235429"/>
                  </a:cubicBezTo>
                  <a:cubicBezTo>
                    <a:pt x="198048" y="235429"/>
                    <a:pt x="235070" y="198048"/>
                    <a:pt x="235070" y="152400"/>
                  </a:cubicBezTo>
                  <a:cubicBezTo>
                    <a:pt x="235070" y="136585"/>
                    <a:pt x="230757" y="121848"/>
                    <a:pt x="222849" y="109268"/>
                  </a:cubicBezTo>
                  <a:lnTo>
                    <a:pt x="155276" y="176842"/>
                  </a:lnTo>
                  <a:cubicBezTo>
                    <a:pt x="154557" y="177561"/>
                    <a:pt x="153478" y="177920"/>
                    <a:pt x="152041" y="177920"/>
                  </a:cubicBezTo>
                  <a:cubicBezTo>
                    <a:pt x="150962" y="177920"/>
                    <a:pt x="149525" y="177561"/>
                    <a:pt x="148806" y="176842"/>
                  </a:cubicBezTo>
                  <a:lnTo>
                    <a:pt x="128677" y="156354"/>
                  </a:lnTo>
                  <a:cubicBezTo>
                    <a:pt x="126521" y="154557"/>
                    <a:pt x="126521" y="151681"/>
                    <a:pt x="128677" y="149884"/>
                  </a:cubicBezTo>
                  <a:cubicBezTo>
                    <a:pt x="130115" y="148087"/>
                    <a:pt x="132991" y="148087"/>
                    <a:pt x="135147" y="149884"/>
                  </a:cubicBezTo>
                  <a:lnTo>
                    <a:pt x="152041" y="166778"/>
                  </a:lnTo>
                  <a:lnTo>
                    <a:pt x="217458" y="101361"/>
                  </a:lnTo>
                  <a:cubicBezTo>
                    <a:pt x="202362" y="81951"/>
                    <a:pt x="178639" y="69011"/>
                    <a:pt x="152041" y="69011"/>
                  </a:cubicBezTo>
                  <a:close/>
                  <a:moveTo>
                    <a:pt x="257714" y="37381"/>
                  </a:moveTo>
                  <a:lnTo>
                    <a:pt x="239383" y="56071"/>
                  </a:lnTo>
                  <a:lnTo>
                    <a:pt x="239383" y="86264"/>
                  </a:lnTo>
                  <a:lnTo>
                    <a:pt x="269576" y="86264"/>
                  </a:lnTo>
                  <a:lnTo>
                    <a:pt x="288266" y="67933"/>
                  </a:lnTo>
                  <a:lnTo>
                    <a:pt x="262387" y="67933"/>
                  </a:lnTo>
                  <a:cubicBezTo>
                    <a:pt x="261668" y="67933"/>
                    <a:pt x="261309" y="67573"/>
                    <a:pt x="260590" y="67573"/>
                  </a:cubicBezTo>
                  <a:cubicBezTo>
                    <a:pt x="259512" y="67214"/>
                    <a:pt x="258433" y="66136"/>
                    <a:pt x="258074" y="65057"/>
                  </a:cubicBezTo>
                  <a:cubicBezTo>
                    <a:pt x="257714" y="64338"/>
                    <a:pt x="257714" y="63979"/>
                    <a:pt x="257714" y="63260"/>
                  </a:cubicBezTo>
                  <a:lnTo>
                    <a:pt x="257714" y="37381"/>
                  </a:lnTo>
                  <a:close/>
                  <a:moveTo>
                    <a:pt x="147368" y="27676"/>
                  </a:moveTo>
                  <a:cubicBezTo>
                    <a:pt x="82310" y="30192"/>
                    <a:pt x="30192" y="82670"/>
                    <a:pt x="27676" y="147728"/>
                  </a:cubicBezTo>
                  <a:lnTo>
                    <a:pt x="36011" y="147728"/>
                  </a:lnTo>
                  <a:lnTo>
                    <a:pt x="60025" y="147728"/>
                  </a:lnTo>
                  <a:cubicBezTo>
                    <a:pt x="60654" y="135866"/>
                    <a:pt x="63485" y="124612"/>
                    <a:pt x="68113" y="114368"/>
                  </a:cubicBezTo>
                  <a:lnTo>
                    <a:pt x="71500" y="109468"/>
                  </a:lnTo>
                  <a:lnTo>
                    <a:pt x="86983" y="87073"/>
                  </a:lnTo>
                  <a:lnTo>
                    <a:pt x="101702" y="76908"/>
                  </a:lnTo>
                  <a:lnTo>
                    <a:pt x="114210" y="68270"/>
                  </a:lnTo>
                  <a:cubicBezTo>
                    <a:pt x="124409" y="63687"/>
                    <a:pt x="135597" y="60924"/>
                    <a:pt x="147368" y="60385"/>
                  </a:cubicBezTo>
                  <a:lnTo>
                    <a:pt x="147368" y="27676"/>
                  </a:lnTo>
                  <a:close/>
                  <a:moveTo>
                    <a:pt x="152041" y="0"/>
                  </a:moveTo>
                  <a:cubicBezTo>
                    <a:pt x="154557" y="0"/>
                    <a:pt x="156713" y="2156"/>
                    <a:pt x="156713" y="4672"/>
                  </a:cubicBezTo>
                  <a:lnTo>
                    <a:pt x="156713" y="18690"/>
                  </a:lnTo>
                  <a:cubicBezTo>
                    <a:pt x="179358" y="19409"/>
                    <a:pt x="201283" y="25879"/>
                    <a:pt x="220693" y="37381"/>
                  </a:cubicBezTo>
                  <a:cubicBezTo>
                    <a:pt x="222849" y="38459"/>
                    <a:pt x="223568" y="41694"/>
                    <a:pt x="222130" y="43491"/>
                  </a:cubicBezTo>
                  <a:cubicBezTo>
                    <a:pt x="221052" y="46007"/>
                    <a:pt x="217817" y="46726"/>
                    <a:pt x="216020" y="45288"/>
                  </a:cubicBezTo>
                  <a:cubicBezTo>
                    <a:pt x="198048" y="34505"/>
                    <a:pt x="177561" y="28754"/>
                    <a:pt x="156713" y="27676"/>
                  </a:cubicBezTo>
                  <a:lnTo>
                    <a:pt x="156713" y="60385"/>
                  </a:lnTo>
                  <a:cubicBezTo>
                    <a:pt x="184030" y="61463"/>
                    <a:pt x="208113" y="74762"/>
                    <a:pt x="224287" y="94890"/>
                  </a:cubicBezTo>
                  <a:lnTo>
                    <a:pt x="230038" y="89139"/>
                  </a:lnTo>
                  <a:lnTo>
                    <a:pt x="230038" y="53915"/>
                  </a:lnTo>
                  <a:cubicBezTo>
                    <a:pt x="230038" y="52837"/>
                    <a:pt x="230757" y="51758"/>
                    <a:pt x="231476" y="50680"/>
                  </a:cubicBezTo>
                  <a:lnTo>
                    <a:pt x="259152" y="23004"/>
                  </a:lnTo>
                  <a:cubicBezTo>
                    <a:pt x="260590" y="21566"/>
                    <a:pt x="262387" y="21206"/>
                    <a:pt x="264184" y="21925"/>
                  </a:cubicBezTo>
                  <a:cubicBezTo>
                    <a:pt x="265981" y="22644"/>
                    <a:pt x="267060" y="24441"/>
                    <a:pt x="267060" y="26238"/>
                  </a:cubicBezTo>
                  <a:lnTo>
                    <a:pt x="267060" y="52118"/>
                  </a:lnTo>
                  <a:lnTo>
                    <a:pt x="285750" y="33427"/>
                  </a:lnTo>
                  <a:cubicBezTo>
                    <a:pt x="287547" y="31271"/>
                    <a:pt x="290423" y="31271"/>
                    <a:pt x="292220" y="33427"/>
                  </a:cubicBezTo>
                  <a:cubicBezTo>
                    <a:pt x="294017" y="35224"/>
                    <a:pt x="294017" y="38100"/>
                    <a:pt x="292220" y="39897"/>
                  </a:cubicBezTo>
                  <a:lnTo>
                    <a:pt x="273529" y="58587"/>
                  </a:lnTo>
                  <a:lnTo>
                    <a:pt x="299409" y="58587"/>
                  </a:lnTo>
                  <a:cubicBezTo>
                    <a:pt x="301206" y="58587"/>
                    <a:pt x="303003" y="59666"/>
                    <a:pt x="303722" y="61463"/>
                  </a:cubicBezTo>
                  <a:cubicBezTo>
                    <a:pt x="304441" y="63260"/>
                    <a:pt x="304081" y="65057"/>
                    <a:pt x="302284" y="66495"/>
                  </a:cubicBezTo>
                  <a:lnTo>
                    <a:pt x="274967" y="94171"/>
                  </a:lnTo>
                  <a:cubicBezTo>
                    <a:pt x="273889" y="94890"/>
                    <a:pt x="272811" y="95609"/>
                    <a:pt x="271732" y="95609"/>
                  </a:cubicBezTo>
                  <a:lnTo>
                    <a:pt x="236508" y="95609"/>
                  </a:lnTo>
                  <a:lnTo>
                    <a:pt x="229679" y="102439"/>
                  </a:lnTo>
                  <a:cubicBezTo>
                    <a:pt x="237946" y="115738"/>
                    <a:pt x="243337" y="130834"/>
                    <a:pt x="244056" y="147728"/>
                  </a:cubicBezTo>
                  <a:lnTo>
                    <a:pt x="276405" y="147728"/>
                  </a:lnTo>
                  <a:cubicBezTo>
                    <a:pt x="276046" y="135507"/>
                    <a:pt x="273889" y="124005"/>
                    <a:pt x="270295" y="112863"/>
                  </a:cubicBezTo>
                  <a:cubicBezTo>
                    <a:pt x="269576" y="110346"/>
                    <a:pt x="270654" y="107830"/>
                    <a:pt x="273170" y="107112"/>
                  </a:cubicBezTo>
                  <a:cubicBezTo>
                    <a:pt x="275686" y="106033"/>
                    <a:pt x="278202" y="107471"/>
                    <a:pt x="278921" y="109987"/>
                  </a:cubicBezTo>
                  <a:cubicBezTo>
                    <a:pt x="282875" y="122208"/>
                    <a:pt x="285391" y="134788"/>
                    <a:pt x="285750" y="147728"/>
                  </a:cubicBezTo>
                  <a:lnTo>
                    <a:pt x="299768" y="147728"/>
                  </a:lnTo>
                  <a:cubicBezTo>
                    <a:pt x="302284" y="147728"/>
                    <a:pt x="304441" y="149884"/>
                    <a:pt x="304441" y="152400"/>
                  </a:cubicBezTo>
                  <a:cubicBezTo>
                    <a:pt x="304441" y="154916"/>
                    <a:pt x="302284" y="156713"/>
                    <a:pt x="299768" y="156713"/>
                  </a:cubicBezTo>
                  <a:lnTo>
                    <a:pt x="285750" y="156713"/>
                  </a:lnTo>
                  <a:cubicBezTo>
                    <a:pt x="283234" y="227163"/>
                    <a:pt x="226803" y="283594"/>
                    <a:pt x="156713" y="286110"/>
                  </a:cubicBezTo>
                  <a:lnTo>
                    <a:pt x="156713" y="300128"/>
                  </a:lnTo>
                  <a:cubicBezTo>
                    <a:pt x="156713" y="302284"/>
                    <a:pt x="154557" y="304441"/>
                    <a:pt x="152041" y="304441"/>
                  </a:cubicBezTo>
                  <a:cubicBezTo>
                    <a:pt x="149525" y="304441"/>
                    <a:pt x="147368" y="302284"/>
                    <a:pt x="147368" y="300128"/>
                  </a:cubicBezTo>
                  <a:lnTo>
                    <a:pt x="147368" y="286110"/>
                  </a:lnTo>
                  <a:cubicBezTo>
                    <a:pt x="77278" y="283594"/>
                    <a:pt x="20847" y="227163"/>
                    <a:pt x="18331" y="156713"/>
                  </a:cubicBezTo>
                  <a:lnTo>
                    <a:pt x="4673" y="156713"/>
                  </a:lnTo>
                  <a:cubicBezTo>
                    <a:pt x="1797" y="156713"/>
                    <a:pt x="0" y="154916"/>
                    <a:pt x="0" y="152400"/>
                  </a:cubicBezTo>
                  <a:cubicBezTo>
                    <a:pt x="0" y="149884"/>
                    <a:pt x="1797" y="147728"/>
                    <a:pt x="4673" y="147728"/>
                  </a:cubicBezTo>
                  <a:lnTo>
                    <a:pt x="18331" y="147728"/>
                  </a:lnTo>
                  <a:cubicBezTo>
                    <a:pt x="20847" y="77637"/>
                    <a:pt x="77278" y="20847"/>
                    <a:pt x="147368" y="18690"/>
                  </a:cubicBezTo>
                  <a:lnTo>
                    <a:pt x="147368" y="4672"/>
                  </a:lnTo>
                  <a:cubicBezTo>
                    <a:pt x="147368" y="2156"/>
                    <a:pt x="149525" y="0"/>
                    <a:pt x="152041" y="0"/>
                  </a:cubicBezTo>
                  <a:close/>
                </a:path>
              </a:pathLst>
            </a:custGeom>
            <a:solidFill>
              <a:schemeClr val="bg1"/>
            </a:solidFill>
            <a:ln>
              <a:noFill/>
            </a:ln>
            <a:effectLst/>
          </p:spPr>
          <p:txBody>
            <a:bodyPr anchor="ctr"/>
            <a:lstStyle/>
            <a:p>
              <a:endParaRPr lang="en-US" sz="900">
                <a:latin typeface="Lato Light" panose="020F0502020204030203" pitchFamily="34" charset="0"/>
              </a:endParaRPr>
            </a:p>
          </p:txBody>
        </p:sp>
        <p:sp>
          <p:nvSpPr>
            <p:cNvPr id="16" name="Freeform 838">
              <a:extLst>
                <a:ext uri="{FF2B5EF4-FFF2-40B4-BE49-F238E27FC236}">
                  <a16:creationId xmlns:a16="http://schemas.microsoft.com/office/drawing/2014/main" id="{E2E634C4-FDB6-ED44-1A03-9B613F8507AD}"/>
                </a:ext>
              </a:extLst>
            </p:cNvPr>
            <p:cNvSpPr>
              <a:spLocks noChangeArrowheads="1"/>
            </p:cNvSpPr>
            <p:nvPr/>
          </p:nvSpPr>
          <p:spPr bwMode="auto">
            <a:xfrm>
              <a:off x="7789323" y="4476201"/>
              <a:ext cx="569721" cy="569721"/>
            </a:xfrm>
            <a:custGeom>
              <a:avLst/>
              <a:gdLst/>
              <a:ahLst/>
              <a:cxnLst/>
              <a:rect l="0" t="0" r="r" b="b"/>
              <a:pathLst>
                <a:path w="305165" h="304441">
                  <a:moveTo>
                    <a:pt x="217240" y="68263"/>
                  </a:moveTo>
                  <a:cubicBezTo>
                    <a:pt x="219754" y="68263"/>
                    <a:pt x="221909" y="70410"/>
                    <a:pt x="221909" y="72914"/>
                  </a:cubicBezTo>
                  <a:lnTo>
                    <a:pt x="221909" y="78638"/>
                  </a:lnTo>
                  <a:cubicBezTo>
                    <a:pt x="229812" y="80069"/>
                    <a:pt x="236996" y="85435"/>
                    <a:pt x="240229" y="92590"/>
                  </a:cubicBezTo>
                  <a:cubicBezTo>
                    <a:pt x="240948" y="95094"/>
                    <a:pt x="239870" y="97598"/>
                    <a:pt x="237355" y="98672"/>
                  </a:cubicBezTo>
                  <a:cubicBezTo>
                    <a:pt x="235200" y="99745"/>
                    <a:pt x="232686" y="98672"/>
                    <a:pt x="231608" y="96167"/>
                  </a:cubicBezTo>
                  <a:cubicBezTo>
                    <a:pt x="229453" y="90801"/>
                    <a:pt x="223705" y="87224"/>
                    <a:pt x="217240" y="87224"/>
                  </a:cubicBezTo>
                  <a:cubicBezTo>
                    <a:pt x="208978" y="87224"/>
                    <a:pt x="201794" y="93663"/>
                    <a:pt x="201794" y="100818"/>
                  </a:cubicBezTo>
                  <a:cubicBezTo>
                    <a:pt x="201794" y="106900"/>
                    <a:pt x="204667" y="114413"/>
                    <a:pt x="217240" y="114413"/>
                  </a:cubicBezTo>
                  <a:cubicBezTo>
                    <a:pt x="235559" y="114413"/>
                    <a:pt x="241666" y="125860"/>
                    <a:pt x="241666" y="136951"/>
                  </a:cubicBezTo>
                  <a:cubicBezTo>
                    <a:pt x="241666" y="148041"/>
                    <a:pt x="233045" y="156984"/>
                    <a:pt x="221909" y="159131"/>
                  </a:cubicBezTo>
                  <a:lnTo>
                    <a:pt x="221909" y="164855"/>
                  </a:lnTo>
                  <a:cubicBezTo>
                    <a:pt x="221909" y="167359"/>
                    <a:pt x="219754" y="169505"/>
                    <a:pt x="217240" y="169505"/>
                  </a:cubicBezTo>
                  <a:cubicBezTo>
                    <a:pt x="214725" y="169505"/>
                    <a:pt x="212570" y="167359"/>
                    <a:pt x="212570" y="164855"/>
                  </a:cubicBezTo>
                  <a:lnTo>
                    <a:pt x="212570" y="158773"/>
                  </a:lnTo>
                  <a:cubicBezTo>
                    <a:pt x="204308" y="157700"/>
                    <a:pt x="197483" y="152334"/>
                    <a:pt x="194609" y="144821"/>
                  </a:cubicBezTo>
                  <a:cubicBezTo>
                    <a:pt x="193532" y="142675"/>
                    <a:pt x="194609" y="139813"/>
                    <a:pt x="196765" y="138739"/>
                  </a:cubicBezTo>
                  <a:cubicBezTo>
                    <a:pt x="199279" y="138024"/>
                    <a:pt x="201794" y="139097"/>
                    <a:pt x="202871" y="141244"/>
                  </a:cubicBezTo>
                  <a:cubicBezTo>
                    <a:pt x="205386" y="146610"/>
                    <a:pt x="211133" y="150187"/>
                    <a:pt x="217240" y="150187"/>
                  </a:cubicBezTo>
                  <a:cubicBezTo>
                    <a:pt x="225861" y="150187"/>
                    <a:pt x="232686" y="144105"/>
                    <a:pt x="232686" y="136951"/>
                  </a:cubicBezTo>
                  <a:cubicBezTo>
                    <a:pt x="232686" y="130511"/>
                    <a:pt x="229812" y="123356"/>
                    <a:pt x="217240" y="123356"/>
                  </a:cubicBezTo>
                  <a:cubicBezTo>
                    <a:pt x="199279" y="123356"/>
                    <a:pt x="192813" y="111908"/>
                    <a:pt x="192813" y="100818"/>
                  </a:cubicBezTo>
                  <a:cubicBezTo>
                    <a:pt x="192813" y="89728"/>
                    <a:pt x="201075" y="80784"/>
                    <a:pt x="212570" y="78638"/>
                  </a:cubicBezTo>
                  <a:lnTo>
                    <a:pt x="212570" y="72914"/>
                  </a:lnTo>
                  <a:cubicBezTo>
                    <a:pt x="212570" y="70410"/>
                    <a:pt x="214725" y="68263"/>
                    <a:pt x="217240" y="68263"/>
                  </a:cubicBezTo>
                  <a:close/>
                  <a:moveTo>
                    <a:pt x="218738" y="41103"/>
                  </a:moveTo>
                  <a:cubicBezTo>
                    <a:pt x="176244" y="41103"/>
                    <a:pt x="141673" y="75639"/>
                    <a:pt x="141673" y="118089"/>
                  </a:cubicBezTo>
                  <a:cubicBezTo>
                    <a:pt x="141673" y="131400"/>
                    <a:pt x="144914" y="144351"/>
                    <a:pt x="151396" y="155503"/>
                  </a:cubicBezTo>
                  <a:cubicBezTo>
                    <a:pt x="152116" y="157302"/>
                    <a:pt x="151756" y="158741"/>
                    <a:pt x="151036" y="160539"/>
                  </a:cubicBezTo>
                  <a:lnTo>
                    <a:pt x="128349" y="195435"/>
                  </a:lnTo>
                  <a:lnTo>
                    <a:pt x="218738" y="195435"/>
                  </a:lnTo>
                  <a:cubicBezTo>
                    <a:pt x="261231" y="195435"/>
                    <a:pt x="296162" y="160899"/>
                    <a:pt x="296162" y="118089"/>
                  </a:cubicBezTo>
                  <a:cubicBezTo>
                    <a:pt x="296162" y="75639"/>
                    <a:pt x="261231" y="41103"/>
                    <a:pt x="218738" y="41103"/>
                  </a:cubicBezTo>
                  <a:close/>
                  <a:moveTo>
                    <a:pt x="218738" y="31750"/>
                  </a:moveTo>
                  <a:cubicBezTo>
                    <a:pt x="266273" y="31750"/>
                    <a:pt x="305165" y="70603"/>
                    <a:pt x="305165" y="118089"/>
                  </a:cubicBezTo>
                  <a:cubicBezTo>
                    <a:pt x="305165" y="165936"/>
                    <a:pt x="266273" y="204428"/>
                    <a:pt x="218738" y="204428"/>
                  </a:cubicBezTo>
                  <a:lnTo>
                    <a:pt x="119706" y="204428"/>
                  </a:lnTo>
                  <a:cubicBezTo>
                    <a:pt x="118266" y="204428"/>
                    <a:pt x="116825" y="203709"/>
                    <a:pt x="115745" y="202270"/>
                  </a:cubicBezTo>
                  <a:cubicBezTo>
                    <a:pt x="115025" y="200831"/>
                    <a:pt x="115025" y="198673"/>
                    <a:pt x="116105" y="197593"/>
                  </a:cubicBezTo>
                  <a:lnTo>
                    <a:pt x="141673" y="157661"/>
                  </a:lnTo>
                  <a:cubicBezTo>
                    <a:pt x="135551" y="145430"/>
                    <a:pt x="132310" y="131760"/>
                    <a:pt x="132310" y="118089"/>
                  </a:cubicBezTo>
                  <a:cubicBezTo>
                    <a:pt x="132310" y="70603"/>
                    <a:pt x="170842" y="31750"/>
                    <a:pt x="218738" y="31750"/>
                  </a:cubicBezTo>
                  <a:close/>
                  <a:moveTo>
                    <a:pt x="137133" y="0"/>
                  </a:moveTo>
                  <a:cubicBezTo>
                    <a:pt x="139295" y="0"/>
                    <a:pt x="141097" y="0"/>
                    <a:pt x="142178" y="0"/>
                  </a:cubicBezTo>
                  <a:cubicBezTo>
                    <a:pt x="143259" y="0"/>
                    <a:pt x="143619" y="0"/>
                    <a:pt x="144339" y="0"/>
                  </a:cubicBezTo>
                  <a:cubicBezTo>
                    <a:pt x="150825" y="0"/>
                    <a:pt x="173164" y="1078"/>
                    <a:pt x="196223" y="10064"/>
                  </a:cubicBezTo>
                  <a:cubicBezTo>
                    <a:pt x="198385" y="11142"/>
                    <a:pt x="199466" y="13658"/>
                    <a:pt x="198385" y="16174"/>
                  </a:cubicBezTo>
                  <a:cubicBezTo>
                    <a:pt x="197665" y="18331"/>
                    <a:pt x="194782" y="19769"/>
                    <a:pt x="192620" y="18690"/>
                  </a:cubicBezTo>
                  <a:cubicBezTo>
                    <a:pt x="171362" y="10064"/>
                    <a:pt x="150465" y="9345"/>
                    <a:pt x="144339" y="9345"/>
                  </a:cubicBezTo>
                  <a:cubicBezTo>
                    <a:pt x="143619" y="9345"/>
                    <a:pt x="143259" y="9345"/>
                    <a:pt x="142178" y="9345"/>
                  </a:cubicBezTo>
                  <a:cubicBezTo>
                    <a:pt x="140736" y="9345"/>
                    <a:pt x="139295" y="9345"/>
                    <a:pt x="137133" y="9345"/>
                  </a:cubicBezTo>
                  <a:cubicBezTo>
                    <a:pt x="116236" y="9345"/>
                    <a:pt x="47779" y="16174"/>
                    <a:pt x="37690" y="101001"/>
                  </a:cubicBezTo>
                  <a:cubicBezTo>
                    <a:pt x="37690" y="102439"/>
                    <a:pt x="35889" y="113941"/>
                    <a:pt x="10667" y="153479"/>
                  </a:cubicBezTo>
                  <a:cubicBezTo>
                    <a:pt x="9947" y="154197"/>
                    <a:pt x="8866" y="156354"/>
                    <a:pt x="9226" y="158151"/>
                  </a:cubicBezTo>
                  <a:cubicBezTo>
                    <a:pt x="9947" y="159589"/>
                    <a:pt x="11028" y="161027"/>
                    <a:pt x="12829" y="162105"/>
                  </a:cubicBezTo>
                  <a:cubicBezTo>
                    <a:pt x="23278" y="167856"/>
                    <a:pt x="35528" y="172888"/>
                    <a:pt x="35528" y="172888"/>
                  </a:cubicBezTo>
                  <a:cubicBezTo>
                    <a:pt x="37330" y="173607"/>
                    <a:pt x="38411" y="175404"/>
                    <a:pt x="38411" y="177561"/>
                  </a:cubicBezTo>
                  <a:cubicBezTo>
                    <a:pt x="38411" y="177920"/>
                    <a:pt x="35168" y="208113"/>
                    <a:pt x="38050" y="222490"/>
                  </a:cubicBezTo>
                  <a:cubicBezTo>
                    <a:pt x="39131" y="228600"/>
                    <a:pt x="52823" y="232913"/>
                    <a:pt x="72639" y="232913"/>
                  </a:cubicBezTo>
                  <a:cubicBezTo>
                    <a:pt x="74441" y="232913"/>
                    <a:pt x="75882" y="232913"/>
                    <a:pt x="76242" y="232913"/>
                  </a:cubicBezTo>
                  <a:cubicBezTo>
                    <a:pt x="76242" y="232913"/>
                    <a:pt x="76603" y="232913"/>
                    <a:pt x="77684" y="232913"/>
                  </a:cubicBezTo>
                  <a:cubicBezTo>
                    <a:pt x="87772" y="232913"/>
                    <a:pt x="91375" y="237946"/>
                    <a:pt x="91375" y="242978"/>
                  </a:cubicBezTo>
                  <a:lnTo>
                    <a:pt x="91375" y="277843"/>
                  </a:lnTo>
                  <a:cubicBezTo>
                    <a:pt x="91375" y="281078"/>
                    <a:pt x="93177" y="283594"/>
                    <a:pt x="95699" y="285391"/>
                  </a:cubicBezTo>
                  <a:cubicBezTo>
                    <a:pt x="118398" y="298690"/>
                    <a:pt x="171002" y="298690"/>
                    <a:pt x="194062" y="285391"/>
                  </a:cubicBezTo>
                  <a:cubicBezTo>
                    <a:pt x="196223" y="283953"/>
                    <a:pt x="197665" y="281078"/>
                    <a:pt x="197304" y="278202"/>
                  </a:cubicBezTo>
                  <a:cubicBezTo>
                    <a:pt x="195503" y="267779"/>
                    <a:pt x="194062" y="246572"/>
                    <a:pt x="200547" y="224646"/>
                  </a:cubicBezTo>
                  <a:cubicBezTo>
                    <a:pt x="201268" y="222130"/>
                    <a:pt x="203790" y="220693"/>
                    <a:pt x="206312" y="221412"/>
                  </a:cubicBezTo>
                  <a:cubicBezTo>
                    <a:pt x="208474" y="222130"/>
                    <a:pt x="209915" y="224646"/>
                    <a:pt x="209194" y="227163"/>
                  </a:cubicBezTo>
                  <a:cubicBezTo>
                    <a:pt x="203430" y="247291"/>
                    <a:pt x="204871" y="267060"/>
                    <a:pt x="206312" y="276764"/>
                  </a:cubicBezTo>
                  <a:cubicBezTo>
                    <a:pt x="207393" y="283594"/>
                    <a:pt x="204150" y="290063"/>
                    <a:pt x="198385" y="293298"/>
                  </a:cubicBezTo>
                  <a:cubicBezTo>
                    <a:pt x="185774" y="300846"/>
                    <a:pt x="165237" y="304441"/>
                    <a:pt x="145060" y="304441"/>
                  </a:cubicBezTo>
                  <a:cubicBezTo>
                    <a:pt x="124163" y="304441"/>
                    <a:pt x="103625" y="300846"/>
                    <a:pt x="91015" y="293298"/>
                  </a:cubicBezTo>
                  <a:cubicBezTo>
                    <a:pt x="85610" y="290063"/>
                    <a:pt x="82007" y="283953"/>
                    <a:pt x="82007" y="277843"/>
                  </a:cubicBezTo>
                  <a:lnTo>
                    <a:pt x="82007" y="242978"/>
                  </a:lnTo>
                  <a:cubicBezTo>
                    <a:pt x="82007" y="242618"/>
                    <a:pt x="80566" y="241899"/>
                    <a:pt x="77684" y="241899"/>
                  </a:cubicBezTo>
                  <a:cubicBezTo>
                    <a:pt x="76963" y="241899"/>
                    <a:pt x="76603" y="241899"/>
                    <a:pt x="76603" y="241899"/>
                  </a:cubicBezTo>
                  <a:cubicBezTo>
                    <a:pt x="76603" y="242259"/>
                    <a:pt x="74801" y="242259"/>
                    <a:pt x="72639" y="242259"/>
                  </a:cubicBezTo>
                  <a:cubicBezTo>
                    <a:pt x="57507" y="242259"/>
                    <a:pt x="31925" y="239743"/>
                    <a:pt x="29043" y="224646"/>
                  </a:cubicBezTo>
                  <a:cubicBezTo>
                    <a:pt x="26160" y="211347"/>
                    <a:pt x="27962" y="188703"/>
                    <a:pt x="29043" y="180077"/>
                  </a:cubicBezTo>
                  <a:cubicBezTo>
                    <a:pt x="24359" y="177920"/>
                    <a:pt x="16072" y="174326"/>
                    <a:pt x="8145" y="170013"/>
                  </a:cubicBezTo>
                  <a:cubicBezTo>
                    <a:pt x="2741" y="166778"/>
                    <a:pt x="939" y="162824"/>
                    <a:pt x="219" y="159948"/>
                  </a:cubicBezTo>
                  <a:cubicBezTo>
                    <a:pt x="-862" y="154197"/>
                    <a:pt x="2380" y="148806"/>
                    <a:pt x="2741" y="148446"/>
                  </a:cubicBezTo>
                  <a:cubicBezTo>
                    <a:pt x="26881" y="110706"/>
                    <a:pt x="28322" y="100282"/>
                    <a:pt x="28322" y="99923"/>
                  </a:cubicBezTo>
                  <a:cubicBezTo>
                    <a:pt x="39492" y="7188"/>
                    <a:pt x="114434" y="0"/>
                    <a:pt x="137133" y="0"/>
                  </a:cubicBezTo>
                  <a:close/>
                </a:path>
              </a:pathLst>
            </a:custGeom>
            <a:solidFill>
              <a:schemeClr val="bg1"/>
            </a:solidFill>
            <a:ln>
              <a:noFill/>
            </a:ln>
            <a:effectLst/>
          </p:spPr>
          <p:txBody>
            <a:bodyPr anchor="ctr"/>
            <a:lstStyle/>
            <a:p>
              <a:endParaRPr lang="en-US" sz="900">
                <a:latin typeface="Lato Light" panose="020F0502020204030203" pitchFamily="34" charset="0"/>
              </a:endParaRPr>
            </a:p>
          </p:txBody>
        </p:sp>
        <p:sp>
          <p:nvSpPr>
            <p:cNvPr id="17" name="Subtitle 2">
              <a:extLst>
                <a:ext uri="{FF2B5EF4-FFF2-40B4-BE49-F238E27FC236}">
                  <a16:creationId xmlns:a16="http://schemas.microsoft.com/office/drawing/2014/main" id="{60C9DAD4-F399-4AC2-F905-6764509DE5EF}"/>
                </a:ext>
              </a:extLst>
            </p:cNvPr>
            <p:cNvSpPr txBox="1">
              <a:spLocks/>
            </p:cNvSpPr>
            <p:nvPr/>
          </p:nvSpPr>
          <p:spPr>
            <a:xfrm>
              <a:off x="8856487" y="1931437"/>
              <a:ext cx="3269250" cy="1399586"/>
            </a:xfrm>
            <a:prstGeom prst="rect">
              <a:avLst/>
            </a:prstGeom>
          </p:spPr>
          <p:txBody>
            <a:bodyPr vert="horz" wrap="square" lIns="45720" tIns="22860" rIns="45720" bIns="22860" rtlCol="0" anchor="t">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defTabSz="933736">
                <a:lnSpc>
                  <a:spcPts val="1503"/>
                </a:lnSpc>
              </a:pPr>
              <a:r>
                <a:rPr lang="en-GB" altLang="en-US" sz="1818" kern="1200">
                  <a:solidFill>
                    <a:schemeClr val="tx1"/>
                  </a:solidFill>
                  <a:latin typeface="+mn-lt"/>
                </a:rPr>
                <a:t>Parliaments create new legislation as well as amending, approving or rejecting laws put forward by the government.</a:t>
              </a:r>
              <a:endParaRPr lang="en-US" sz="1800" b="1">
                <a:solidFill>
                  <a:schemeClr val="tx1"/>
                </a:solidFill>
                <a:latin typeface="+mn-lt"/>
                <a:ea typeface="Lato Light" panose="020F0502020204030203" pitchFamily="34" charset="0"/>
                <a:cs typeface="Mukta ExtraLight" panose="020B0000000000000000" pitchFamily="34" charset="77"/>
              </a:endParaRPr>
            </a:p>
          </p:txBody>
        </p:sp>
        <p:sp>
          <p:nvSpPr>
            <p:cNvPr id="18" name="TextBox 17">
              <a:extLst>
                <a:ext uri="{FF2B5EF4-FFF2-40B4-BE49-F238E27FC236}">
                  <a16:creationId xmlns:a16="http://schemas.microsoft.com/office/drawing/2014/main" id="{E9E12578-3E7D-6B4E-6322-849DF9687778}"/>
                </a:ext>
              </a:extLst>
            </p:cNvPr>
            <p:cNvSpPr txBox="1"/>
            <p:nvPr/>
          </p:nvSpPr>
          <p:spPr>
            <a:xfrm>
              <a:off x="8856180" y="1356540"/>
              <a:ext cx="2146290" cy="466157"/>
            </a:xfrm>
            <a:prstGeom prst="rect">
              <a:avLst/>
            </a:prstGeom>
            <a:noFill/>
          </p:spPr>
          <p:txBody>
            <a:bodyPr wrap="none" rtlCol="0" anchor="t" anchorCtr="0">
              <a:spAutoFit/>
            </a:bodyPr>
            <a:lstStyle/>
            <a:p>
              <a:pPr defTabSz="785012">
                <a:spcAft>
                  <a:spcPts val="606"/>
                </a:spcAft>
              </a:pPr>
              <a:r>
                <a:rPr lang="en-US" sz="2020" b="1" kern="1200">
                  <a:cs typeface="Poppins" pitchFamily="2" charset="77"/>
                </a:rPr>
                <a:t>LEGISLATION</a:t>
              </a:r>
              <a:endParaRPr lang="en-US" sz="2000" b="1">
                <a:ea typeface="League Spartan" charset="0"/>
                <a:cs typeface="Poppins" pitchFamily="2" charset="77"/>
              </a:endParaRPr>
            </a:p>
          </p:txBody>
        </p:sp>
        <p:sp>
          <p:nvSpPr>
            <p:cNvPr id="19" name="Subtitle 2">
              <a:extLst>
                <a:ext uri="{FF2B5EF4-FFF2-40B4-BE49-F238E27FC236}">
                  <a16:creationId xmlns:a16="http://schemas.microsoft.com/office/drawing/2014/main" id="{4A24FC0D-46EA-9B62-7710-6B54326C2BE4}"/>
                </a:ext>
              </a:extLst>
            </p:cNvPr>
            <p:cNvSpPr txBox="1">
              <a:spLocks/>
            </p:cNvSpPr>
            <p:nvPr/>
          </p:nvSpPr>
          <p:spPr>
            <a:xfrm>
              <a:off x="8870408" y="4520350"/>
              <a:ext cx="3269251" cy="1420575"/>
            </a:xfrm>
            <a:prstGeom prst="rect">
              <a:avLst/>
            </a:prstGeom>
          </p:spPr>
          <p:txBody>
            <a:bodyPr vert="horz" wrap="square" lIns="45720" tIns="22860" rIns="45720" bIns="22860" rtlCol="0" anchor="t">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defTabSz="933736">
                <a:lnSpc>
                  <a:spcPts val="1503"/>
                </a:lnSpc>
              </a:pPr>
              <a:r>
                <a:rPr lang="en-GB" altLang="en-US" sz="1818" kern="1200">
                  <a:solidFill>
                    <a:schemeClr val="tx1"/>
                  </a:solidFill>
                  <a:latin typeface="+mn-lt"/>
                </a:rPr>
                <a:t>Parliaments approve and scrutinize government spending to improve the economy, efficiency and effectiveness of government expenditure.</a:t>
              </a:r>
              <a:endParaRPr lang="en-US" sz="1800" b="1">
                <a:solidFill>
                  <a:schemeClr val="tx1"/>
                </a:solidFill>
                <a:latin typeface="+mn-lt"/>
                <a:ea typeface="Lato Light" panose="020F0502020204030203" pitchFamily="34" charset="0"/>
                <a:cs typeface="Mukta ExtraLight" panose="020B0000000000000000" pitchFamily="34" charset="77"/>
              </a:endParaRPr>
            </a:p>
          </p:txBody>
        </p:sp>
        <p:sp>
          <p:nvSpPr>
            <p:cNvPr id="20" name="TextBox 19">
              <a:extLst>
                <a:ext uri="{FF2B5EF4-FFF2-40B4-BE49-F238E27FC236}">
                  <a16:creationId xmlns:a16="http://schemas.microsoft.com/office/drawing/2014/main" id="{545C14BD-390B-769F-75F5-7A5E521E920B}"/>
                </a:ext>
              </a:extLst>
            </p:cNvPr>
            <p:cNvSpPr txBox="1"/>
            <p:nvPr/>
          </p:nvSpPr>
          <p:spPr>
            <a:xfrm>
              <a:off x="8842928" y="4197241"/>
              <a:ext cx="1441865" cy="351249"/>
            </a:xfrm>
            <a:prstGeom prst="rect">
              <a:avLst/>
            </a:prstGeom>
            <a:noFill/>
          </p:spPr>
          <p:txBody>
            <a:bodyPr wrap="none" rtlCol="0" anchor="t" anchorCtr="0">
              <a:spAutoFit/>
            </a:bodyPr>
            <a:lstStyle/>
            <a:p>
              <a:pPr defTabSz="785012">
                <a:spcAft>
                  <a:spcPts val="606"/>
                </a:spcAft>
              </a:pPr>
              <a:r>
                <a:rPr lang="en-US" sz="1374" b="1" kern="1200">
                  <a:latin typeface="Poppins" pitchFamily="2" charset="77"/>
                  <a:cs typeface="Poppins" pitchFamily="2" charset="77"/>
                </a:rPr>
                <a:t>BUDGETING</a:t>
              </a:r>
              <a:endParaRPr lang="en-US" sz="1600" b="1">
                <a:latin typeface="Poppins" pitchFamily="2" charset="77"/>
                <a:ea typeface="League Spartan" charset="0"/>
                <a:cs typeface="Poppins" pitchFamily="2" charset="77"/>
              </a:endParaRPr>
            </a:p>
          </p:txBody>
        </p:sp>
        <p:sp>
          <p:nvSpPr>
            <p:cNvPr id="21" name="Subtitle 2">
              <a:extLst>
                <a:ext uri="{FF2B5EF4-FFF2-40B4-BE49-F238E27FC236}">
                  <a16:creationId xmlns:a16="http://schemas.microsoft.com/office/drawing/2014/main" id="{C7B0034E-219B-234C-8AA0-A51180986677}"/>
                </a:ext>
              </a:extLst>
            </p:cNvPr>
            <p:cNvSpPr txBox="1">
              <a:spLocks/>
            </p:cNvSpPr>
            <p:nvPr/>
          </p:nvSpPr>
          <p:spPr>
            <a:xfrm>
              <a:off x="994967" y="1944688"/>
              <a:ext cx="3160305" cy="1637701"/>
            </a:xfrm>
            <a:prstGeom prst="rect">
              <a:avLst/>
            </a:prstGeom>
          </p:spPr>
          <p:txBody>
            <a:bodyPr vert="horz" wrap="square" lIns="45720" tIns="22860" rIns="45720" bIns="22860" rtlCol="0" anchor="t">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defTabSz="933736">
                <a:lnSpc>
                  <a:spcPts val="1503"/>
                </a:lnSpc>
              </a:pPr>
              <a:r>
                <a:rPr lang="en-GB" altLang="en-US" sz="1818" kern="1200" dirty="0">
                  <a:solidFill>
                    <a:schemeClr val="tx1"/>
                  </a:solidFill>
                  <a:latin typeface="+mn-lt"/>
                  <a:ea typeface="+mn-ea"/>
                  <a:cs typeface="Open Sans Light"/>
                </a:rPr>
                <a:t>Parliaments scrutinise whether government is implementing policies according to legislative intent and whether they are achieving the desired results</a:t>
              </a:r>
              <a:r>
                <a:rPr lang="en-GB" altLang="en-US" sz="1818" kern="1200" dirty="0">
                  <a:solidFill>
                    <a:schemeClr val="tx1"/>
                  </a:solidFill>
                </a:rPr>
                <a:t>.</a:t>
              </a:r>
              <a:endParaRPr lang="en-US" sz="1800" b="1" dirty="0">
                <a:solidFill>
                  <a:schemeClr val="tx1"/>
                </a:solidFill>
                <a:latin typeface="Lato Light" panose="020F0502020204030203" pitchFamily="34" charset="0"/>
                <a:ea typeface="Lato Light" panose="020F0502020204030203" pitchFamily="34" charset="0"/>
                <a:cs typeface="Mukta ExtraLight" panose="020B0000000000000000" pitchFamily="34" charset="77"/>
              </a:endParaRPr>
            </a:p>
          </p:txBody>
        </p:sp>
        <p:sp>
          <p:nvSpPr>
            <p:cNvPr id="22" name="TextBox 21">
              <a:extLst>
                <a:ext uri="{FF2B5EF4-FFF2-40B4-BE49-F238E27FC236}">
                  <a16:creationId xmlns:a16="http://schemas.microsoft.com/office/drawing/2014/main" id="{C59EEEF1-F8D6-9C25-893C-CE66118AB933}"/>
                </a:ext>
              </a:extLst>
            </p:cNvPr>
            <p:cNvSpPr txBox="1"/>
            <p:nvPr/>
          </p:nvSpPr>
          <p:spPr>
            <a:xfrm>
              <a:off x="2157518" y="1396295"/>
              <a:ext cx="1993845" cy="467359"/>
            </a:xfrm>
            <a:prstGeom prst="rect">
              <a:avLst/>
            </a:prstGeom>
            <a:noFill/>
          </p:spPr>
          <p:txBody>
            <a:bodyPr wrap="none" rtlCol="0" anchor="t" anchorCtr="0">
              <a:spAutoFit/>
            </a:bodyPr>
            <a:lstStyle/>
            <a:p>
              <a:pPr algn="r" defTabSz="785012">
                <a:spcAft>
                  <a:spcPts val="606"/>
                </a:spcAft>
              </a:pPr>
              <a:r>
                <a:rPr lang="en-US" sz="2020" b="1" kern="1200" dirty="0">
                  <a:latin typeface="Poppins" pitchFamily="2" charset="77"/>
                  <a:cs typeface="Poppins" pitchFamily="2" charset="77"/>
                </a:rPr>
                <a:t>OVERSIGHT</a:t>
              </a:r>
              <a:endParaRPr lang="en-US" sz="2000" b="1" dirty="0">
                <a:latin typeface="Poppins" pitchFamily="2" charset="77"/>
                <a:ea typeface="League Spartan" charset="0"/>
                <a:cs typeface="Poppins" pitchFamily="2" charset="77"/>
              </a:endParaRPr>
            </a:p>
          </p:txBody>
        </p:sp>
        <p:sp>
          <p:nvSpPr>
            <p:cNvPr id="23" name="Subtitle 2">
              <a:extLst>
                <a:ext uri="{FF2B5EF4-FFF2-40B4-BE49-F238E27FC236}">
                  <a16:creationId xmlns:a16="http://schemas.microsoft.com/office/drawing/2014/main" id="{E2BA8D0F-EFF3-BC75-E071-2C55D3CF58C4}"/>
                </a:ext>
              </a:extLst>
            </p:cNvPr>
            <p:cNvSpPr txBox="1">
              <a:spLocks/>
            </p:cNvSpPr>
            <p:nvPr/>
          </p:nvSpPr>
          <p:spPr>
            <a:xfrm>
              <a:off x="864583" y="4772136"/>
              <a:ext cx="3406681" cy="1420575"/>
            </a:xfrm>
            <a:prstGeom prst="rect">
              <a:avLst/>
            </a:prstGeom>
          </p:spPr>
          <p:txBody>
            <a:bodyPr vert="horz" wrap="square" lIns="45720" tIns="22860" rIns="45720" bIns="22860" rtlCol="0" anchor="t">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defTabSz="933736">
                <a:lnSpc>
                  <a:spcPts val="1503"/>
                </a:lnSpc>
              </a:pPr>
              <a:r>
                <a:rPr lang="en-GB" altLang="en-US" sz="1818" kern="1200">
                  <a:solidFill>
                    <a:schemeClr val="tx1"/>
                  </a:solidFill>
                  <a:latin typeface="+mn-lt"/>
                </a:rPr>
                <a:t>MPs “are responsible for representing the differences in society, and for bringing those differences into the policy-making arena”.</a:t>
              </a:r>
              <a:endParaRPr lang="en-US" sz="1800" b="1">
                <a:solidFill>
                  <a:schemeClr val="tx1"/>
                </a:solidFill>
                <a:latin typeface="+mn-lt"/>
                <a:ea typeface="Lato Light" panose="020F0502020204030203" pitchFamily="34" charset="0"/>
                <a:cs typeface="Mukta ExtraLight" panose="020B0000000000000000" pitchFamily="34" charset="77"/>
              </a:endParaRPr>
            </a:p>
          </p:txBody>
        </p:sp>
        <p:sp>
          <p:nvSpPr>
            <p:cNvPr id="24" name="TextBox 23">
              <a:extLst>
                <a:ext uri="{FF2B5EF4-FFF2-40B4-BE49-F238E27FC236}">
                  <a16:creationId xmlns:a16="http://schemas.microsoft.com/office/drawing/2014/main" id="{EBFFC2FA-EB52-D9BD-02BF-1358CEBFCE61}"/>
                </a:ext>
              </a:extLst>
            </p:cNvPr>
            <p:cNvSpPr txBox="1"/>
            <p:nvPr/>
          </p:nvSpPr>
          <p:spPr>
            <a:xfrm>
              <a:off x="2167297" y="4170733"/>
              <a:ext cx="2050319" cy="351249"/>
            </a:xfrm>
            <a:prstGeom prst="rect">
              <a:avLst/>
            </a:prstGeom>
            <a:noFill/>
          </p:spPr>
          <p:txBody>
            <a:bodyPr wrap="none" rtlCol="0" anchor="t" anchorCtr="0">
              <a:spAutoFit/>
            </a:bodyPr>
            <a:lstStyle/>
            <a:p>
              <a:pPr algn="r" defTabSz="785012">
                <a:spcAft>
                  <a:spcPts val="606"/>
                </a:spcAft>
              </a:pPr>
              <a:r>
                <a:rPr lang="en-US" sz="1374" b="1" kern="1200">
                  <a:latin typeface="Poppins" pitchFamily="2" charset="77"/>
                  <a:cs typeface="Poppins" pitchFamily="2" charset="77"/>
                </a:rPr>
                <a:t>REPRESENTATION</a:t>
              </a:r>
              <a:endParaRPr lang="en-US" sz="1600" b="1">
                <a:latin typeface="Poppins" pitchFamily="2" charset="77"/>
                <a:ea typeface="League Spartan" charset="0"/>
                <a:cs typeface="Poppins" pitchFamily="2" charset="77"/>
              </a:endParaRPr>
            </a:p>
          </p:txBody>
        </p:sp>
      </p:grpSp>
    </p:spTree>
    <p:extLst>
      <p:ext uri="{BB962C8B-B14F-4D97-AF65-F5344CB8AC3E}">
        <p14:creationId xmlns:p14="http://schemas.microsoft.com/office/powerpoint/2010/main" val="42505033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ED0A6-21F8-7709-A2F3-50E2597FF0C7}"/>
              </a:ext>
            </a:extLst>
          </p:cNvPr>
          <p:cNvSpPr>
            <a:spLocks noGrp="1"/>
          </p:cNvSpPr>
          <p:nvPr>
            <p:ph type="title"/>
          </p:nvPr>
        </p:nvSpPr>
        <p:spPr>
          <a:xfrm>
            <a:off x="328613" y="75442"/>
            <a:ext cx="11025187" cy="867534"/>
          </a:xfrm>
        </p:spPr>
        <p:txBody>
          <a:bodyPr>
            <a:normAutofit/>
          </a:bodyPr>
          <a:lstStyle/>
          <a:p>
            <a:r>
              <a:rPr lang="en-US" sz="4000" dirty="0"/>
              <a:t>Demystifying data science in Parliaments</a:t>
            </a:r>
          </a:p>
        </p:txBody>
      </p:sp>
      <p:pic>
        <p:nvPicPr>
          <p:cNvPr id="6" name="Picture 5" descr="A blue and green background&#10;&#10;Description automatically generated">
            <a:extLst>
              <a:ext uri="{FF2B5EF4-FFF2-40B4-BE49-F238E27FC236}">
                <a16:creationId xmlns:a16="http://schemas.microsoft.com/office/drawing/2014/main" id="{5220CC45-0AF2-C1E2-3CC4-9C096F6FFBDF}"/>
              </a:ext>
            </a:extLst>
          </p:cNvPr>
          <p:cNvPicPr>
            <a:picLocks noChangeAspect="1"/>
          </p:cNvPicPr>
          <p:nvPr/>
        </p:nvPicPr>
        <p:blipFill>
          <a:blip r:embed="rId2"/>
          <a:srcRect l="27558" r="18357" b="-2"/>
          <a:stretch/>
        </p:blipFill>
        <p:spPr>
          <a:xfrm>
            <a:off x="11368088" y="1022421"/>
            <a:ext cx="788194" cy="5835579"/>
          </a:xfrm>
          <a:prstGeom prst="rect">
            <a:avLst/>
          </a:prstGeom>
        </p:spPr>
      </p:pic>
      <p:graphicFrame>
        <p:nvGraphicFramePr>
          <p:cNvPr id="5" name="Content Placeholder 2">
            <a:extLst>
              <a:ext uri="{FF2B5EF4-FFF2-40B4-BE49-F238E27FC236}">
                <a16:creationId xmlns:a16="http://schemas.microsoft.com/office/drawing/2014/main" id="{63C16C27-CACB-18A6-7FDB-C193F5D8C1B1}"/>
              </a:ext>
            </a:extLst>
          </p:cNvPr>
          <p:cNvGraphicFramePr>
            <a:graphicFrameLocks noGrp="1"/>
          </p:cNvGraphicFramePr>
          <p:nvPr>
            <p:ph idx="1"/>
            <p:extLst>
              <p:ext uri="{D42A27DB-BD31-4B8C-83A1-F6EECF244321}">
                <p14:modId xmlns:p14="http://schemas.microsoft.com/office/powerpoint/2010/main" val="1691273811"/>
              </p:ext>
            </p:extLst>
          </p:nvPr>
        </p:nvGraphicFramePr>
        <p:xfrm>
          <a:off x="35718" y="842964"/>
          <a:ext cx="11299701" cy="54171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068997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D876FB-EE1F-A895-1219-471CFDC496CF}"/>
              </a:ext>
            </a:extLst>
          </p:cNvPr>
          <p:cNvSpPr>
            <a:spLocks noGrp="1"/>
          </p:cNvSpPr>
          <p:nvPr>
            <p:ph type="title"/>
          </p:nvPr>
        </p:nvSpPr>
        <p:spPr>
          <a:xfrm>
            <a:off x="0" y="645054"/>
            <a:ext cx="2557463" cy="5567891"/>
          </a:xfrm>
        </p:spPr>
        <p:txBody>
          <a:bodyPr vert="horz" lIns="91440" tIns="45720" rIns="91440" bIns="45720" rtlCol="0">
            <a:normAutofit/>
          </a:bodyPr>
          <a:lstStyle/>
          <a:p>
            <a:r>
              <a:rPr lang="en-US" sz="3600" kern="1200" dirty="0">
                <a:latin typeface="+mj-lt"/>
                <a:ea typeface="+mj-ea"/>
                <a:cs typeface="+mj-cs"/>
              </a:rPr>
              <a:t>Application of data science in Parliament by KMs</a:t>
            </a:r>
          </a:p>
        </p:txBody>
      </p:sp>
      <p:graphicFrame>
        <p:nvGraphicFramePr>
          <p:cNvPr id="5" name="Content Placeholder 2">
            <a:extLst>
              <a:ext uri="{FF2B5EF4-FFF2-40B4-BE49-F238E27FC236}">
                <a16:creationId xmlns:a16="http://schemas.microsoft.com/office/drawing/2014/main" id="{7398F7A1-04E1-C713-203A-7FE90C5DE8AF}"/>
              </a:ext>
            </a:extLst>
          </p:cNvPr>
          <p:cNvGraphicFramePr>
            <a:graphicFrameLocks noGrp="1"/>
          </p:cNvGraphicFramePr>
          <p:nvPr>
            <p:ph idx="1"/>
          </p:nvPr>
        </p:nvGraphicFramePr>
        <p:xfrm>
          <a:off x="2557463" y="100013"/>
          <a:ext cx="9631487" cy="67579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035537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1BAD6-C655-91D4-7735-7514F4AAC14F}"/>
              </a:ext>
            </a:extLst>
          </p:cNvPr>
          <p:cNvSpPr>
            <a:spLocks noGrp="1"/>
          </p:cNvSpPr>
          <p:nvPr>
            <p:ph type="title"/>
          </p:nvPr>
        </p:nvSpPr>
        <p:spPr>
          <a:xfrm>
            <a:off x="838200" y="556995"/>
            <a:ext cx="10515600" cy="1133693"/>
          </a:xfrm>
        </p:spPr>
        <p:txBody>
          <a:bodyPr>
            <a:normAutofit/>
          </a:bodyPr>
          <a:lstStyle/>
          <a:p>
            <a:r>
              <a:rPr lang="en-US" sz="5200" dirty="0"/>
              <a:t>Data landscape in parliaments</a:t>
            </a:r>
          </a:p>
        </p:txBody>
      </p:sp>
      <p:graphicFrame>
        <p:nvGraphicFramePr>
          <p:cNvPr id="4" name="Content Placeholder 3">
            <a:extLst>
              <a:ext uri="{FF2B5EF4-FFF2-40B4-BE49-F238E27FC236}">
                <a16:creationId xmlns:a16="http://schemas.microsoft.com/office/drawing/2014/main" id="{59188351-4511-C93B-BA18-07E8D26441EE}"/>
              </a:ext>
            </a:extLst>
          </p:cNvPr>
          <p:cNvGraphicFramePr>
            <a:graphicFrameLocks noGrp="1"/>
          </p:cNvGraphicFramePr>
          <p:nvPr>
            <p:ph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905013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59188351-4511-C93B-BA18-07E8D26441EE}"/>
              </a:ext>
            </a:extLst>
          </p:cNvPr>
          <p:cNvGraphicFramePr>
            <a:graphicFrameLocks noGrp="1"/>
          </p:cNvGraphicFramePr>
          <p:nvPr>
            <p:ph idx="1"/>
          </p:nvPr>
        </p:nvGraphicFramePr>
        <p:xfrm>
          <a:off x="257175" y="1014304"/>
          <a:ext cx="11772900" cy="51626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1">
            <a:extLst>
              <a:ext uri="{FF2B5EF4-FFF2-40B4-BE49-F238E27FC236}">
                <a16:creationId xmlns:a16="http://schemas.microsoft.com/office/drawing/2014/main" id="{09CE9D54-B5E2-E014-5A17-D107D69456AA}"/>
              </a:ext>
            </a:extLst>
          </p:cNvPr>
          <p:cNvSpPr txBox="1">
            <a:spLocks/>
          </p:cNvSpPr>
          <p:nvPr/>
        </p:nvSpPr>
        <p:spPr>
          <a:xfrm>
            <a:off x="1308190" y="242171"/>
            <a:ext cx="10044023" cy="87772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t>Data landscape in parliaments</a:t>
            </a:r>
          </a:p>
        </p:txBody>
      </p:sp>
    </p:spTree>
    <p:extLst>
      <p:ext uri="{BB962C8B-B14F-4D97-AF65-F5344CB8AC3E}">
        <p14:creationId xmlns:p14="http://schemas.microsoft.com/office/powerpoint/2010/main" val="4490395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9D526974-86B7-987B-0BE8-E65B6F8072A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159" r="17766" b="-1"/>
          <a:stretch/>
        </p:blipFill>
        <p:spPr bwMode="auto">
          <a:xfrm>
            <a:off x="5193324" y="10"/>
            <a:ext cx="6998673" cy="694005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ontent Placeholder 8">
            <a:extLst>
              <a:ext uri="{FF2B5EF4-FFF2-40B4-BE49-F238E27FC236}">
                <a16:creationId xmlns:a16="http://schemas.microsoft.com/office/drawing/2014/main" id="{B14A6066-2D52-E531-8641-30A4BF5816D1}"/>
              </a:ext>
            </a:extLst>
          </p:cNvPr>
          <p:cNvSpPr>
            <a:spLocks noGrp="1"/>
          </p:cNvSpPr>
          <p:nvPr>
            <p:ph idx="1"/>
          </p:nvPr>
        </p:nvSpPr>
        <p:spPr>
          <a:xfrm>
            <a:off x="0" y="-1"/>
            <a:ext cx="5193324" cy="6729414"/>
          </a:xfrm>
        </p:spPr>
        <p:txBody>
          <a:bodyPr>
            <a:noAutofit/>
          </a:bodyPr>
          <a:lstStyle/>
          <a:p>
            <a:r>
              <a:rPr lang="en-GB" sz="1800" b="1" dirty="0"/>
              <a:t>Passive provision </a:t>
            </a:r>
            <a:r>
              <a:rPr lang="en-GB" sz="1800" dirty="0"/>
              <a:t>of evidence does not work</a:t>
            </a:r>
            <a:endParaRPr lang="en-ZA" sz="1800" dirty="0"/>
          </a:p>
          <a:p>
            <a:r>
              <a:rPr lang="en-GB" sz="1800" dirty="0"/>
              <a:t>The process needs active facilitation and knowledge brokering – </a:t>
            </a:r>
            <a:r>
              <a:rPr lang="en-GB" sz="1800" b="1" dirty="0"/>
              <a:t>M&amp;E/research units need to understand their role in this wider sense </a:t>
            </a:r>
            <a:r>
              <a:rPr lang="en-GB" sz="1800" dirty="0"/>
              <a:t>e.g. </a:t>
            </a:r>
            <a:r>
              <a:rPr lang="en-ZA" sz="1800" dirty="0"/>
              <a:t>recognising the values of stakeholders. </a:t>
            </a:r>
          </a:p>
          <a:p>
            <a:r>
              <a:rPr lang="en-GB" sz="1800" b="1" dirty="0"/>
              <a:t>Build capacity </a:t>
            </a:r>
            <a:r>
              <a:rPr lang="en-GB" sz="1800" dirty="0"/>
              <a:t>of managers, decision makers and stakeholders</a:t>
            </a:r>
            <a:endParaRPr lang="en-ZA" sz="1800" dirty="0"/>
          </a:p>
          <a:p>
            <a:r>
              <a:rPr lang="en-GB" sz="1800" dirty="0"/>
              <a:t>Establishing </a:t>
            </a:r>
            <a:r>
              <a:rPr lang="en-GB" sz="1800" b="1" dirty="0"/>
              <a:t>formal structures</a:t>
            </a:r>
            <a:r>
              <a:rPr lang="en-GB" sz="1800" dirty="0"/>
              <a:t> (such as steering committees) to manage the evidence process and maintain ownership of stakeholders</a:t>
            </a:r>
            <a:endParaRPr lang="en-ZA" sz="1800" dirty="0"/>
          </a:p>
          <a:p>
            <a:r>
              <a:rPr lang="en-ZA" sz="1800" dirty="0"/>
              <a:t>Ensuring evidence </a:t>
            </a:r>
            <a:r>
              <a:rPr lang="en-ZA" sz="1800" b="1" dirty="0"/>
              <a:t>relevant</a:t>
            </a:r>
            <a:r>
              <a:rPr lang="en-ZA" sz="1800" dirty="0"/>
              <a:t> to policy concerns, evidence stakeholders and wider context; </a:t>
            </a:r>
          </a:p>
          <a:p>
            <a:r>
              <a:rPr lang="en-ZA" sz="1800" dirty="0"/>
              <a:t>Going beyond simply describing a problem to providing </a:t>
            </a:r>
            <a:r>
              <a:rPr lang="en-ZA" sz="1800" b="1" dirty="0"/>
              <a:t>practical and realistic solutions</a:t>
            </a:r>
            <a:r>
              <a:rPr lang="en-ZA" sz="1800" dirty="0"/>
              <a:t>;</a:t>
            </a:r>
          </a:p>
          <a:p>
            <a:r>
              <a:rPr lang="en-ZA" sz="1800" dirty="0"/>
              <a:t>Evidence and recommendations being as </a:t>
            </a:r>
            <a:r>
              <a:rPr lang="en-ZA" sz="1800" b="1" dirty="0"/>
              <a:t>specific</a:t>
            </a:r>
            <a:r>
              <a:rPr lang="en-ZA" sz="1800" dirty="0"/>
              <a:t> as possible – the more generic, the less likely they are to be used;</a:t>
            </a:r>
          </a:p>
          <a:p>
            <a:r>
              <a:rPr lang="en-ZA" sz="1800" dirty="0"/>
              <a:t>Package and communicate effectively - formats of reports being </a:t>
            </a:r>
            <a:r>
              <a:rPr lang="en-ZA" sz="1800" b="1" dirty="0"/>
              <a:t>readable and accessible</a:t>
            </a:r>
            <a:r>
              <a:rPr lang="en-ZA" sz="1800" dirty="0"/>
              <a:t>, e.g. 1/5/25 page for reports, briefs, briefings…...</a:t>
            </a:r>
          </a:p>
          <a:p>
            <a:r>
              <a:rPr lang="en-GB" sz="1800" dirty="0"/>
              <a:t>Having an </a:t>
            </a:r>
            <a:r>
              <a:rPr lang="en-GB" sz="1800" b="1" dirty="0"/>
              <a:t>evidence system </a:t>
            </a:r>
            <a:r>
              <a:rPr lang="en-GB" sz="1800" dirty="0"/>
              <a:t>makes some of the elements automatic.</a:t>
            </a:r>
            <a:endParaRPr lang="en-US" sz="1800" dirty="0"/>
          </a:p>
          <a:p>
            <a:endParaRPr lang="en-US" sz="1600" dirty="0"/>
          </a:p>
        </p:txBody>
      </p:sp>
      <p:sp>
        <p:nvSpPr>
          <p:cNvPr id="2" name="TextBox 1">
            <a:extLst>
              <a:ext uri="{FF2B5EF4-FFF2-40B4-BE49-F238E27FC236}">
                <a16:creationId xmlns:a16="http://schemas.microsoft.com/office/drawing/2014/main" id="{17A767E5-1B41-8791-BB9D-608976188269}"/>
              </a:ext>
            </a:extLst>
          </p:cNvPr>
          <p:cNvSpPr txBox="1"/>
          <p:nvPr/>
        </p:nvSpPr>
        <p:spPr>
          <a:xfrm>
            <a:off x="5193323" y="0"/>
            <a:ext cx="6998673" cy="954107"/>
          </a:xfrm>
          <a:prstGeom prst="rect">
            <a:avLst/>
          </a:prstGeom>
          <a:noFill/>
        </p:spPr>
        <p:txBody>
          <a:bodyPr wrap="square" rtlCol="0">
            <a:spAutoFit/>
          </a:bodyPr>
          <a:lstStyle/>
          <a:p>
            <a:r>
              <a:rPr lang="en-US" sz="2800" b="1" dirty="0"/>
              <a:t>From data to KM-to communication to EIDM-Lessons for the future</a:t>
            </a:r>
          </a:p>
        </p:txBody>
      </p:sp>
    </p:spTree>
    <p:extLst>
      <p:ext uri="{BB962C8B-B14F-4D97-AF65-F5344CB8AC3E}">
        <p14:creationId xmlns:p14="http://schemas.microsoft.com/office/powerpoint/2010/main" val="11221490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8">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bodyPr vert="horz" lIns="91440" tIns="45720" rIns="91440" bIns="45720" rtlCol="0" anchor="t" anchorCtr="0">
        <a:normAutofit/>
      </a:bodyPr>
      <a:lstStyle>
        <a:defPPr algn="l">
          <a:defRPr sz="2000" b="0" dirty="0" smtClean="0"/>
        </a:defPPr>
      </a:lstStyle>
    </a:tx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F1FFAEF9962944E967B2CAB215BCB79" ma:contentTypeVersion="8" ma:contentTypeDescription="Create a new document." ma:contentTypeScope="" ma:versionID="a7c9a76739cb3e966d05a5f5f61b2527">
  <xsd:schema xmlns:xsd="http://www.w3.org/2001/XMLSchema" xmlns:xs="http://www.w3.org/2001/XMLSchema" xmlns:p="http://schemas.microsoft.com/office/2006/metadata/properties" xmlns:ns2="f351de21-d896-48a7-9dfa-e668a9d1d44a" targetNamespace="http://schemas.microsoft.com/office/2006/metadata/properties" ma:root="true" ma:fieldsID="6c8913513d90a5dc6526904a5648fb7c" ns2:_="">
    <xsd:import namespace="f351de21-d896-48a7-9dfa-e668a9d1d44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351de21-d896-48a7-9dfa-e668a9d1d4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366EA57-BBE2-48DF-8409-E8EE122A9BA7}"/>
</file>

<file path=customXml/itemProps2.xml><?xml version="1.0" encoding="utf-8"?>
<ds:datastoreItem xmlns:ds="http://schemas.openxmlformats.org/officeDocument/2006/customXml" ds:itemID="{D37DD702-644E-4DB6-B991-9FA64836E5E7}">
  <ds:schemaRefs>
    <ds:schemaRef ds:uri="http://schemas.microsoft.com/sharepoint/v3/contenttype/forms"/>
  </ds:schemaRefs>
</ds:datastoreItem>
</file>

<file path=customXml/itemProps3.xml><?xml version="1.0" encoding="utf-8"?>
<ds:datastoreItem xmlns:ds="http://schemas.openxmlformats.org/officeDocument/2006/customXml" ds:itemID="{63D0D6FF-5DC0-4A4C-B543-9E5307B25F01}">
  <ds:schemaRefs>
    <ds:schemaRef ds:uri="d75abbe9-4b63-46ba-acaa-ae82d37ec5f4"/>
    <ds:schemaRef ds:uri="http://schemas.microsoft.com/office/2006/metadata/properties"/>
    <ds:schemaRef ds:uri="9d5e6f84-5843-49cc-89a8-d7ee1a915182"/>
    <ds:schemaRef ds:uri="http://schemas.openxmlformats.org/package/2006/metadata/core-properties"/>
    <ds:schemaRef ds:uri="http://purl.org/dc/elements/1.1/"/>
    <ds:schemaRef ds:uri="http://schemas.microsoft.com/office/2006/documentManagement/types"/>
    <ds:schemaRef ds:uri="http://purl.org/dc/dcmitype/"/>
    <ds:schemaRef ds:uri="http://purl.org/dc/terms/"/>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69</TotalTime>
  <Words>1190</Words>
  <Application>Microsoft Macintosh PowerPoint</Application>
  <PresentationFormat>Widescreen</PresentationFormat>
  <Paragraphs>87</Paragraphs>
  <Slides>10</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Calibri</vt:lpstr>
      <vt:lpstr>League Spartan</vt:lpstr>
      <vt:lpstr>Lato Light</vt:lpstr>
      <vt:lpstr>Poppins</vt:lpstr>
      <vt:lpstr>Aptos</vt:lpstr>
      <vt:lpstr>Arial</vt:lpstr>
      <vt:lpstr>Proxima Nova</vt:lpstr>
      <vt:lpstr>Roboto</vt:lpstr>
      <vt:lpstr>Office Theme</vt:lpstr>
      <vt:lpstr>From Data to Decision: The role of Knowledge Management in EIDM</vt:lpstr>
      <vt:lpstr>PowerPoint Presentation</vt:lpstr>
      <vt:lpstr>Why data for decisions in parliaments</vt:lpstr>
      <vt:lpstr>Knowledge Management in Parliament-for What?</vt:lpstr>
      <vt:lpstr>Demystifying data science in Parliaments</vt:lpstr>
      <vt:lpstr>Application of data science in Parliament by KMs</vt:lpstr>
      <vt:lpstr>Data landscape in parliaments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 Cronkite</dc:creator>
  <cp:lastModifiedBy>Josephine Watera</cp:lastModifiedBy>
  <cp:revision>4</cp:revision>
  <dcterms:created xsi:type="dcterms:W3CDTF">2024-04-15T11:05:03Z</dcterms:created>
  <dcterms:modified xsi:type="dcterms:W3CDTF">2024-10-15T02:32:34Z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0x010100FF1FFAEF9962944E967B2CAB215BCB79</vt:lpwstr>
  </property>
</Properties>
</file>