
<file path=[Content_Types].xml><?xml version="1.0" encoding="utf-8"?>
<Types xmlns="http://schemas.openxmlformats.org/package/2006/content-types">
  <Default Extension="fntdata" ContentType="application/x-fontdata"/>
  <Default Extension="jpeg" ContentType="image/jpeg"/>
  <Default Extension="jpg" ContentType="image/jpeg"/>
  <Default Extension="mp4" ContentType="video/mp4"/>
  <Default Extension="png" ContentType="image/png"/>
  <Default Extension="rels" ContentType="application/vnd.openxmlformats-package.relationships+xml"/>
  <Default Extension="wmv" ContentType="video/x-ms-wmv"/>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4"/>
    <p:sldMasterId id="2147483664" r:id="rId5"/>
  </p:sldMasterIdLst>
  <p:sldIdLst>
    <p:sldId id="256" r:id="rId6"/>
    <p:sldId id="262" r:id="rId7"/>
    <p:sldId id="257" r:id="rId8"/>
    <p:sldId id="259" r:id="rId9"/>
    <p:sldId id="267" r:id="rId10"/>
    <p:sldId id="268" r:id="rId11"/>
    <p:sldId id="258" r:id="rId12"/>
    <p:sldId id="269" r:id="rId13"/>
    <p:sldId id="11088071" r:id="rId14"/>
    <p:sldId id="270" r:id="rId15"/>
    <p:sldId id="11088072" r:id="rId16"/>
    <p:sldId id="264" r:id="rId17"/>
    <p:sldId id="265" r:id="rId18"/>
    <p:sldId id="271" r:id="rId19"/>
    <p:sldId id="273" r:id="rId20"/>
    <p:sldId id="11088074" r:id="rId21"/>
    <p:sldId id="274" r:id="rId22"/>
    <p:sldId id="11088066" r:id="rId23"/>
    <p:sldId id="11088067" r:id="rId24"/>
    <p:sldId id="11088070" r:id="rId25"/>
  </p:sldIdLst>
  <p:sldSz cx="12192000" cy="6858000"/>
  <p:notesSz cx="6858000" cy="9144000"/>
  <p:embeddedFontLst>
    <p:embeddedFont>
      <p:font typeface="等线" panose="02010600030101010101" pitchFamily="2" charset="-122"/>
      <p:regular r:id="rId26"/>
      <p:bold r:id="rId27"/>
    </p:embeddedFont>
    <p:embeddedFont>
      <p:font typeface="等线 Light" panose="02010600030101010101" pitchFamily="2" charset="-122"/>
      <p:regular r:id="rId28"/>
    </p:embeddedFont>
    <p:embeddedFont>
      <p:font typeface="微软雅黑" panose="020B0503020204020204" pitchFamily="34" charset="-122"/>
      <p:regular r:id="rId29"/>
      <p:bold r:id="rId30"/>
    </p:embeddedFont>
    <p:embeddedFont>
      <p:font typeface="Abadi" panose="020B0604020104020204" pitchFamily="34" charset="0"/>
      <p:regular r:id="rId31"/>
    </p:embeddedFont>
    <p:embeddedFont>
      <p:font typeface="Roboto" panose="02000000000000000000" pitchFamily="2" charset="0"/>
      <p:regular r:id="rId32"/>
      <p:bold r:id="rId33"/>
      <p:italic r:id="rId34"/>
      <p:boldItalic r:id="rId35"/>
    </p:embeddedFont>
  </p:embeddedFontLst>
  <p:defaultTextStyle>
    <a:defPPr>
      <a:defRPr lang="en-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1A5E"/>
    <a:srgbClr val="523601"/>
    <a:srgbClr val="4E0000"/>
    <a:srgbClr val="182F5C"/>
    <a:srgbClr val="A6BD2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1D2B081-13E3-452D-B4F5-CD49B15C45AD}" v="13" dt="2024-08-15T13:34:45.71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0" d="100"/>
          <a:sy n="80" d="100"/>
        </p:scale>
        <p:origin x="754" y="5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font" Target="fonts/font1.fntdata"/><Relationship Id="rId39" Type="http://schemas.openxmlformats.org/officeDocument/2006/relationships/tableStyles" Target="tableStyles.xml"/><Relationship Id="rId21" Type="http://schemas.openxmlformats.org/officeDocument/2006/relationships/slide" Target="slides/slide16.xml"/><Relationship Id="rId34" Type="http://schemas.openxmlformats.org/officeDocument/2006/relationships/font" Target="fonts/font9.fntdata"/><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font" Target="fonts/font8.fntdata"/><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font" Target="fonts/font4.fntdata"/><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font" Target="fonts/font7.fntdata"/><Relationship Id="rId37" Type="http://schemas.openxmlformats.org/officeDocument/2006/relationships/viewProps" Target="viewProps.xml"/><Relationship Id="rId40"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font" Target="fonts/font3.fntdata"/><Relationship Id="rId36"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font" Target="fonts/font6.fntdata"/><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font" Target="fonts/font10.fntdata"/><Relationship Id="rId8" Type="http://schemas.openxmlformats.org/officeDocument/2006/relationships/slide" Target="slides/slide3.xml"/><Relationship Id="rId3" Type="http://schemas.openxmlformats.org/officeDocument/2006/relationships/customXml" Target="../customXml/item3.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Cover_01">
    <p:spTree>
      <p:nvGrpSpPr>
        <p:cNvPr id="1" name=""/>
        <p:cNvGrpSpPr/>
        <p:nvPr/>
      </p:nvGrpSpPr>
      <p:grpSpPr>
        <a:xfrm>
          <a:off x="0" y="0"/>
          <a:ext cx="0" cy="0"/>
          <a:chOff x="0" y="0"/>
          <a:chExt cx="0" cy="0"/>
        </a:xfrm>
      </p:grpSpPr>
      <p:pic>
        <p:nvPicPr>
          <p:cNvPr id="19" name="Picture 18" descr="A blue and white background&#10;&#10;Description automatically generated">
            <a:extLst>
              <a:ext uri="{FF2B5EF4-FFF2-40B4-BE49-F238E27FC236}">
                <a16:creationId xmlns:a16="http://schemas.microsoft.com/office/drawing/2014/main" id="{60B8B4B6-5FF1-D842-1053-3468E90F6F5F}"/>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12" name="Picture 11" descr="A blue and black background with circles&#10;&#10;Description automatically generated">
            <a:extLst>
              <a:ext uri="{FF2B5EF4-FFF2-40B4-BE49-F238E27FC236}">
                <a16:creationId xmlns:a16="http://schemas.microsoft.com/office/drawing/2014/main" id="{0263AF6F-82AD-7FEB-19D8-6A1A57A3174C}"/>
              </a:ext>
            </a:extLst>
          </p:cNvPr>
          <p:cNvPicPr>
            <a:picLocks noChangeAspect="1"/>
          </p:cNvPicPr>
          <p:nvPr userDrawn="1"/>
        </p:nvPicPr>
        <p:blipFill>
          <a:blip r:embed="rId3"/>
          <a:stretch>
            <a:fillRect/>
          </a:stretch>
        </p:blipFill>
        <p:spPr>
          <a:xfrm>
            <a:off x="-263508" y="6374568"/>
            <a:ext cx="2348294" cy="594901"/>
          </a:xfrm>
          <a:prstGeom prst="rect">
            <a:avLst/>
          </a:prstGeom>
        </p:spPr>
      </p:pic>
      <p:pic>
        <p:nvPicPr>
          <p:cNvPr id="14" name="Picture 13" descr="A blue and grey circle pattern&#10;&#10;Description automatically generated">
            <a:extLst>
              <a:ext uri="{FF2B5EF4-FFF2-40B4-BE49-F238E27FC236}">
                <a16:creationId xmlns:a16="http://schemas.microsoft.com/office/drawing/2014/main" id="{D80BED43-B362-9E4B-A376-EFFFAE9D0461}"/>
              </a:ext>
            </a:extLst>
          </p:cNvPr>
          <p:cNvPicPr>
            <a:picLocks noChangeAspect="1"/>
          </p:cNvPicPr>
          <p:nvPr userDrawn="1"/>
        </p:nvPicPr>
        <p:blipFill>
          <a:blip r:embed="rId4"/>
          <a:stretch>
            <a:fillRect/>
          </a:stretch>
        </p:blipFill>
        <p:spPr>
          <a:xfrm>
            <a:off x="4445462" y="-225810"/>
            <a:ext cx="3030303" cy="808081"/>
          </a:xfrm>
          <a:prstGeom prst="rect">
            <a:avLst/>
          </a:prstGeom>
        </p:spPr>
      </p:pic>
      <p:pic>
        <p:nvPicPr>
          <p:cNvPr id="16" name="Picture 15" descr="A blue stars on a black background&#10;&#10;Description automatically generated">
            <a:extLst>
              <a:ext uri="{FF2B5EF4-FFF2-40B4-BE49-F238E27FC236}">
                <a16:creationId xmlns:a16="http://schemas.microsoft.com/office/drawing/2014/main" id="{3EC21F7C-7A4C-1A62-53D2-F0D8CDC1E6F8}"/>
              </a:ext>
            </a:extLst>
          </p:cNvPr>
          <p:cNvPicPr>
            <a:picLocks noChangeAspect="1"/>
          </p:cNvPicPr>
          <p:nvPr userDrawn="1"/>
        </p:nvPicPr>
        <p:blipFill>
          <a:blip r:embed="rId5"/>
          <a:stretch>
            <a:fillRect/>
          </a:stretch>
        </p:blipFill>
        <p:spPr>
          <a:xfrm>
            <a:off x="1267132" y="198513"/>
            <a:ext cx="650968" cy="1638268"/>
          </a:xfrm>
          <a:prstGeom prst="rect">
            <a:avLst/>
          </a:prstGeom>
        </p:spPr>
      </p:pic>
      <p:sp>
        <p:nvSpPr>
          <p:cNvPr id="2" name="Title 1">
            <a:extLst>
              <a:ext uri="{FF2B5EF4-FFF2-40B4-BE49-F238E27FC236}">
                <a16:creationId xmlns:a16="http://schemas.microsoft.com/office/drawing/2014/main" id="{B6FD8E72-CC41-E471-B0E5-B8148A2BC917}"/>
              </a:ext>
            </a:extLst>
          </p:cNvPr>
          <p:cNvSpPr>
            <a:spLocks noGrp="1"/>
          </p:cNvSpPr>
          <p:nvPr>
            <p:ph type="ctrTitle" hasCustomPrompt="1"/>
          </p:nvPr>
        </p:nvSpPr>
        <p:spPr>
          <a:xfrm>
            <a:off x="1097246" y="2993107"/>
            <a:ext cx="9144000" cy="742377"/>
          </a:xfrm>
        </p:spPr>
        <p:txBody>
          <a:bodyPr anchor="t" anchorCtr="0">
            <a:normAutofit/>
          </a:bodyPr>
          <a:lstStyle>
            <a:lvl1pPr algn="l">
              <a:defRPr sz="4800">
                <a:solidFill>
                  <a:srgbClr val="001A5E"/>
                </a:solidFill>
                <a:latin typeface="Roboto" panose="02000000000000000000" pitchFamily="2" charset="0"/>
                <a:ea typeface="Roboto" panose="02000000000000000000" pitchFamily="2" charset="0"/>
                <a:cs typeface="Roboto" panose="02000000000000000000" pitchFamily="2" charset="0"/>
              </a:defRPr>
            </a:lvl1pPr>
          </a:lstStyle>
          <a:p>
            <a:r>
              <a:rPr lang="en-GB" dirty="0"/>
              <a:t>Insert title here</a:t>
            </a:r>
            <a:endParaRPr lang="en-ES" dirty="0"/>
          </a:p>
        </p:txBody>
      </p:sp>
      <p:sp>
        <p:nvSpPr>
          <p:cNvPr id="24" name="TextBox 23">
            <a:extLst>
              <a:ext uri="{FF2B5EF4-FFF2-40B4-BE49-F238E27FC236}">
                <a16:creationId xmlns:a16="http://schemas.microsoft.com/office/drawing/2014/main" id="{957992F0-A4C9-1F42-93A6-F2D413E97392}"/>
              </a:ext>
            </a:extLst>
          </p:cNvPr>
          <p:cNvSpPr txBox="1"/>
          <p:nvPr userDrawn="1"/>
        </p:nvSpPr>
        <p:spPr>
          <a:xfrm>
            <a:off x="1193498" y="2478853"/>
            <a:ext cx="978202" cy="306467"/>
          </a:xfrm>
          <a:prstGeom prst="roundRect">
            <a:avLst/>
          </a:prstGeom>
          <a:noFill/>
          <a:ln>
            <a:solidFill>
              <a:schemeClr val="bg1"/>
            </a:solidFill>
          </a:ln>
        </p:spPr>
        <p:style>
          <a:lnRef idx="2">
            <a:schemeClr val="accent3"/>
          </a:lnRef>
          <a:fillRef idx="1">
            <a:schemeClr val="lt1"/>
          </a:fillRef>
          <a:effectRef idx="0">
            <a:schemeClr val="accent3"/>
          </a:effectRef>
          <a:fontRef idx="minor">
            <a:schemeClr val="dk1"/>
          </a:fontRef>
        </p:style>
        <p:txBody>
          <a:bodyPr wrap="square" rtlCol="0">
            <a:spAutoFit/>
          </a:bodyPr>
          <a:lstStyle/>
          <a:p>
            <a:r>
              <a:rPr lang="en-US" sz="1200" dirty="0">
                <a:solidFill>
                  <a:schemeClr val="bg1"/>
                </a:solidFill>
                <a:latin typeface="Roboto" panose="02000000000000000000" pitchFamily="2" charset="0"/>
                <a:ea typeface="Roboto" panose="02000000000000000000" pitchFamily="2" charset="0"/>
                <a:cs typeface="Roboto" panose="02000000000000000000" pitchFamily="2" charset="0"/>
              </a:rPr>
              <a:t>STREAM C</a:t>
            </a:r>
          </a:p>
        </p:txBody>
      </p:sp>
    </p:spTree>
    <p:extLst>
      <p:ext uri="{BB962C8B-B14F-4D97-AF65-F5344CB8AC3E}">
        <p14:creationId xmlns:p14="http://schemas.microsoft.com/office/powerpoint/2010/main" val="2573010893"/>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D39C897-8BE6-6A80-BA77-0BA1AAC8ED47}"/>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0702BD7D-B6B6-AA57-5FB5-76BC9DBCAC1D}"/>
              </a:ext>
            </a:extLst>
          </p:cNvPr>
          <p:cNvSpPr>
            <a:spLocks noGrp="1"/>
          </p:cNvSpPr>
          <p:nvPr>
            <p:ph type="dt" sz="half" idx="10"/>
          </p:nvPr>
        </p:nvSpPr>
        <p:spPr/>
        <p:txBody>
          <a:bodyPr/>
          <a:lstStyle/>
          <a:p>
            <a:fld id="{A9705D3A-5CAF-4E47-88F5-C879B7C8A2B0}" type="datetimeFigureOut">
              <a:rPr lang="zh-CN" altLang="en-US" smtClean="0"/>
              <a:t>2024/11/1</a:t>
            </a:fld>
            <a:endParaRPr lang="zh-CN" altLang="en-US"/>
          </a:p>
        </p:txBody>
      </p:sp>
      <p:sp>
        <p:nvSpPr>
          <p:cNvPr id="4" name="页脚占位符 3">
            <a:extLst>
              <a:ext uri="{FF2B5EF4-FFF2-40B4-BE49-F238E27FC236}">
                <a16:creationId xmlns:a16="http://schemas.microsoft.com/office/drawing/2014/main" id="{A1FA4459-324E-FEFB-AE32-BA0929309305}"/>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71137C35-A9F3-C302-9945-0D45FB145559}"/>
              </a:ext>
            </a:extLst>
          </p:cNvPr>
          <p:cNvSpPr>
            <a:spLocks noGrp="1"/>
          </p:cNvSpPr>
          <p:nvPr>
            <p:ph type="sldNum" sz="quarter" idx="12"/>
          </p:nvPr>
        </p:nvSpPr>
        <p:spPr/>
        <p:txBody>
          <a:bodyPr/>
          <a:lstStyle/>
          <a:p>
            <a:fld id="{D4D59FEC-7747-4DC0-9A24-D50703842B48}" type="slidenum">
              <a:rPr lang="zh-CN" altLang="en-US" smtClean="0"/>
              <a:t>‹#›</a:t>
            </a:fld>
            <a:endParaRPr lang="zh-CN" altLang="en-US"/>
          </a:p>
        </p:txBody>
      </p:sp>
    </p:spTree>
    <p:extLst>
      <p:ext uri="{BB962C8B-B14F-4D97-AF65-F5344CB8AC3E}">
        <p14:creationId xmlns:p14="http://schemas.microsoft.com/office/powerpoint/2010/main" val="13006726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569B140-BFA8-FF19-199C-A140514ACFE2}"/>
              </a:ext>
            </a:extLst>
          </p:cNvPr>
          <p:cNvSpPr>
            <a:spLocks noGrp="1"/>
          </p:cNvSpPr>
          <p:nvPr>
            <p:ph type="dt" sz="half" idx="10"/>
          </p:nvPr>
        </p:nvSpPr>
        <p:spPr/>
        <p:txBody>
          <a:bodyPr/>
          <a:lstStyle/>
          <a:p>
            <a:fld id="{A9705D3A-5CAF-4E47-88F5-C879B7C8A2B0}" type="datetimeFigureOut">
              <a:rPr lang="zh-CN" altLang="en-US" smtClean="0"/>
              <a:t>2024/11/1</a:t>
            </a:fld>
            <a:endParaRPr lang="zh-CN" altLang="en-US"/>
          </a:p>
        </p:txBody>
      </p:sp>
      <p:sp>
        <p:nvSpPr>
          <p:cNvPr id="3" name="页脚占位符 2">
            <a:extLst>
              <a:ext uri="{FF2B5EF4-FFF2-40B4-BE49-F238E27FC236}">
                <a16:creationId xmlns:a16="http://schemas.microsoft.com/office/drawing/2014/main" id="{7CA05829-97D3-5720-B600-79B2C2E18184}"/>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F0122F64-8BBA-1244-4A30-34496428F200}"/>
              </a:ext>
            </a:extLst>
          </p:cNvPr>
          <p:cNvSpPr>
            <a:spLocks noGrp="1"/>
          </p:cNvSpPr>
          <p:nvPr>
            <p:ph type="sldNum" sz="quarter" idx="12"/>
          </p:nvPr>
        </p:nvSpPr>
        <p:spPr/>
        <p:txBody>
          <a:bodyPr/>
          <a:lstStyle/>
          <a:p>
            <a:fld id="{D4D59FEC-7747-4DC0-9A24-D50703842B48}" type="slidenum">
              <a:rPr lang="zh-CN" altLang="en-US" smtClean="0"/>
              <a:t>‹#›</a:t>
            </a:fld>
            <a:endParaRPr lang="zh-CN" altLang="en-US"/>
          </a:p>
        </p:txBody>
      </p:sp>
    </p:spTree>
    <p:extLst>
      <p:ext uri="{BB962C8B-B14F-4D97-AF65-F5344CB8AC3E}">
        <p14:creationId xmlns:p14="http://schemas.microsoft.com/office/powerpoint/2010/main" val="49403067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AC6F984-6DE2-7000-9D73-393F4397878B}"/>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D4F916F4-0EC8-DB44-9EEC-CE76B09261F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C2C330B2-8B0B-DD6D-ECEB-E252B61F050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8A22D92B-1F77-DADF-CF04-88E7D44E8BF1}"/>
              </a:ext>
            </a:extLst>
          </p:cNvPr>
          <p:cNvSpPr>
            <a:spLocks noGrp="1"/>
          </p:cNvSpPr>
          <p:nvPr>
            <p:ph type="dt" sz="half" idx="10"/>
          </p:nvPr>
        </p:nvSpPr>
        <p:spPr/>
        <p:txBody>
          <a:bodyPr/>
          <a:lstStyle/>
          <a:p>
            <a:fld id="{A9705D3A-5CAF-4E47-88F5-C879B7C8A2B0}" type="datetimeFigureOut">
              <a:rPr lang="zh-CN" altLang="en-US" smtClean="0"/>
              <a:t>2024/11/1</a:t>
            </a:fld>
            <a:endParaRPr lang="zh-CN" altLang="en-US"/>
          </a:p>
        </p:txBody>
      </p:sp>
      <p:sp>
        <p:nvSpPr>
          <p:cNvPr id="6" name="页脚占位符 5">
            <a:extLst>
              <a:ext uri="{FF2B5EF4-FFF2-40B4-BE49-F238E27FC236}">
                <a16:creationId xmlns:a16="http://schemas.microsoft.com/office/drawing/2014/main" id="{66BCE475-1252-D953-BADC-A7A830E2F84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C554A515-6C5D-2857-B754-5B7D1C97ACDF}"/>
              </a:ext>
            </a:extLst>
          </p:cNvPr>
          <p:cNvSpPr>
            <a:spLocks noGrp="1"/>
          </p:cNvSpPr>
          <p:nvPr>
            <p:ph type="sldNum" sz="quarter" idx="12"/>
          </p:nvPr>
        </p:nvSpPr>
        <p:spPr/>
        <p:txBody>
          <a:bodyPr/>
          <a:lstStyle/>
          <a:p>
            <a:fld id="{D4D59FEC-7747-4DC0-9A24-D50703842B48}" type="slidenum">
              <a:rPr lang="zh-CN" altLang="en-US" smtClean="0"/>
              <a:t>‹#›</a:t>
            </a:fld>
            <a:endParaRPr lang="zh-CN" altLang="en-US"/>
          </a:p>
        </p:txBody>
      </p:sp>
    </p:spTree>
    <p:extLst>
      <p:ext uri="{BB962C8B-B14F-4D97-AF65-F5344CB8AC3E}">
        <p14:creationId xmlns:p14="http://schemas.microsoft.com/office/powerpoint/2010/main" val="285297178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98C823E-3EEE-D04D-E6C8-B7234869CF2E}"/>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741F08FB-FCF4-E8FE-D579-83D472A9B55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70D1A6AB-8568-E789-98B9-8A2DBFEF3D9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CC9EA59E-1514-CA43-12CB-6243B33BD1A0}"/>
              </a:ext>
            </a:extLst>
          </p:cNvPr>
          <p:cNvSpPr>
            <a:spLocks noGrp="1"/>
          </p:cNvSpPr>
          <p:nvPr>
            <p:ph type="dt" sz="half" idx="10"/>
          </p:nvPr>
        </p:nvSpPr>
        <p:spPr/>
        <p:txBody>
          <a:bodyPr/>
          <a:lstStyle/>
          <a:p>
            <a:fld id="{A9705D3A-5CAF-4E47-88F5-C879B7C8A2B0}" type="datetimeFigureOut">
              <a:rPr lang="zh-CN" altLang="en-US" smtClean="0"/>
              <a:t>2024/11/1</a:t>
            </a:fld>
            <a:endParaRPr lang="zh-CN" altLang="en-US"/>
          </a:p>
        </p:txBody>
      </p:sp>
      <p:sp>
        <p:nvSpPr>
          <p:cNvPr id="6" name="页脚占位符 5">
            <a:extLst>
              <a:ext uri="{FF2B5EF4-FFF2-40B4-BE49-F238E27FC236}">
                <a16:creationId xmlns:a16="http://schemas.microsoft.com/office/drawing/2014/main" id="{877729E8-1338-936B-2F1B-3D936531349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2B7B5C74-B564-B454-E5A2-5032BEADAB54}"/>
              </a:ext>
            </a:extLst>
          </p:cNvPr>
          <p:cNvSpPr>
            <a:spLocks noGrp="1"/>
          </p:cNvSpPr>
          <p:nvPr>
            <p:ph type="sldNum" sz="quarter" idx="12"/>
          </p:nvPr>
        </p:nvSpPr>
        <p:spPr/>
        <p:txBody>
          <a:bodyPr/>
          <a:lstStyle/>
          <a:p>
            <a:fld id="{D4D59FEC-7747-4DC0-9A24-D50703842B48}" type="slidenum">
              <a:rPr lang="zh-CN" altLang="en-US" smtClean="0"/>
              <a:t>‹#›</a:t>
            </a:fld>
            <a:endParaRPr lang="zh-CN" altLang="en-US"/>
          </a:p>
        </p:txBody>
      </p:sp>
    </p:spTree>
    <p:extLst>
      <p:ext uri="{BB962C8B-B14F-4D97-AF65-F5344CB8AC3E}">
        <p14:creationId xmlns:p14="http://schemas.microsoft.com/office/powerpoint/2010/main" val="390873415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171B365-0B32-F796-B143-6F325AEC5BD3}"/>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03FE7482-F4BD-F957-0712-942E30661C6F}"/>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6B47ED19-3D36-AABD-6F48-2C666657C382}"/>
              </a:ext>
            </a:extLst>
          </p:cNvPr>
          <p:cNvSpPr>
            <a:spLocks noGrp="1"/>
          </p:cNvSpPr>
          <p:nvPr>
            <p:ph type="dt" sz="half" idx="10"/>
          </p:nvPr>
        </p:nvSpPr>
        <p:spPr/>
        <p:txBody>
          <a:bodyPr/>
          <a:lstStyle/>
          <a:p>
            <a:fld id="{A9705D3A-5CAF-4E47-88F5-C879B7C8A2B0}" type="datetimeFigureOut">
              <a:rPr lang="zh-CN" altLang="en-US" smtClean="0"/>
              <a:t>2024/11/1</a:t>
            </a:fld>
            <a:endParaRPr lang="zh-CN" altLang="en-US"/>
          </a:p>
        </p:txBody>
      </p:sp>
      <p:sp>
        <p:nvSpPr>
          <p:cNvPr id="5" name="页脚占位符 4">
            <a:extLst>
              <a:ext uri="{FF2B5EF4-FFF2-40B4-BE49-F238E27FC236}">
                <a16:creationId xmlns:a16="http://schemas.microsoft.com/office/drawing/2014/main" id="{DFB92690-4DAD-BCB3-1946-B04783A41B1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B8D4BE3-6F5D-8BF4-B441-F3187C7EE982}"/>
              </a:ext>
            </a:extLst>
          </p:cNvPr>
          <p:cNvSpPr>
            <a:spLocks noGrp="1"/>
          </p:cNvSpPr>
          <p:nvPr>
            <p:ph type="sldNum" sz="quarter" idx="12"/>
          </p:nvPr>
        </p:nvSpPr>
        <p:spPr/>
        <p:txBody>
          <a:bodyPr/>
          <a:lstStyle/>
          <a:p>
            <a:fld id="{D4D59FEC-7747-4DC0-9A24-D50703842B48}" type="slidenum">
              <a:rPr lang="zh-CN" altLang="en-US" smtClean="0"/>
              <a:t>‹#›</a:t>
            </a:fld>
            <a:endParaRPr lang="zh-CN" altLang="en-US"/>
          </a:p>
        </p:txBody>
      </p:sp>
    </p:spTree>
    <p:extLst>
      <p:ext uri="{BB962C8B-B14F-4D97-AF65-F5344CB8AC3E}">
        <p14:creationId xmlns:p14="http://schemas.microsoft.com/office/powerpoint/2010/main" val="56315502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250EB437-B69C-062A-83E9-FB3379B908E5}"/>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5E05B53A-12C1-1703-6362-190418F74674}"/>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E2549125-284F-80EA-3123-33342EFB434A}"/>
              </a:ext>
            </a:extLst>
          </p:cNvPr>
          <p:cNvSpPr>
            <a:spLocks noGrp="1"/>
          </p:cNvSpPr>
          <p:nvPr>
            <p:ph type="dt" sz="half" idx="10"/>
          </p:nvPr>
        </p:nvSpPr>
        <p:spPr/>
        <p:txBody>
          <a:bodyPr/>
          <a:lstStyle/>
          <a:p>
            <a:fld id="{A9705D3A-5CAF-4E47-88F5-C879B7C8A2B0}" type="datetimeFigureOut">
              <a:rPr lang="zh-CN" altLang="en-US" smtClean="0"/>
              <a:t>2024/11/1</a:t>
            </a:fld>
            <a:endParaRPr lang="zh-CN" altLang="en-US"/>
          </a:p>
        </p:txBody>
      </p:sp>
      <p:sp>
        <p:nvSpPr>
          <p:cNvPr id="5" name="页脚占位符 4">
            <a:extLst>
              <a:ext uri="{FF2B5EF4-FFF2-40B4-BE49-F238E27FC236}">
                <a16:creationId xmlns:a16="http://schemas.microsoft.com/office/drawing/2014/main" id="{1504F90B-8F15-3BF1-533E-AE4EEFAEC07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E39557E-B1F8-0801-658C-1A0544BC1965}"/>
              </a:ext>
            </a:extLst>
          </p:cNvPr>
          <p:cNvSpPr>
            <a:spLocks noGrp="1"/>
          </p:cNvSpPr>
          <p:nvPr>
            <p:ph type="sldNum" sz="quarter" idx="12"/>
          </p:nvPr>
        </p:nvSpPr>
        <p:spPr/>
        <p:txBody>
          <a:bodyPr/>
          <a:lstStyle/>
          <a:p>
            <a:fld id="{D4D59FEC-7747-4DC0-9A24-D50703842B48}" type="slidenum">
              <a:rPr lang="zh-CN" altLang="en-US" smtClean="0"/>
              <a:t>‹#›</a:t>
            </a:fld>
            <a:endParaRPr lang="zh-CN" altLang="en-US"/>
          </a:p>
        </p:txBody>
      </p:sp>
    </p:spTree>
    <p:extLst>
      <p:ext uri="{BB962C8B-B14F-4D97-AF65-F5344CB8AC3E}">
        <p14:creationId xmlns:p14="http://schemas.microsoft.com/office/powerpoint/2010/main" val="16837609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2_Page_Break_01">
    <p:spTree>
      <p:nvGrpSpPr>
        <p:cNvPr id="1" name=""/>
        <p:cNvGrpSpPr/>
        <p:nvPr/>
      </p:nvGrpSpPr>
      <p:grpSpPr>
        <a:xfrm>
          <a:off x="0" y="0"/>
          <a:ext cx="0" cy="0"/>
          <a:chOff x="0" y="0"/>
          <a:chExt cx="0" cy="0"/>
        </a:xfrm>
      </p:grpSpPr>
      <p:pic>
        <p:nvPicPr>
          <p:cNvPr id="8" name="Picture 7" descr="A blue and white background&#10;&#10;Description automatically generated">
            <a:extLst>
              <a:ext uri="{FF2B5EF4-FFF2-40B4-BE49-F238E27FC236}">
                <a16:creationId xmlns:a16="http://schemas.microsoft.com/office/drawing/2014/main" id="{A5E19565-2C23-2383-172E-5F621104A5F5}"/>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B6FD8E72-CC41-E471-B0E5-B8148A2BC917}"/>
              </a:ext>
            </a:extLst>
          </p:cNvPr>
          <p:cNvSpPr>
            <a:spLocks noGrp="1"/>
          </p:cNvSpPr>
          <p:nvPr>
            <p:ph type="ctrTitle" hasCustomPrompt="1"/>
          </p:nvPr>
        </p:nvSpPr>
        <p:spPr>
          <a:xfrm>
            <a:off x="707571" y="1178895"/>
            <a:ext cx="5257800" cy="1738476"/>
          </a:xfrm>
        </p:spPr>
        <p:txBody>
          <a:bodyPr anchor="t" anchorCtr="0">
            <a:normAutofit/>
          </a:bodyPr>
          <a:lstStyle>
            <a:lvl1pPr algn="l">
              <a:defRPr sz="5000">
                <a:solidFill>
                  <a:srgbClr val="001A5E"/>
                </a:solidFill>
                <a:latin typeface="+mj-lt"/>
              </a:defRPr>
            </a:lvl1pPr>
          </a:lstStyle>
          <a:p>
            <a:r>
              <a:rPr lang="en-GB" dirty="0"/>
              <a:t>INSERT TITLE</a:t>
            </a:r>
            <a:endParaRPr lang="en-ES" dirty="0"/>
          </a:p>
        </p:txBody>
      </p:sp>
      <p:sp>
        <p:nvSpPr>
          <p:cNvPr id="3" name="Subtitle 2">
            <a:extLst>
              <a:ext uri="{FF2B5EF4-FFF2-40B4-BE49-F238E27FC236}">
                <a16:creationId xmlns:a16="http://schemas.microsoft.com/office/drawing/2014/main" id="{0C6DFEED-7A9C-8B84-9A09-F302A74CB032}"/>
              </a:ext>
            </a:extLst>
          </p:cNvPr>
          <p:cNvSpPr>
            <a:spLocks noGrp="1"/>
          </p:cNvSpPr>
          <p:nvPr>
            <p:ph type="subTitle" idx="1" hasCustomPrompt="1"/>
          </p:nvPr>
        </p:nvSpPr>
        <p:spPr>
          <a:xfrm>
            <a:off x="707571" y="771753"/>
            <a:ext cx="5257800" cy="365125"/>
          </a:xfrm>
        </p:spPr>
        <p:txBody>
          <a:bodyPr>
            <a:normAutofit/>
          </a:bodyPr>
          <a:lstStyle>
            <a:lvl1pPr marL="0" indent="0" algn="l">
              <a:buNone/>
              <a:defRPr sz="1800">
                <a:solidFill>
                  <a:srgbClr val="001A5E"/>
                </a:soli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SUBHEADLINE</a:t>
            </a:r>
            <a:endParaRPr lang="en-ES" dirty="0"/>
          </a:p>
        </p:txBody>
      </p:sp>
      <p:pic>
        <p:nvPicPr>
          <p:cNvPr id="7" name="Picture 6" descr="A black background with white text&#10;&#10;Description automatically generated">
            <a:extLst>
              <a:ext uri="{FF2B5EF4-FFF2-40B4-BE49-F238E27FC236}">
                <a16:creationId xmlns:a16="http://schemas.microsoft.com/office/drawing/2014/main" id="{53F54864-6959-B6C6-D762-DA8B099093AE}"/>
              </a:ext>
            </a:extLst>
          </p:cNvPr>
          <p:cNvPicPr>
            <a:picLocks noChangeAspect="1"/>
          </p:cNvPicPr>
          <p:nvPr userDrawn="1"/>
        </p:nvPicPr>
        <p:blipFill>
          <a:blip r:embed="rId3"/>
          <a:stretch>
            <a:fillRect/>
          </a:stretch>
        </p:blipFill>
        <p:spPr>
          <a:xfrm>
            <a:off x="7822866" y="48793"/>
            <a:ext cx="4369134" cy="1130102"/>
          </a:xfrm>
          <a:prstGeom prst="rect">
            <a:avLst/>
          </a:prstGeom>
        </p:spPr>
      </p:pic>
    </p:spTree>
    <p:extLst>
      <p:ext uri="{BB962C8B-B14F-4D97-AF65-F5344CB8AC3E}">
        <p14:creationId xmlns:p14="http://schemas.microsoft.com/office/powerpoint/2010/main" val="23798819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ext_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D87148-FB85-0B0F-64E6-F63CC11DC343}"/>
              </a:ext>
            </a:extLst>
          </p:cNvPr>
          <p:cNvSpPr>
            <a:spLocks noGrp="1"/>
          </p:cNvSpPr>
          <p:nvPr>
            <p:ph type="title" hasCustomPrompt="1"/>
          </p:nvPr>
        </p:nvSpPr>
        <p:spPr>
          <a:xfrm>
            <a:off x="707572" y="582500"/>
            <a:ext cx="10776856" cy="647246"/>
          </a:xfrm>
        </p:spPr>
        <p:txBody>
          <a:bodyPr/>
          <a:lstStyle>
            <a:lvl1pPr>
              <a:defRPr>
                <a:solidFill>
                  <a:srgbClr val="001A5E"/>
                </a:solidFill>
                <a:latin typeface="+mj-lt"/>
              </a:defRPr>
            </a:lvl1pPr>
          </a:lstStyle>
          <a:p>
            <a:r>
              <a:rPr lang="en-GB" dirty="0"/>
              <a:t>Title</a:t>
            </a:r>
            <a:endParaRPr lang="en-ES" dirty="0"/>
          </a:p>
        </p:txBody>
      </p:sp>
      <p:sp>
        <p:nvSpPr>
          <p:cNvPr id="3" name="Content Placeholder 2">
            <a:extLst>
              <a:ext uri="{FF2B5EF4-FFF2-40B4-BE49-F238E27FC236}">
                <a16:creationId xmlns:a16="http://schemas.microsoft.com/office/drawing/2014/main" id="{3FD667B0-F1BD-960A-9638-A62B60F8D538}"/>
              </a:ext>
            </a:extLst>
          </p:cNvPr>
          <p:cNvSpPr>
            <a:spLocks noGrp="1"/>
          </p:cNvSpPr>
          <p:nvPr>
            <p:ph idx="1"/>
          </p:nvPr>
        </p:nvSpPr>
        <p:spPr>
          <a:xfrm>
            <a:off x="707571" y="1488168"/>
            <a:ext cx="10776857" cy="4351338"/>
          </a:xfrm>
        </p:spPr>
        <p:txBody>
          <a:bodyPr/>
          <a:lstStyle>
            <a:lvl1pPr>
              <a:buClr>
                <a:srgbClr val="001A5E"/>
              </a:buClr>
              <a:defRPr>
                <a:solidFill>
                  <a:srgbClr val="001A5E"/>
                </a:solidFill>
                <a:latin typeface="+mj-lt"/>
              </a:defRPr>
            </a:lvl1pPr>
            <a:lvl2pPr>
              <a:buClr>
                <a:srgbClr val="001A5E"/>
              </a:buClr>
              <a:defRPr>
                <a:solidFill>
                  <a:srgbClr val="001A5E"/>
                </a:solidFill>
                <a:latin typeface="+mj-lt"/>
              </a:defRPr>
            </a:lvl2pPr>
            <a:lvl3pPr>
              <a:buClr>
                <a:srgbClr val="001A5E"/>
              </a:buClr>
              <a:defRPr>
                <a:solidFill>
                  <a:srgbClr val="001A5E"/>
                </a:solidFill>
                <a:latin typeface="+mj-lt"/>
              </a:defRPr>
            </a:lvl3pPr>
            <a:lvl4pPr>
              <a:buClr>
                <a:srgbClr val="001A5E"/>
              </a:buClr>
              <a:defRPr>
                <a:solidFill>
                  <a:srgbClr val="001A5E"/>
                </a:solidFill>
                <a:latin typeface="+mj-lt"/>
              </a:defRPr>
            </a:lvl4pPr>
            <a:lvl5pPr>
              <a:buClr>
                <a:srgbClr val="001A5E"/>
              </a:buClr>
              <a:defRPr>
                <a:solidFill>
                  <a:srgbClr val="001A5E"/>
                </a:solidFill>
                <a:latin typeface="+mj-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ES" dirty="0"/>
          </a:p>
        </p:txBody>
      </p:sp>
      <p:cxnSp>
        <p:nvCxnSpPr>
          <p:cNvPr id="14" name="Straight Connector 13">
            <a:extLst>
              <a:ext uri="{FF2B5EF4-FFF2-40B4-BE49-F238E27FC236}">
                <a16:creationId xmlns:a16="http://schemas.microsoft.com/office/drawing/2014/main" id="{972F2FD1-5CA8-A265-4A69-D45E857D71FA}"/>
              </a:ext>
            </a:extLst>
          </p:cNvPr>
          <p:cNvCxnSpPr/>
          <p:nvPr userDrawn="1"/>
        </p:nvCxnSpPr>
        <p:spPr>
          <a:xfrm>
            <a:off x="0" y="6344625"/>
            <a:ext cx="12192000" cy="0"/>
          </a:xfrm>
          <a:prstGeom prst="line">
            <a:avLst/>
          </a:prstGeom>
          <a:ln>
            <a:solidFill>
              <a:schemeClr val="bg2"/>
            </a:solidFill>
          </a:ln>
        </p:spPr>
        <p:style>
          <a:lnRef idx="2">
            <a:schemeClr val="accent1"/>
          </a:lnRef>
          <a:fillRef idx="0">
            <a:schemeClr val="accent1"/>
          </a:fillRef>
          <a:effectRef idx="1">
            <a:schemeClr val="accent1"/>
          </a:effectRef>
          <a:fontRef idx="minor">
            <a:schemeClr val="tx1"/>
          </a:fontRef>
        </p:style>
      </p:cxnSp>
      <p:sp>
        <p:nvSpPr>
          <p:cNvPr id="19" name="TextBox 18">
            <a:extLst>
              <a:ext uri="{FF2B5EF4-FFF2-40B4-BE49-F238E27FC236}">
                <a16:creationId xmlns:a16="http://schemas.microsoft.com/office/drawing/2014/main" id="{E9D3D8F4-A635-8D2B-495E-29631E04B3D4}"/>
              </a:ext>
            </a:extLst>
          </p:cNvPr>
          <p:cNvSpPr txBox="1"/>
          <p:nvPr userDrawn="1"/>
        </p:nvSpPr>
        <p:spPr>
          <a:xfrm>
            <a:off x="707571" y="6475254"/>
            <a:ext cx="6803571" cy="246221"/>
          </a:xfrm>
          <a:prstGeom prst="rect">
            <a:avLst/>
          </a:prstGeom>
          <a:noFill/>
        </p:spPr>
        <p:txBody>
          <a:bodyPr wrap="square" lIns="0" rtlCol="0">
            <a:spAutoFit/>
          </a:bodyPr>
          <a:lstStyle/>
          <a:p>
            <a:r>
              <a:rPr lang="en-GB" sz="1000" b="0" i="0" dirty="0">
                <a:solidFill>
                  <a:schemeClr val="bg1"/>
                </a:solidFill>
                <a:latin typeface="Proxima Nova" panose="02000506030000020004" pitchFamily="2" charset="0"/>
              </a:rPr>
              <a:t>NATIONAL EVALUATION CAPACITIES CONFERENCE 2024</a:t>
            </a:r>
            <a:endParaRPr lang="en-ES" sz="1000" b="0" i="0" dirty="0">
              <a:solidFill>
                <a:schemeClr val="bg1"/>
              </a:solidFill>
              <a:latin typeface="Proxima Nova" panose="02000506030000020004" pitchFamily="2" charset="0"/>
            </a:endParaRPr>
          </a:p>
        </p:txBody>
      </p:sp>
    </p:spTree>
    <p:extLst>
      <p:ext uri="{BB962C8B-B14F-4D97-AF65-F5344CB8AC3E}">
        <p14:creationId xmlns:p14="http://schemas.microsoft.com/office/powerpoint/2010/main" val="5389005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994D094-68AD-8973-4117-AD9D4A6C9C0C}"/>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A582AEFF-6F86-CFF9-E4F4-CA6F9B3B4E97}"/>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2BCD7175-6994-DCB1-51EE-7AFFC49AE76C}"/>
              </a:ext>
            </a:extLst>
          </p:cNvPr>
          <p:cNvSpPr>
            <a:spLocks noGrp="1"/>
          </p:cNvSpPr>
          <p:nvPr>
            <p:ph type="dt" sz="half" idx="10"/>
          </p:nvPr>
        </p:nvSpPr>
        <p:spPr/>
        <p:txBody>
          <a:bodyPr/>
          <a:lstStyle/>
          <a:p>
            <a:fld id="{974B3B11-6A9C-4991-82D2-41F566035A93}" type="datetimeFigureOut">
              <a:rPr lang="zh-CN" altLang="en-US" smtClean="0"/>
              <a:t>2024/11/1</a:t>
            </a:fld>
            <a:endParaRPr lang="zh-CN" altLang="en-US"/>
          </a:p>
        </p:txBody>
      </p:sp>
      <p:sp>
        <p:nvSpPr>
          <p:cNvPr id="5" name="页脚占位符 4">
            <a:extLst>
              <a:ext uri="{FF2B5EF4-FFF2-40B4-BE49-F238E27FC236}">
                <a16:creationId xmlns:a16="http://schemas.microsoft.com/office/drawing/2014/main" id="{391F10C0-DEBF-F6EB-B823-5DA8B339F4B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F00C3D6-E4D0-EA58-F941-F6419E4FC183}"/>
              </a:ext>
            </a:extLst>
          </p:cNvPr>
          <p:cNvSpPr>
            <a:spLocks noGrp="1"/>
          </p:cNvSpPr>
          <p:nvPr>
            <p:ph type="sldNum" sz="quarter" idx="12"/>
          </p:nvPr>
        </p:nvSpPr>
        <p:spPr/>
        <p:txBody>
          <a:bodyPr/>
          <a:lstStyle/>
          <a:p>
            <a:fld id="{002A8421-1820-4567-B7FE-CE17E27E31B3}" type="slidenum">
              <a:rPr lang="zh-CN" altLang="en-US" smtClean="0"/>
              <a:t>‹#›</a:t>
            </a:fld>
            <a:endParaRPr lang="zh-CN" altLang="en-US"/>
          </a:p>
        </p:txBody>
      </p:sp>
    </p:spTree>
    <p:extLst>
      <p:ext uri="{BB962C8B-B14F-4D97-AF65-F5344CB8AC3E}">
        <p14:creationId xmlns:p14="http://schemas.microsoft.com/office/powerpoint/2010/main" val="6609347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04B95EB-1F86-D199-D5D6-03926EEE77C4}"/>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A37C707E-9556-59EF-0E3F-0043B9A55E0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82C3C9B0-9453-FF6B-DDDE-F54F632488AC}"/>
              </a:ext>
            </a:extLst>
          </p:cNvPr>
          <p:cNvSpPr>
            <a:spLocks noGrp="1"/>
          </p:cNvSpPr>
          <p:nvPr>
            <p:ph type="dt" sz="half" idx="10"/>
          </p:nvPr>
        </p:nvSpPr>
        <p:spPr/>
        <p:txBody>
          <a:bodyPr/>
          <a:lstStyle/>
          <a:p>
            <a:fld id="{A9705D3A-5CAF-4E47-88F5-C879B7C8A2B0}" type="datetimeFigureOut">
              <a:rPr lang="zh-CN" altLang="en-US" smtClean="0"/>
              <a:t>2024/11/1</a:t>
            </a:fld>
            <a:endParaRPr lang="zh-CN" altLang="en-US"/>
          </a:p>
        </p:txBody>
      </p:sp>
      <p:sp>
        <p:nvSpPr>
          <p:cNvPr id="5" name="页脚占位符 4">
            <a:extLst>
              <a:ext uri="{FF2B5EF4-FFF2-40B4-BE49-F238E27FC236}">
                <a16:creationId xmlns:a16="http://schemas.microsoft.com/office/drawing/2014/main" id="{3B1D7475-5C2B-2EEC-2076-6E3055CE58E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022894C-36BD-0987-C2FF-66AF1727430B}"/>
              </a:ext>
            </a:extLst>
          </p:cNvPr>
          <p:cNvSpPr>
            <a:spLocks noGrp="1"/>
          </p:cNvSpPr>
          <p:nvPr>
            <p:ph type="sldNum" sz="quarter" idx="12"/>
          </p:nvPr>
        </p:nvSpPr>
        <p:spPr/>
        <p:txBody>
          <a:bodyPr/>
          <a:lstStyle/>
          <a:p>
            <a:fld id="{D4D59FEC-7747-4DC0-9A24-D50703842B48}" type="slidenum">
              <a:rPr lang="zh-CN" altLang="en-US" smtClean="0"/>
              <a:t>‹#›</a:t>
            </a:fld>
            <a:endParaRPr lang="zh-CN" altLang="en-US"/>
          </a:p>
        </p:txBody>
      </p:sp>
    </p:spTree>
    <p:extLst>
      <p:ext uri="{BB962C8B-B14F-4D97-AF65-F5344CB8AC3E}">
        <p14:creationId xmlns:p14="http://schemas.microsoft.com/office/powerpoint/2010/main" val="6130434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3D866AD-619A-28B3-54AB-9B61F202AAB6}"/>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793AB6FC-27EC-11B1-5882-27868755A6D6}"/>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6F4755C9-C48F-E212-2455-1870172DF4D2}"/>
              </a:ext>
            </a:extLst>
          </p:cNvPr>
          <p:cNvSpPr>
            <a:spLocks noGrp="1"/>
          </p:cNvSpPr>
          <p:nvPr>
            <p:ph type="dt" sz="half" idx="10"/>
          </p:nvPr>
        </p:nvSpPr>
        <p:spPr/>
        <p:txBody>
          <a:bodyPr/>
          <a:lstStyle/>
          <a:p>
            <a:fld id="{A9705D3A-5CAF-4E47-88F5-C879B7C8A2B0}" type="datetimeFigureOut">
              <a:rPr lang="zh-CN" altLang="en-US" smtClean="0"/>
              <a:t>2024/11/1</a:t>
            </a:fld>
            <a:endParaRPr lang="zh-CN" altLang="en-US"/>
          </a:p>
        </p:txBody>
      </p:sp>
      <p:sp>
        <p:nvSpPr>
          <p:cNvPr id="5" name="页脚占位符 4">
            <a:extLst>
              <a:ext uri="{FF2B5EF4-FFF2-40B4-BE49-F238E27FC236}">
                <a16:creationId xmlns:a16="http://schemas.microsoft.com/office/drawing/2014/main" id="{D841298F-B248-3BEC-EB3F-619728A2618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4BAF512-012E-57F8-B52B-EB50EA58DFC6}"/>
              </a:ext>
            </a:extLst>
          </p:cNvPr>
          <p:cNvSpPr>
            <a:spLocks noGrp="1"/>
          </p:cNvSpPr>
          <p:nvPr>
            <p:ph type="sldNum" sz="quarter" idx="12"/>
          </p:nvPr>
        </p:nvSpPr>
        <p:spPr/>
        <p:txBody>
          <a:bodyPr/>
          <a:lstStyle/>
          <a:p>
            <a:fld id="{D4D59FEC-7747-4DC0-9A24-D50703842B48}" type="slidenum">
              <a:rPr lang="zh-CN" altLang="en-US" smtClean="0"/>
              <a:t>‹#›</a:t>
            </a:fld>
            <a:endParaRPr lang="zh-CN" altLang="en-US"/>
          </a:p>
        </p:txBody>
      </p:sp>
    </p:spTree>
    <p:extLst>
      <p:ext uri="{BB962C8B-B14F-4D97-AF65-F5344CB8AC3E}">
        <p14:creationId xmlns:p14="http://schemas.microsoft.com/office/powerpoint/2010/main" val="33946788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6C9C2A7-B5E9-F01B-3572-4C492CB233C8}"/>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EDB76887-2DB7-7DD2-3257-F66F521FC41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7B1B0567-9273-D7BE-892C-127675E91C42}"/>
              </a:ext>
            </a:extLst>
          </p:cNvPr>
          <p:cNvSpPr>
            <a:spLocks noGrp="1"/>
          </p:cNvSpPr>
          <p:nvPr>
            <p:ph type="dt" sz="half" idx="10"/>
          </p:nvPr>
        </p:nvSpPr>
        <p:spPr/>
        <p:txBody>
          <a:bodyPr/>
          <a:lstStyle/>
          <a:p>
            <a:fld id="{A9705D3A-5CAF-4E47-88F5-C879B7C8A2B0}" type="datetimeFigureOut">
              <a:rPr lang="zh-CN" altLang="en-US" smtClean="0"/>
              <a:t>2024/11/1</a:t>
            </a:fld>
            <a:endParaRPr lang="zh-CN" altLang="en-US"/>
          </a:p>
        </p:txBody>
      </p:sp>
      <p:sp>
        <p:nvSpPr>
          <p:cNvPr id="5" name="页脚占位符 4">
            <a:extLst>
              <a:ext uri="{FF2B5EF4-FFF2-40B4-BE49-F238E27FC236}">
                <a16:creationId xmlns:a16="http://schemas.microsoft.com/office/drawing/2014/main" id="{90529821-8E83-8801-53BD-98A7F9591D2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50DBC3F-9CAA-7EE7-194F-BA39C9206BC7}"/>
              </a:ext>
            </a:extLst>
          </p:cNvPr>
          <p:cNvSpPr>
            <a:spLocks noGrp="1"/>
          </p:cNvSpPr>
          <p:nvPr>
            <p:ph type="sldNum" sz="quarter" idx="12"/>
          </p:nvPr>
        </p:nvSpPr>
        <p:spPr/>
        <p:txBody>
          <a:bodyPr/>
          <a:lstStyle/>
          <a:p>
            <a:fld id="{D4D59FEC-7747-4DC0-9A24-D50703842B48}" type="slidenum">
              <a:rPr lang="zh-CN" altLang="en-US" smtClean="0"/>
              <a:t>‹#›</a:t>
            </a:fld>
            <a:endParaRPr lang="zh-CN" altLang="en-US"/>
          </a:p>
        </p:txBody>
      </p:sp>
    </p:spTree>
    <p:extLst>
      <p:ext uri="{BB962C8B-B14F-4D97-AF65-F5344CB8AC3E}">
        <p14:creationId xmlns:p14="http://schemas.microsoft.com/office/powerpoint/2010/main" val="5381241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527A643-F329-5E24-5B12-0EA8F9DB74B3}"/>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A60D0BFB-50F9-2D2F-6919-71548C486821}"/>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B217A58B-6499-D19E-3775-8F5FE3D05CFE}"/>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FA37D04E-1C29-932F-3327-BF1B6C98D681}"/>
              </a:ext>
            </a:extLst>
          </p:cNvPr>
          <p:cNvSpPr>
            <a:spLocks noGrp="1"/>
          </p:cNvSpPr>
          <p:nvPr>
            <p:ph type="dt" sz="half" idx="10"/>
          </p:nvPr>
        </p:nvSpPr>
        <p:spPr/>
        <p:txBody>
          <a:bodyPr/>
          <a:lstStyle/>
          <a:p>
            <a:fld id="{A9705D3A-5CAF-4E47-88F5-C879B7C8A2B0}" type="datetimeFigureOut">
              <a:rPr lang="zh-CN" altLang="en-US" smtClean="0"/>
              <a:t>2024/11/1</a:t>
            </a:fld>
            <a:endParaRPr lang="zh-CN" altLang="en-US"/>
          </a:p>
        </p:txBody>
      </p:sp>
      <p:sp>
        <p:nvSpPr>
          <p:cNvPr id="6" name="页脚占位符 5">
            <a:extLst>
              <a:ext uri="{FF2B5EF4-FFF2-40B4-BE49-F238E27FC236}">
                <a16:creationId xmlns:a16="http://schemas.microsoft.com/office/drawing/2014/main" id="{9C48C6B2-2979-7B6B-CACC-20DB1FBCDF8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CA7AC3E8-B6C2-CDB6-07EE-3212B749616B}"/>
              </a:ext>
            </a:extLst>
          </p:cNvPr>
          <p:cNvSpPr>
            <a:spLocks noGrp="1"/>
          </p:cNvSpPr>
          <p:nvPr>
            <p:ph type="sldNum" sz="quarter" idx="12"/>
          </p:nvPr>
        </p:nvSpPr>
        <p:spPr/>
        <p:txBody>
          <a:bodyPr/>
          <a:lstStyle/>
          <a:p>
            <a:fld id="{D4D59FEC-7747-4DC0-9A24-D50703842B48}" type="slidenum">
              <a:rPr lang="zh-CN" altLang="en-US" smtClean="0"/>
              <a:t>‹#›</a:t>
            </a:fld>
            <a:endParaRPr lang="zh-CN" altLang="en-US"/>
          </a:p>
        </p:txBody>
      </p:sp>
    </p:spTree>
    <p:extLst>
      <p:ext uri="{BB962C8B-B14F-4D97-AF65-F5344CB8AC3E}">
        <p14:creationId xmlns:p14="http://schemas.microsoft.com/office/powerpoint/2010/main" val="20090053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1E12564-A675-B6E1-B95A-0B3AD2B8B938}"/>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F649D450-6167-DBD2-DF5C-D3DF0F13392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D8922140-706F-A70A-7D9D-DAF2F582DC99}"/>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D137DD1B-B393-7037-59C8-0949AA12CC7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7A15828D-3CD8-1826-0447-64D20D361971}"/>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8A4747B7-0245-E187-BD4B-8EA8089D7C65}"/>
              </a:ext>
            </a:extLst>
          </p:cNvPr>
          <p:cNvSpPr>
            <a:spLocks noGrp="1"/>
          </p:cNvSpPr>
          <p:nvPr>
            <p:ph type="dt" sz="half" idx="10"/>
          </p:nvPr>
        </p:nvSpPr>
        <p:spPr/>
        <p:txBody>
          <a:bodyPr/>
          <a:lstStyle/>
          <a:p>
            <a:fld id="{A9705D3A-5CAF-4E47-88F5-C879B7C8A2B0}" type="datetimeFigureOut">
              <a:rPr lang="zh-CN" altLang="en-US" smtClean="0"/>
              <a:t>2024/11/1</a:t>
            </a:fld>
            <a:endParaRPr lang="zh-CN" altLang="en-US"/>
          </a:p>
        </p:txBody>
      </p:sp>
      <p:sp>
        <p:nvSpPr>
          <p:cNvPr id="8" name="页脚占位符 7">
            <a:extLst>
              <a:ext uri="{FF2B5EF4-FFF2-40B4-BE49-F238E27FC236}">
                <a16:creationId xmlns:a16="http://schemas.microsoft.com/office/drawing/2014/main" id="{0BB509F4-FA0F-473F-0D76-5663B43F74B8}"/>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42F14E28-BD34-2D7B-48D8-42A481C4BD65}"/>
              </a:ext>
            </a:extLst>
          </p:cNvPr>
          <p:cNvSpPr>
            <a:spLocks noGrp="1"/>
          </p:cNvSpPr>
          <p:nvPr>
            <p:ph type="sldNum" sz="quarter" idx="12"/>
          </p:nvPr>
        </p:nvSpPr>
        <p:spPr/>
        <p:txBody>
          <a:bodyPr/>
          <a:lstStyle/>
          <a:p>
            <a:fld id="{D4D59FEC-7747-4DC0-9A24-D50703842B48}" type="slidenum">
              <a:rPr lang="zh-CN" altLang="en-US" smtClean="0"/>
              <a:t>‹#›</a:t>
            </a:fld>
            <a:endParaRPr lang="zh-CN" altLang="en-US"/>
          </a:p>
        </p:txBody>
      </p:sp>
    </p:spTree>
    <p:extLst>
      <p:ext uri="{BB962C8B-B14F-4D97-AF65-F5344CB8AC3E}">
        <p14:creationId xmlns:p14="http://schemas.microsoft.com/office/powerpoint/2010/main" val="105041835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C9B9E19-A8DA-E1B7-FC6A-705DD8F7AC3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ES"/>
          </a:p>
        </p:txBody>
      </p:sp>
      <p:sp>
        <p:nvSpPr>
          <p:cNvPr id="3" name="Text Placeholder 2">
            <a:extLst>
              <a:ext uri="{FF2B5EF4-FFF2-40B4-BE49-F238E27FC236}">
                <a16:creationId xmlns:a16="http://schemas.microsoft.com/office/drawing/2014/main" id="{F74E89FF-DDB6-6A21-473B-ABF3E53D1A7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ES"/>
          </a:p>
        </p:txBody>
      </p:sp>
      <p:sp>
        <p:nvSpPr>
          <p:cNvPr id="4" name="Date Placeholder 3">
            <a:extLst>
              <a:ext uri="{FF2B5EF4-FFF2-40B4-BE49-F238E27FC236}">
                <a16:creationId xmlns:a16="http://schemas.microsoft.com/office/drawing/2014/main" id="{9ECCDBFC-B822-C94D-88E1-563140F7F71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latin typeface="Proxima Nova" panose="02000506030000020004" pitchFamily="2" charset="0"/>
              </a:defRPr>
            </a:lvl1pPr>
          </a:lstStyle>
          <a:p>
            <a:fld id="{1BF78BCC-283B-4C4E-8F57-8AADC62B10CB}" type="datetimeFigureOut">
              <a:rPr lang="en-ES" smtClean="0"/>
              <a:pPr/>
              <a:t>11/01/2024</a:t>
            </a:fld>
            <a:endParaRPr lang="en-ES"/>
          </a:p>
        </p:txBody>
      </p:sp>
      <p:sp>
        <p:nvSpPr>
          <p:cNvPr id="5" name="Footer Placeholder 4">
            <a:extLst>
              <a:ext uri="{FF2B5EF4-FFF2-40B4-BE49-F238E27FC236}">
                <a16:creationId xmlns:a16="http://schemas.microsoft.com/office/drawing/2014/main" id="{16EFF69B-2C97-5C95-796D-2B135787FAA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latin typeface="Proxima Nova" panose="02000506030000020004" pitchFamily="2" charset="0"/>
              </a:defRPr>
            </a:lvl1pPr>
          </a:lstStyle>
          <a:p>
            <a:endParaRPr lang="en-ES"/>
          </a:p>
        </p:txBody>
      </p:sp>
      <p:sp>
        <p:nvSpPr>
          <p:cNvPr id="6" name="Slide Number Placeholder 5">
            <a:extLst>
              <a:ext uri="{FF2B5EF4-FFF2-40B4-BE49-F238E27FC236}">
                <a16:creationId xmlns:a16="http://schemas.microsoft.com/office/drawing/2014/main" id="{C89EBD7E-FAE0-323D-CF9E-21505DC566B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latin typeface="Proxima Nova" panose="02000506030000020004" pitchFamily="2" charset="0"/>
              </a:defRPr>
            </a:lvl1pPr>
          </a:lstStyle>
          <a:p>
            <a:fld id="{7928CCBB-7E5D-194B-B2B8-3BD4CB5E2B06}" type="slidenum">
              <a:rPr lang="en-ES" smtClean="0"/>
              <a:pPr/>
              <a:t>‹#›</a:t>
            </a:fld>
            <a:endParaRPr lang="en-ES"/>
          </a:p>
        </p:txBody>
      </p:sp>
      <p:pic>
        <p:nvPicPr>
          <p:cNvPr id="9" name="Picture 8" descr="A yellow background with black spots&#10;&#10;Description automatically generated">
            <a:extLst>
              <a:ext uri="{FF2B5EF4-FFF2-40B4-BE49-F238E27FC236}">
                <a16:creationId xmlns:a16="http://schemas.microsoft.com/office/drawing/2014/main" id="{21A4B96A-47EA-FD35-51F2-AC3D154BBAEA}"/>
              </a:ext>
            </a:extLst>
          </p:cNvPr>
          <p:cNvPicPr>
            <a:picLocks noChangeAspect="1"/>
          </p:cNvPicPr>
          <p:nvPr userDrawn="1"/>
        </p:nvPicPr>
        <p:blipFill>
          <a:blip r:embed="rId6"/>
          <a:stretch>
            <a:fillRect/>
          </a:stretch>
        </p:blipFill>
        <p:spPr>
          <a:xfrm>
            <a:off x="0" y="0"/>
            <a:ext cx="12192000" cy="6858000"/>
          </a:xfrm>
          <a:prstGeom prst="rect">
            <a:avLst/>
          </a:prstGeom>
        </p:spPr>
      </p:pic>
      <p:pic>
        <p:nvPicPr>
          <p:cNvPr id="11" name="Picture 10" descr="A blue sky with clouds&#10;&#10;Description automatically generated">
            <a:extLst>
              <a:ext uri="{FF2B5EF4-FFF2-40B4-BE49-F238E27FC236}">
                <a16:creationId xmlns:a16="http://schemas.microsoft.com/office/drawing/2014/main" id="{364E7F9C-90F7-D9B0-7C9A-4D38B6B757B3}"/>
              </a:ext>
            </a:extLst>
          </p:cNvPr>
          <p:cNvPicPr>
            <a:picLocks noChangeAspect="1"/>
          </p:cNvPicPr>
          <p:nvPr userDrawn="1"/>
        </p:nvPicPr>
        <p:blipFill>
          <a:blip r:embed="rId7"/>
          <a:stretch>
            <a:fillRect/>
          </a:stretch>
        </p:blipFill>
        <p:spPr>
          <a:xfrm>
            <a:off x="0" y="0"/>
            <a:ext cx="12192000" cy="6858000"/>
          </a:xfrm>
          <a:prstGeom prst="rect">
            <a:avLst/>
          </a:prstGeom>
        </p:spPr>
      </p:pic>
    </p:spTree>
    <p:extLst>
      <p:ext uri="{BB962C8B-B14F-4D97-AF65-F5344CB8AC3E}">
        <p14:creationId xmlns:p14="http://schemas.microsoft.com/office/powerpoint/2010/main" val="1617121703"/>
      </p:ext>
    </p:extLst>
  </p:cSld>
  <p:clrMap bg1="lt1" tx1="dk1" bg2="lt2" tx2="dk2" accent1="accent1" accent2="accent2" accent3="accent3" accent4="accent4" accent5="accent5" accent6="accent6" hlink="hlink" folHlink="folHlink"/>
  <p:sldLayoutIdLst>
    <p:sldLayoutId id="2147483649" r:id="rId1"/>
    <p:sldLayoutId id="2147483662" r:id="rId2"/>
    <p:sldLayoutId id="2147483650" r:id="rId3"/>
    <p:sldLayoutId id="2147483663" r:id="rId4"/>
  </p:sldLayoutIdLst>
  <p:txStyles>
    <p:titleStyle>
      <a:lvl1pPr algn="l" defTabSz="914400" rtl="0" eaLnBrk="1" latinLnBrk="0" hangingPunct="1">
        <a:lnSpc>
          <a:spcPct val="90000"/>
        </a:lnSpc>
        <a:spcBef>
          <a:spcPct val="0"/>
        </a:spcBef>
        <a:buNone/>
        <a:defRPr sz="4400" b="1" i="0" kern="1200">
          <a:solidFill>
            <a:schemeClr val="tx1"/>
          </a:solidFill>
          <a:latin typeface="Proxima Nova" panose="02000506030000020004" pitchFamily="2"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Proxima Nova" panose="02000506030000020004"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Proxima Nova" panose="02000506030000020004"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Proxima Nova" panose="02000506030000020004"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Proxima Nova" panose="02000506030000020004"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Proxima Nova" panose="0200050603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53E6B6DA-4A6D-11BC-8D30-7FDE668EAE4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195B1BBD-243F-7C81-822A-1F839BBD58C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C7B95BC4-63D3-A66D-BA42-B48C02EE2B5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9705D3A-5CAF-4E47-88F5-C879B7C8A2B0}" type="datetimeFigureOut">
              <a:rPr lang="zh-CN" altLang="en-US" smtClean="0"/>
              <a:t>2024/11/1</a:t>
            </a:fld>
            <a:endParaRPr lang="zh-CN" altLang="en-US"/>
          </a:p>
        </p:txBody>
      </p:sp>
      <p:sp>
        <p:nvSpPr>
          <p:cNvPr id="5" name="页脚占位符 4">
            <a:extLst>
              <a:ext uri="{FF2B5EF4-FFF2-40B4-BE49-F238E27FC236}">
                <a16:creationId xmlns:a16="http://schemas.microsoft.com/office/drawing/2014/main" id="{C93940D9-93B4-9CCC-027B-82D75794756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32B926D8-B070-6369-50AD-499ABAC6759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4D59FEC-7747-4DC0-9A24-D50703842B48}" type="slidenum">
              <a:rPr lang="zh-CN" altLang="en-US" smtClean="0"/>
              <a:t>‹#›</a:t>
            </a:fld>
            <a:endParaRPr lang="zh-CN" altLang="en-US"/>
          </a:p>
        </p:txBody>
      </p:sp>
    </p:spTree>
    <p:extLst>
      <p:ext uri="{BB962C8B-B14F-4D97-AF65-F5344CB8AC3E}">
        <p14:creationId xmlns:p14="http://schemas.microsoft.com/office/powerpoint/2010/main" val="232571808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video" Target="../media/media2.wmv"/><Relationship Id="rId1" Type="http://schemas.microsoft.com/office/2007/relationships/media" Target="../media/media2.wmv"/><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8" Type="http://schemas.openxmlformats.org/officeDocument/2006/relationships/video" Target="../media/media6.mp4"/><Relationship Id="rId13" Type="http://schemas.openxmlformats.org/officeDocument/2006/relationships/image" Target="../media/image27.png"/><Relationship Id="rId3" Type="http://schemas.microsoft.com/office/2007/relationships/media" Target="../media/media4.mp4"/><Relationship Id="rId7" Type="http://schemas.microsoft.com/office/2007/relationships/media" Target="../media/media6.mp4"/><Relationship Id="rId12" Type="http://schemas.openxmlformats.org/officeDocument/2006/relationships/image" Target="../media/image26.png"/><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video" Target="../media/media5.mp4"/><Relationship Id="rId11" Type="http://schemas.openxmlformats.org/officeDocument/2006/relationships/image" Target="../media/image25.png"/><Relationship Id="rId5" Type="http://schemas.microsoft.com/office/2007/relationships/media" Target="../media/media5.mp4"/><Relationship Id="rId10" Type="http://schemas.openxmlformats.org/officeDocument/2006/relationships/image" Target="../media/image24.png"/><Relationship Id="rId4" Type="http://schemas.openxmlformats.org/officeDocument/2006/relationships/video" Target="../media/media4.mp4"/><Relationship Id="rId9"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video" Target="../media/media7.mp4"/><Relationship Id="rId1" Type="http://schemas.microsoft.com/office/2007/relationships/media" Target="../media/media7.mp4"/><Relationship Id="rId4" Type="http://schemas.openxmlformats.org/officeDocument/2006/relationships/image" Target="../media/image28.png"/></Relationships>
</file>

<file path=ppt/slides/_rels/slide17.xml.rels><?xml version="1.0" encoding="UTF-8" standalone="yes"?>
<Relationships xmlns="http://schemas.openxmlformats.org/package/2006/relationships"><Relationship Id="rId8" Type="http://schemas.openxmlformats.org/officeDocument/2006/relationships/image" Target="../media/image35.png"/><Relationship Id="rId13" Type="http://schemas.openxmlformats.org/officeDocument/2006/relationships/image" Target="../media/image40.png"/><Relationship Id="rId3" Type="http://schemas.openxmlformats.org/officeDocument/2006/relationships/image" Target="../media/image30.png"/><Relationship Id="rId7" Type="http://schemas.openxmlformats.org/officeDocument/2006/relationships/image" Target="../media/image34.png"/><Relationship Id="rId12" Type="http://schemas.openxmlformats.org/officeDocument/2006/relationships/image" Target="../media/image39.png"/><Relationship Id="rId2" Type="http://schemas.openxmlformats.org/officeDocument/2006/relationships/image" Target="../media/image29.png"/><Relationship Id="rId1" Type="http://schemas.openxmlformats.org/officeDocument/2006/relationships/slideLayout" Target="../slideLayouts/slideLayout4.xml"/><Relationship Id="rId6" Type="http://schemas.openxmlformats.org/officeDocument/2006/relationships/image" Target="../media/image33.png"/><Relationship Id="rId11" Type="http://schemas.openxmlformats.org/officeDocument/2006/relationships/image" Target="../media/image38.png"/><Relationship Id="rId5" Type="http://schemas.openxmlformats.org/officeDocument/2006/relationships/image" Target="../media/image32.jpeg"/><Relationship Id="rId10" Type="http://schemas.openxmlformats.org/officeDocument/2006/relationships/image" Target="../media/image37.png"/><Relationship Id="rId4" Type="http://schemas.openxmlformats.org/officeDocument/2006/relationships/image" Target="../media/image31.jpeg"/><Relationship Id="rId9" Type="http://schemas.openxmlformats.org/officeDocument/2006/relationships/image" Target="../media/image36.png"/><Relationship Id="rId14" Type="http://schemas.openxmlformats.org/officeDocument/2006/relationships/image" Target="../media/image4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image" Target="../media/image11.jpeg"/><Relationship Id="rId7" Type="http://schemas.openxmlformats.org/officeDocument/2006/relationships/image" Target="../media/image15.jpeg"/><Relationship Id="rId2" Type="http://schemas.openxmlformats.org/officeDocument/2006/relationships/image" Target="../media/image10.jpeg"/><Relationship Id="rId1" Type="http://schemas.openxmlformats.org/officeDocument/2006/relationships/slideLayout" Target="../slideLayouts/slideLayout4.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05BE52-3F5B-87A5-EE90-3A2F98FF8BF5}"/>
              </a:ext>
            </a:extLst>
          </p:cNvPr>
          <p:cNvSpPr>
            <a:spLocks noGrp="1"/>
          </p:cNvSpPr>
          <p:nvPr>
            <p:ph type="ctrTitle"/>
          </p:nvPr>
        </p:nvSpPr>
        <p:spPr/>
        <p:txBody>
          <a:bodyPr>
            <a:normAutofit fontScale="90000"/>
          </a:bodyPr>
          <a:lstStyle/>
          <a:p>
            <a:r>
              <a:rPr lang="zh-CN" altLang="en-US" b="1" dirty="0"/>
              <a:t>Noise Reduction</a:t>
            </a:r>
          </a:p>
        </p:txBody>
      </p:sp>
      <p:sp>
        <p:nvSpPr>
          <p:cNvPr id="4" name="Title 1">
            <a:extLst>
              <a:ext uri="{FF2B5EF4-FFF2-40B4-BE49-F238E27FC236}">
                <a16:creationId xmlns:a16="http://schemas.microsoft.com/office/drawing/2014/main" id="{7150DF1A-CAE5-7E1D-5100-C85D5D7A4BA7}"/>
              </a:ext>
            </a:extLst>
          </p:cNvPr>
          <p:cNvSpPr txBox="1">
            <a:spLocks/>
          </p:cNvSpPr>
          <p:nvPr/>
        </p:nvSpPr>
        <p:spPr>
          <a:xfrm>
            <a:off x="1097246" y="3757406"/>
            <a:ext cx="9144000" cy="742377"/>
          </a:xfrm>
          <a:prstGeom prst="rect">
            <a:avLst/>
          </a:prstGeom>
        </p:spPr>
        <p:txBody>
          <a:bodyPr vert="horz" lIns="91440" tIns="45720" rIns="91440" bIns="45720" rtlCol="0" anchor="t" anchorCtr="0">
            <a:normAutofit/>
          </a:bodyPr>
          <a:lstStyle>
            <a:lvl1pPr algn="l" defTabSz="914400" rtl="0" eaLnBrk="1" latinLnBrk="0" hangingPunct="1">
              <a:lnSpc>
                <a:spcPct val="90000"/>
              </a:lnSpc>
              <a:spcBef>
                <a:spcPct val="0"/>
              </a:spcBef>
              <a:buNone/>
              <a:defRPr sz="4800" b="1" i="0" kern="1200">
                <a:solidFill>
                  <a:srgbClr val="4E0000"/>
                </a:solidFill>
                <a:latin typeface="Roboto" panose="02000000000000000000" pitchFamily="2" charset="0"/>
                <a:ea typeface="Roboto" panose="02000000000000000000" pitchFamily="2" charset="0"/>
                <a:cs typeface="Roboto" panose="02000000000000000000" pitchFamily="2" charset="0"/>
              </a:defRPr>
            </a:lvl1pPr>
          </a:lstStyle>
          <a:p>
            <a:r>
              <a:rPr lang="en-US" altLang="zh-CN" sz="1600" b="1" dirty="0">
                <a:solidFill>
                  <a:schemeClr val="bg1"/>
                </a:solidFill>
              </a:rPr>
              <a:t>T</a:t>
            </a:r>
            <a:r>
              <a:rPr lang="zh-CN" altLang="en-US" sz="1600" b="1" dirty="0">
                <a:solidFill>
                  <a:schemeClr val="bg1"/>
                </a:solidFill>
              </a:rPr>
              <a:t>he role of KM and Communication in Evidence-based decision-making </a:t>
            </a:r>
            <a:endParaRPr lang="en-US" altLang="zh-CN" sz="1600" b="1" dirty="0">
              <a:solidFill>
                <a:schemeClr val="bg1"/>
              </a:solidFill>
            </a:endParaRPr>
          </a:p>
          <a:p>
            <a:r>
              <a:rPr lang="en-US" altLang="zh-CN" sz="1600" b="1" dirty="0">
                <a:solidFill>
                  <a:schemeClr val="bg1"/>
                </a:solidFill>
              </a:rPr>
              <a:t>Zhipeng wen TY Intelligent Science and Technology (Chongqing) </a:t>
            </a:r>
            <a:r>
              <a:rPr lang="en-US" altLang="zh-CN" sz="1600" b="1" dirty="0" err="1">
                <a:solidFill>
                  <a:schemeClr val="bg1"/>
                </a:solidFill>
              </a:rPr>
              <a:t>Co.,Ltd</a:t>
            </a:r>
            <a:endParaRPr lang="zh-CN" altLang="en-US" sz="1600" b="1" dirty="0">
              <a:solidFill>
                <a:schemeClr val="bg1"/>
              </a:solidFill>
            </a:endParaRPr>
          </a:p>
        </p:txBody>
      </p:sp>
      <p:pic>
        <p:nvPicPr>
          <p:cNvPr id="3" name="Picture 2" descr="A black background with white text&#10;&#10;Description automatically generated">
            <a:extLst>
              <a:ext uri="{FF2B5EF4-FFF2-40B4-BE49-F238E27FC236}">
                <a16:creationId xmlns:a16="http://schemas.microsoft.com/office/drawing/2014/main" id="{A21EAC21-F34C-2E79-F629-491094506D14}"/>
              </a:ext>
            </a:extLst>
          </p:cNvPr>
          <p:cNvPicPr>
            <a:picLocks noChangeAspect="1"/>
          </p:cNvPicPr>
          <p:nvPr/>
        </p:nvPicPr>
        <p:blipFill>
          <a:blip r:embed="rId2"/>
          <a:stretch>
            <a:fillRect/>
          </a:stretch>
        </p:blipFill>
        <p:spPr>
          <a:xfrm>
            <a:off x="695759" y="4521705"/>
            <a:ext cx="5252161" cy="1358502"/>
          </a:xfrm>
          <a:prstGeom prst="rect">
            <a:avLst/>
          </a:prstGeom>
        </p:spPr>
      </p:pic>
    </p:spTree>
    <p:extLst>
      <p:ext uri="{BB962C8B-B14F-4D97-AF65-F5344CB8AC3E}">
        <p14:creationId xmlns:p14="http://schemas.microsoft.com/office/powerpoint/2010/main" val="37881168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D281F7A2-9696-6C14-6420-AB8E8A71407E}"/>
              </a:ext>
            </a:extLst>
          </p:cNvPr>
          <p:cNvGrpSpPr/>
          <p:nvPr/>
        </p:nvGrpSpPr>
        <p:grpSpPr>
          <a:xfrm>
            <a:off x="1227456" y="205319"/>
            <a:ext cx="9623177" cy="6227231"/>
            <a:chOff x="1170306" y="205319"/>
            <a:chExt cx="9963354" cy="6447362"/>
          </a:xfrm>
        </p:grpSpPr>
        <p:pic>
          <p:nvPicPr>
            <p:cNvPr id="4" name="图片 3" descr="手机屏幕截图&#10;&#10;描述已自动生成">
              <a:extLst>
                <a:ext uri="{FF2B5EF4-FFF2-40B4-BE49-F238E27FC236}">
                  <a16:creationId xmlns:a16="http://schemas.microsoft.com/office/drawing/2014/main" id="{8FB3285C-2794-C239-E783-7906D58BBE5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70306" y="205319"/>
              <a:ext cx="9963354" cy="6447362"/>
            </a:xfrm>
            <a:prstGeom prst="rect">
              <a:avLst/>
            </a:prstGeom>
          </p:spPr>
        </p:pic>
        <p:sp>
          <p:nvSpPr>
            <p:cNvPr id="5" name="矩形 4">
              <a:extLst>
                <a:ext uri="{FF2B5EF4-FFF2-40B4-BE49-F238E27FC236}">
                  <a16:creationId xmlns:a16="http://schemas.microsoft.com/office/drawing/2014/main" id="{7570E371-A368-17EA-0108-F8A0B8E154A5}"/>
                </a:ext>
              </a:extLst>
            </p:cNvPr>
            <p:cNvSpPr/>
            <p:nvPr/>
          </p:nvSpPr>
          <p:spPr>
            <a:xfrm>
              <a:off x="4142792" y="360784"/>
              <a:ext cx="4435151" cy="5473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3785907F-649E-E8EB-6FED-701E80C1AE7F}"/>
                </a:ext>
              </a:extLst>
            </p:cNvPr>
            <p:cNvSpPr/>
            <p:nvPr/>
          </p:nvSpPr>
          <p:spPr>
            <a:xfrm>
              <a:off x="2646785" y="1212980"/>
              <a:ext cx="1035698" cy="5473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38A92A1F-A75B-28DB-A233-862F6AAF055F}"/>
                </a:ext>
              </a:extLst>
            </p:cNvPr>
            <p:cNvSpPr/>
            <p:nvPr/>
          </p:nvSpPr>
          <p:spPr>
            <a:xfrm>
              <a:off x="7371185" y="1212980"/>
              <a:ext cx="1035698" cy="5473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F7D0A195-EE11-6C23-D65D-A916BAB7E7C4}"/>
                </a:ext>
              </a:extLst>
            </p:cNvPr>
            <p:cNvSpPr txBox="1"/>
            <p:nvPr/>
          </p:nvSpPr>
          <p:spPr>
            <a:xfrm>
              <a:off x="1544868" y="460415"/>
              <a:ext cx="9102264" cy="400110"/>
            </a:xfrm>
            <a:prstGeom prst="rect">
              <a:avLst/>
            </a:prstGeom>
            <a:noFill/>
          </p:spPr>
          <p:txBody>
            <a:bodyPr wrap="square" rtlCol="0">
              <a:spAutoFit/>
            </a:bodyPr>
            <a:lstStyle/>
            <a:p>
              <a:r>
                <a:rPr lang="en-US" altLang="zh-CN" sz="2000" dirty="0">
                  <a:latin typeface="Abadi" panose="020B0604020104020204" pitchFamily="34" charset="0"/>
                </a:rPr>
                <a:t>Digital project management——Knowledge broker for the engineering industry</a:t>
              </a:r>
              <a:endParaRPr lang="zh-CN" altLang="en-US" sz="2000" dirty="0">
                <a:latin typeface="Abadi" panose="020B0604020104020204" pitchFamily="34" charset="0"/>
              </a:endParaRPr>
            </a:p>
          </p:txBody>
        </p:sp>
        <p:sp>
          <p:nvSpPr>
            <p:cNvPr id="10" name="文本框 9">
              <a:extLst>
                <a:ext uri="{FF2B5EF4-FFF2-40B4-BE49-F238E27FC236}">
                  <a16:creationId xmlns:a16="http://schemas.microsoft.com/office/drawing/2014/main" id="{0D3D32D8-DAAC-F6F8-588C-54B15B9AA65C}"/>
                </a:ext>
              </a:extLst>
            </p:cNvPr>
            <p:cNvSpPr txBox="1"/>
            <p:nvPr/>
          </p:nvSpPr>
          <p:spPr>
            <a:xfrm>
              <a:off x="2323323" y="1379137"/>
              <a:ext cx="2135674" cy="400110"/>
            </a:xfrm>
            <a:prstGeom prst="rect">
              <a:avLst/>
            </a:prstGeom>
            <a:noFill/>
          </p:spPr>
          <p:txBody>
            <a:bodyPr wrap="square">
              <a:spAutoFit/>
            </a:bodyPr>
            <a:lstStyle/>
            <a:p>
              <a:r>
                <a:rPr lang="zh-CN" altLang="en-US" sz="2000" b="1" dirty="0"/>
                <a:t>Professionalism</a:t>
              </a:r>
            </a:p>
          </p:txBody>
        </p:sp>
        <p:sp>
          <p:nvSpPr>
            <p:cNvPr id="11" name="文本框 10">
              <a:extLst>
                <a:ext uri="{FF2B5EF4-FFF2-40B4-BE49-F238E27FC236}">
                  <a16:creationId xmlns:a16="http://schemas.microsoft.com/office/drawing/2014/main" id="{BF16F47E-6F7E-4145-6DCC-546F9359CDD9}"/>
                </a:ext>
              </a:extLst>
            </p:cNvPr>
            <p:cNvSpPr txBox="1"/>
            <p:nvPr/>
          </p:nvSpPr>
          <p:spPr>
            <a:xfrm>
              <a:off x="7548464" y="1360266"/>
              <a:ext cx="1996751" cy="400110"/>
            </a:xfrm>
            <a:prstGeom prst="rect">
              <a:avLst/>
            </a:prstGeom>
            <a:noFill/>
          </p:spPr>
          <p:txBody>
            <a:bodyPr wrap="square">
              <a:spAutoFit/>
            </a:bodyPr>
            <a:lstStyle/>
            <a:p>
              <a:r>
                <a:rPr lang="en-US" altLang="zh-CN" sz="2000" b="1" dirty="0"/>
                <a:t>Intelligent</a:t>
              </a:r>
              <a:endParaRPr lang="zh-CN" altLang="en-US" sz="2000" b="1" dirty="0"/>
            </a:p>
          </p:txBody>
        </p:sp>
        <p:sp>
          <p:nvSpPr>
            <p:cNvPr id="12" name="矩形 11">
              <a:extLst>
                <a:ext uri="{FF2B5EF4-FFF2-40B4-BE49-F238E27FC236}">
                  <a16:creationId xmlns:a16="http://schemas.microsoft.com/office/drawing/2014/main" id="{6EBBAA27-B1FB-857F-17E4-CD4DA6EDD894}"/>
                </a:ext>
              </a:extLst>
            </p:cNvPr>
            <p:cNvSpPr/>
            <p:nvPr/>
          </p:nvSpPr>
          <p:spPr>
            <a:xfrm>
              <a:off x="1468016" y="1878563"/>
              <a:ext cx="3259494" cy="333899"/>
            </a:xfrm>
            <a:prstGeom prst="rect">
              <a:avLst/>
            </a:prstGeom>
            <a:solidFill>
              <a:srgbClr val="13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BB83C154-19B1-7A1A-3206-C71E11213EB8}"/>
                </a:ext>
              </a:extLst>
            </p:cNvPr>
            <p:cNvSpPr txBox="1"/>
            <p:nvPr/>
          </p:nvSpPr>
          <p:spPr>
            <a:xfrm>
              <a:off x="1732383" y="1812352"/>
              <a:ext cx="2808653" cy="414254"/>
            </a:xfrm>
            <a:prstGeom prst="rect">
              <a:avLst/>
            </a:prstGeom>
            <a:noFill/>
          </p:spPr>
          <p:txBody>
            <a:bodyPr wrap="square">
              <a:spAutoFit/>
            </a:bodyPr>
            <a:lstStyle/>
            <a:p>
              <a:r>
                <a:rPr lang="en-US" altLang="zh-CN" sz="2000" b="1" dirty="0">
                  <a:solidFill>
                    <a:schemeClr val="bg1"/>
                  </a:solidFill>
                </a:rPr>
                <a:t>Project</a:t>
              </a:r>
              <a:r>
                <a:rPr lang="zh-CN" altLang="en-US" sz="2000" b="1" dirty="0">
                  <a:solidFill>
                    <a:schemeClr val="bg1"/>
                  </a:solidFill>
                </a:rPr>
                <a:t> </a:t>
              </a:r>
              <a:r>
                <a:rPr lang="en-US" altLang="zh-CN" sz="2000" b="1" dirty="0">
                  <a:solidFill>
                    <a:schemeClr val="bg1"/>
                  </a:solidFill>
                </a:rPr>
                <a:t>management</a:t>
              </a:r>
              <a:endParaRPr lang="zh-CN" altLang="en-US" sz="2000" b="1" dirty="0">
                <a:solidFill>
                  <a:schemeClr val="bg1"/>
                </a:solidFill>
              </a:endParaRPr>
            </a:p>
          </p:txBody>
        </p:sp>
        <p:sp>
          <p:nvSpPr>
            <p:cNvPr id="14" name="矩形 13">
              <a:extLst>
                <a:ext uri="{FF2B5EF4-FFF2-40B4-BE49-F238E27FC236}">
                  <a16:creationId xmlns:a16="http://schemas.microsoft.com/office/drawing/2014/main" id="{3E769E9A-E0A1-E417-BC15-C5CD47443853}"/>
                </a:ext>
              </a:extLst>
            </p:cNvPr>
            <p:cNvSpPr/>
            <p:nvPr/>
          </p:nvSpPr>
          <p:spPr>
            <a:xfrm>
              <a:off x="6427921" y="1878563"/>
              <a:ext cx="3259494" cy="333899"/>
            </a:xfrm>
            <a:prstGeom prst="rect">
              <a:avLst/>
            </a:prstGeom>
            <a:solidFill>
              <a:srgbClr val="92D0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id="{7CB7D607-B167-2A04-2159-10F3A69C00EE}"/>
                </a:ext>
              </a:extLst>
            </p:cNvPr>
            <p:cNvSpPr txBox="1"/>
            <p:nvPr/>
          </p:nvSpPr>
          <p:spPr>
            <a:xfrm>
              <a:off x="6743606" y="1812352"/>
              <a:ext cx="2628123" cy="400110"/>
            </a:xfrm>
            <a:prstGeom prst="rect">
              <a:avLst/>
            </a:prstGeom>
            <a:noFill/>
          </p:spPr>
          <p:txBody>
            <a:bodyPr wrap="square">
              <a:spAutoFit/>
            </a:bodyPr>
            <a:lstStyle/>
            <a:p>
              <a:pPr algn="ctr"/>
              <a:r>
                <a:rPr lang="en-US" altLang="zh-CN" sz="2000" b="1" dirty="0">
                  <a:solidFill>
                    <a:schemeClr val="bg1"/>
                  </a:solidFill>
                </a:rPr>
                <a:t>Digital tools</a:t>
              </a:r>
              <a:endParaRPr lang="zh-CN" altLang="en-US" sz="2000" b="1" dirty="0">
                <a:solidFill>
                  <a:schemeClr val="bg1"/>
                </a:solidFill>
              </a:endParaRPr>
            </a:p>
          </p:txBody>
        </p:sp>
      </p:grpSp>
    </p:spTree>
    <p:extLst>
      <p:ext uri="{BB962C8B-B14F-4D97-AF65-F5344CB8AC3E}">
        <p14:creationId xmlns:p14="http://schemas.microsoft.com/office/powerpoint/2010/main" val="5971636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C9B29FB-D879-BF8F-CF9A-F87FA6156609}"/>
              </a:ext>
            </a:extLst>
          </p:cNvPr>
          <p:cNvSpPr>
            <a:spLocks noChangeArrowheads="1"/>
          </p:cNvSpPr>
          <p:nvPr/>
        </p:nvSpPr>
        <p:spPr bwMode="auto">
          <a:xfrm>
            <a:off x="609600" y="570136"/>
            <a:ext cx="10972800" cy="5794096"/>
          </a:xfrm>
          <a:prstGeom prst="rect">
            <a:avLst/>
          </a:prstGeom>
          <a:gradFill flip="none" rotWithShape="1">
            <a:gsLst>
              <a:gs pos="100000">
                <a:srgbClr val="7EF2D9">
                  <a:lumMod val="45000"/>
                  <a:lumOff val="55000"/>
                  <a:alpha val="50000"/>
                </a:srgbClr>
              </a:gs>
              <a:gs pos="0">
                <a:srgbClr val="7EF2D9">
                  <a:alpha val="70000"/>
                </a:srgbClr>
              </a:gs>
            </a:gsLst>
            <a:lin ang="5400000" scaled="1"/>
            <a:tileRect/>
          </a:gradFill>
          <a:ln>
            <a:noFill/>
          </a:ln>
        </p:spPr>
        <p:txBody>
          <a:bodyPr lIns="109714" tIns="54857" rIns="109714" bIns="54857" anchor="ct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160" b="0" i="0" u="none" strike="noStrike" kern="0" cap="none" spc="0" normalizeH="0" baseline="0" noProof="0">
              <a:ln>
                <a:noFill/>
              </a:ln>
              <a:solidFill>
                <a:srgbClr val="FFFFFF"/>
              </a:solidFill>
              <a:effectLst/>
              <a:uLnTx/>
              <a:uFillTx/>
              <a:latin typeface="微软雅黑"/>
              <a:ea typeface="微软雅黑"/>
              <a:sym typeface="宋体" pitchFamily="2" charset="-122"/>
            </a:endParaRPr>
          </a:p>
        </p:txBody>
      </p:sp>
      <p:grpSp>
        <p:nvGrpSpPr>
          <p:cNvPr id="5" name="组合 4">
            <a:extLst>
              <a:ext uri="{FF2B5EF4-FFF2-40B4-BE49-F238E27FC236}">
                <a16:creationId xmlns:a16="http://schemas.microsoft.com/office/drawing/2014/main" id="{76448CD1-35B2-92B4-1DB1-8D5281E00098}"/>
              </a:ext>
            </a:extLst>
          </p:cNvPr>
          <p:cNvGrpSpPr/>
          <p:nvPr/>
        </p:nvGrpSpPr>
        <p:grpSpPr>
          <a:xfrm>
            <a:off x="2800849" y="5312724"/>
            <a:ext cx="3141750" cy="563231"/>
            <a:chOff x="4882538" y="6156123"/>
            <a:chExt cx="3490833" cy="625812"/>
          </a:xfrm>
        </p:grpSpPr>
        <p:grpSp>
          <p:nvGrpSpPr>
            <p:cNvPr id="6" name="组合 5">
              <a:extLst>
                <a:ext uri="{FF2B5EF4-FFF2-40B4-BE49-F238E27FC236}">
                  <a16:creationId xmlns:a16="http://schemas.microsoft.com/office/drawing/2014/main" id="{86F764A4-CF62-E6CF-CAE0-F72EA0BF6B17}"/>
                </a:ext>
              </a:extLst>
            </p:cNvPr>
            <p:cNvGrpSpPr/>
            <p:nvPr/>
          </p:nvGrpSpPr>
          <p:grpSpPr>
            <a:xfrm>
              <a:off x="4882538" y="6156123"/>
              <a:ext cx="3490833" cy="625812"/>
              <a:chOff x="7813322" y="6140560"/>
              <a:chExt cx="3490833" cy="625812"/>
            </a:xfrm>
          </p:grpSpPr>
          <p:sp>
            <p:nvSpPr>
              <p:cNvPr id="8" name="矩形 7">
                <a:extLst>
                  <a:ext uri="{FF2B5EF4-FFF2-40B4-BE49-F238E27FC236}">
                    <a16:creationId xmlns:a16="http://schemas.microsoft.com/office/drawing/2014/main" id="{866179E2-302F-4F3B-469D-139829BC4034}"/>
                  </a:ext>
                </a:extLst>
              </p:cNvPr>
              <p:cNvSpPr/>
              <p:nvPr/>
            </p:nvSpPr>
            <p:spPr>
              <a:xfrm>
                <a:off x="8274123" y="6140560"/>
                <a:ext cx="3030032" cy="625812"/>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530" b="0" i="0" u="none" strike="noStrike" kern="0" cap="none" spc="0" normalizeH="0" baseline="0" noProof="0">
                    <a:ln>
                      <a:noFill/>
                    </a:ln>
                    <a:solidFill>
                      <a:srgbClr val="FFFFFF"/>
                    </a:solidFill>
                    <a:effectLst/>
                    <a:uLnTx/>
                    <a:uFillTx/>
                    <a:ea typeface="微软雅黑" panose="020B0503020204020204" pitchFamily="34" charset="-122"/>
                  </a:rPr>
                  <a:t>视频：参数化模型移动</a:t>
                </a:r>
                <a:r>
                  <a:rPr kumimoji="0" lang="zh-CN" altLang="en-US" sz="1530" b="0" i="0" u="none" strike="noStrike" kern="0" cap="none" spc="0" normalizeH="0" baseline="0" noProof="0" dirty="0">
                    <a:ln>
                      <a:noFill/>
                    </a:ln>
                    <a:solidFill>
                      <a:srgbClr val="FFFFFF"/>
                    </a:solidFill>
                    <a:effectLst/>
                    <a:uLnTx/>
                    <a:uFillTx/>
                    <a:ea typeface="微软雅黑" panose="020B0503020204020204" pitchFamily="34" charset="-122"/>
                  </a:rPr>
                  <a:t>端应用</a:t>
                </a:r>
              </a:p>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530" b="0" i="0" u="none" strike="noStrike" kern="0" cap="none" spc="0" normalizeH="0" baseline="0" noProof="0" dirty="0">
                  <a:ln>
                    <a:noFill/>
                  </a:ln>
                  <a:solidFill>
                    <a:srgbClr val="FFFFFF"/>
                  </a:solidFill>
                  <a:effectLst/>
                  <a:uLnTx/>
                  <a:uFillTx/>
                  <a:ea typeface="微软雅黑" panose="020B0503020204020204" pitchFamily="34" charset="-122"/>
                </a:endParaRPr>
              </a:p>
            </p:txBody>
          </p:sp>
          <p:pic>
            <p:nvPicPr>
              <p:cNvPr id="9" name="图片 8">
                <a:extLst>
                  <a:ext uri="{FF2B5EF4-FFF2-40B4-BE49-F238E27FC236}">
                    <a16:creationId xmlns:a16="http://schemas.microsoft.com/office/drawing/2014/main" id="{E7B39D2C-29B9-4C21-06C8-36E7EC63896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813322" y="6140560"/>
                <a:ext cx="466810" cy="466810"/>
              </a:xfrm>
              <a:prstGeom prst="rect">
                <a:avLst/>
              </a:prstGeom>
            </p:spPr>
          </p:pic>
        </p:grpSp>
        <p:cxnSp>
          <p:nvCxnSpPr>
            <p:cNvPr id="7" name="直接连接符 6">
              <a:extLst>
                <a:ext uri="{FF2B5EF4-FFF2-40B4-BE49-F238E27FC236}">
                  <a16:creationId xmlns:a16="http://schemas.microsoft.com/office/drawing/2014/main" id="{DE2993F9-AE5F-5450-6B37-A077B1260546}"/>
                </a:ext>
              </a:extLst>
            </p:cNvPr>
            <p:cNvCxnSpPr/>
            <p:nvPr/>
          </p:nvCxnSpPr>
          <p:spPr bwMode="auto">
            <a:xfrm flipV="1">
              <a:off x="5343339" y="6526895"/>
              <a:ext cx="2997277" cy="7885"/>
            </a:xfrm>
            <a:prstGeom prst="line">
              <a:avLst/>
            </a:prstGeom>
            <a:solidFill>
              <a:srgbClr val="7EF2D9"/>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0" name="矩形 9">
            <a:extLst>
              <a:ext uri="{FF2B5EF4-FFF2-40B4-BE49-F238E27FC236}">
                <a16:creationId xmlns:a16="http://schemas.microsoft.com/office/drawing/2014/main" id="{492E66A3-43E6-FA50-7846-4FB6FD6C67CB}"/>
              </a:ext>
            </a:extLst>
          </p:cNvPr>
          <p:cNvSpPr/>
          <p:nvPr/>
        </p:nvSpPr>
        <p:spPr>
          <a:xfrm>
            <a:off x="8194173" y="3690257"/>
            <a:ext cx="3802948" cy="2504372"/>
          </a:xfrm>
          <a:prstGeom prst="rect">
            <a:avLst/>
          </a:prstGeom>
          <a:noFill/>
          <a:ln w="9525" cap="flat" cmpd="sng" algn="ctr">
            <a:noFill/>
            <a:prstDash val="dash"/>
            <a:round/>
            <a:headEnd type="none" w="med" len="med"/>
            <a:tailEnd type="none" w="med" len="med"/>
          </a:ln>
          <a:effectLst/>
        </p:spPr>
        <p:txBody>
          <a:bodyPr vert="horz" wrap="square" lIns="82296" tIns="41148" rIns="82296" bIns="41148" numCol="1" rtlCol="0" anchor="t" anchorCtr="0" compatLnSpc="1">
            <a:prstTxWarp prst="textNoShape">
              <a:avLst/>
            </a:prstTxWarp>
          </a:bodyPr>
          <a:lstStyle/>
          <a:p>
            <a:pPr>
              <a:lnSpc>
                <a:spcPts val="3300"/>
              </a:lnSpc>
              <a:spcBef>
                <a:spcPts val="540"/>
              </a:spcBef>
              <a:spcAft>
                <a:spcPts val="540"/>
              </a:spcAft>
            </a:pPr>
            <a:r>
              <a:rPr lang="en-US" altLang="zh-CN" sz="1600" b="1" dirty="0">
                <a:latin typeface="Abadi" panose="020B0604020104020204" pitchFamily="34" charset="0"/>
                <a:ea typeface="微软雅黑" panose="020B0503020204020204" pitchFamily="34" charset="-122"/>
                <a:sym typeface="微软雅黑" panose="020B0503020204020204" pitchFamily="34" charset="-122"/>
              </a:rPr>
              <a:t>Participatory design</a:t>
            </a:r>
          </a:p>
          <a:p>
            <a:pPr>
              <a:lnSpc>
                <a:spcPts val="3300"/>
              </a:lnSpc>
              <a:spcBef>
                <a:spcPts val="540"/>
              </a:spcBef>
              <a:spcAft>
                <a:spcPts val="540"/>
              </a:spcAft>
            </a:pPr>
            <a:r>
              <a:rPr lang="en-US" altLang="zh-CN" sz="1600" b="1" dirty="0">
                <a:latin typeface="Abadi" panose="020B0604020104020204" pitchFamily="34" charset="0"/>
                <a:ea typeface="微软雅黑" panose="020B0503020204020204" pitchFamily="34" charset="-122"/>
                <a:sym typeface="微软雅黑" panose="020B0503020204020204" pitchFamily="34" charset="-122"/>
              </a:rPr>
              <a:t>Interactive design</a:t>
            </a:r>
          </a:p>
          <a:p>
            <a:pPr>
              <a:lnSpc>
                <a:spcPts val="3300"/>
              </a:lnSpc>
              <a:spcBef>
                <a:spcPts val="540"/>
              </a:spcBef>
              <a:spcAft>
                <a:spcPts val="540"/>
              </a:spcAft>
            </a:pPr>
            <a:r>
              <a:rPr lang="en-US" altLang="zh-CN" sz="1600" b="1" dirty="0">
                <a:latin typeface="Abadi" panose="020B0604020104020204" pitchFamily="34" charset="0"/>
                <a:ea typeface="微软雅黑" panose="020B0503020204020204" pitchFamily="34" charset="-122"/>
                <a:sym typeface="微软雅黑" panose="020B0503020204020204" pitchFamily="34" charset="-122"/>
              </a:rPr>
              <a:t>Experiential design</a:t>
            </a:r>
          </a:p>
          <a:p>
            <a:pPr>
              <a:lnSpc>
                <a:spcPts val="3300"/>
              </a:lnSpc>
              <a:spcBef>
                <a:spcPts val="540"/>
              </a:spcBef>
              <a:spcAft>
                <a:spcPts val="540"/>
              </a:spcAft>
            </a:pPr>
            <a:r>
              <a:rPr lang="en-US" altLang="zh-CN" sz="1600" b="1" dirty="0">
                <a:latin typeface="Abadi" panose="020B0604020104020204" pitchFamily="34" charset="0"/>
                <a:ea typeface="微软雅黑" panose="020B0503020204020204" pitchFamily="34" charset="-122"/>
                <a:sym typeface="微软雅黑" panose="020B0503020204020204" pitchFamily="34" charset="-122"/>
              </a:rPr>
              <a:t>Parametric methods to optimize and iterate solutions</a:t>
            </a:r>
            <a:endParaRPr lang="zh-CN" altLang="en-US" sz="2000" b="1" dirty="0">
              <a:latin typeface="Abadi" panose="020B0604020104020204" pitchFamily="34" charset="0"/>
              <a:ea typeface="微软雅黑" panose="020B0503020204020204" pitchFamily="34" charset="-122"/>
              <a:sym typeface="微软雅黑" panose="020B0503020204020204" pitchFamily="34" charset="-122"/>
            </a:endParaRPr>
          </a:p>
        </p:txBody>
      </p:sp>
      <p:sp>
        <p:nvSpPr>
          <p:cNvPr id="11" name="星形: 四角 16">
            <a:extLst>
              <a:ext uri="{FF2B5EF4-FFF2-40B4-BE49-F238E27FC236}">
                <a16:creationId xmlns:a16="http://schemas.microsoft.com/office/drawing/2014/main" id="{32BEEAC5-1EF1-5FCF-FBBB-217C436FD195}"/>
              </a:ext>
            </a:extLst>
          </p:cNvPr>
          <p:cNvSpPr/>
          <p:nvPr/>
        </p:nvSpPr>
        <p:spPr>
          <a:xfrm>
            <a:off x="7870633" y="4569307"/>
            <a:ext cx="134357" cy="126539"/>
          </a:xfrm>
          <a:prstGeom prst="star4">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2" name="星形: 四角 16">
            <a:extLst>
              <a:ext uri="{FF2B5EF4-FFF2-40B4-BE49-F238E27FC236}">
                <a16:creationId xmlns:a16="http://schemas.microsoft.com/office/drawing/2014/main" id="{F7D9592F-BC7F-FE0A-67A4-96DC58704413}"/>
              </a:ext>
            </a:extLst>
          </p:cNvPr>
          <p:cNvSpPr/>
          <p:nvPr/>
        </p:nvSpPr>
        <p:spPr>
          <a:xfrm>
            <a:off x="7870631" y="4924355"/>
            <a:ext cx="134357" cy="126539"/>
          </a:xfrm>
          <a:prstGeom prst="star4">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pic>
        <p:nvPicPr>
          <p:cNvPr id="13" name="图片 12">
            <a:extLst>
              <a:ext uri="{FF2B5EF4-FFF2-40B4-BE49-F238E27FC236}">
                <a16:creationId xmlns:a16="http://schemas.microsoft.com/office/drawing/2014/main" id="{E3F5FD80-CF48-A664-C335-44403BEF68A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260501" y="1185884"/>
            <a:ext cx="3031305" cy="2504373"/>
          </a:xfrm>
          <a:prstGeom prst="rect">
            <a:avLst/>
          </a:prstGeom>
        </p:spPr>
      </p:pic>
      <p:pic>
        <p:nvPicPr>
          <p:cNvPr id="14" name="04">
            <a:hlinkClick r:id="" action="ppaction://media"/>
            <a:extLst>
              <a:ext uri="{FF2B5EF4-FFF2-40B4-BE49-F238E27FC236}">
                <a16:creationId xmlns:a16="http://schemas.microsoft.com/office/drawing/2014/main" id="{0934D4EC-EA14-87BC-1283-349B26A0BD8A}"/>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791330" y="1205006"/>
            <a:ext cx="7213658" cy="4527847"/>
          </a:xfrm>
          <a:prstGeom prst="rect">
            <a:avLst/>
          </a:prstGeom>
        </p:spPr>
      </p:pic>
    </p:spTree>
    <p:extLst>
      <p:ext uri="{BB962C8B-B14F-4D97-AF65-F5344CB8AC3E}">
        <p14:creationId xmlns:p14="http://schemas.microsoft.com/office/powerpoint/2010/main" val="35330487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8877"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4"/>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14"/>
                                        </p:tgtEl>
                                      </p:cBhvr>
                                    </p:cmd>
                                  </p:childTnLst>
                                </p:cTn>
                              </p:par>
                            </p:childTnLst>
                          </p:cTn>
                        </p:par>
                      </p:childTnLst>
                    </p:cTn>
                  </p:par>
                </p:childTnLst>
              </p:cTn>
              <p:nextCondLst>
                <p:cond evt="onClick" delay="0">
                  <p:tgtEl>
                    <p:spTgt spid="14"/>
                  </p:tgtEl>
                </p:cond>
              </p:nextCondLst>
            </p:seq>
            <p:video>
              <p:cMediaNode vol="80000">
                <p:cTn id="12" fill="hold" display="0">
                  <p:stCondLst>
                    <p:cond delay="indefinite"/>
                  </p:stCondLst>
                </p:cTn>
                <p:tgtEl>
                  <p:spTgt spid="14"/>
                </p:tgtEl>
              </p:cMediaNode>
            </p:vide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媒体3">
            <a:hlinkClick r:id="" action="ppaction://media"/>
            <a:extLst>
              <a:ext uri="{FF2B5EF4-FFF2-40B4-BE49-F238E27FC236}">
                <a16:creationId xmlns:a16="http://schemas.microsoft.com/office/drawing/2014/main" id="{7A1F7138-5235-EA5B-D6F6-959FCDE7E215}"/>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4"/>
          <a:srcRect t="11321" b="3848"/>
          <a:stretch/>
        </p:blipFill>
        <p:spPr>
          <a:xfrm>
            <a:off x="0" y="-67086"/>
            <a:ext cx="12192000" cy="6969081"/>
          </a:xfrm>
          <a:prstGeom prst="rect">
            <a:avLst/>
          </a:prstGeom>
          <a:ln w="28575">
            <a:noFill/>
          </a:ln>
          <a:effectLst/>
        </p:spPr>
      </p:pic>
    </p:spTree>
    <p:extLst>
      <p:ext uri="{BB962C8B-B14F-4D97-AF65-F5344CB8AC3E}">
        <p14:creationId xmlns:p14="http://schemas.microsoft.com/office/powerpoint/2010/main" val="21109527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7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300"/>
                                        <p:tgtEl>
                                          <p:spTgt spid="4"/>
                                        </p:tgtEl>
                                      </p:cBhvr>
                                    </p:animEffect>
                                  </p:childTnLst>
                                </p:cTn>
                              </p:par>
                              <p:par>
                                <p:cTn id="8" presetID="63" presetClass="path" presetSubtype="0" accel="50000" decel="50000" fill="hold" nodeType="withEffect">
                                  <p:stCondLst>
                                    <p:cond delay="2700"/>
                                  </p:stCondLst>
                                  <p:childTnLst>
                                    <p:animMotion origin="layout" path="M 0.010321 -0.047306 L 0 0 E" pathEditMode="relative" ptsTypes="">
                                      <p:cBhvr>
                                        <p:cTn id="9" dur="1000" fill="hold"/>
                                        <p:tgtEl>
                                          <p:spTgt spid="4"/>
                                        </p:tgtEl>
                                        <p:attrNameLst>
                                          <p:attrName>ppt_x</p:attrName>
                                          <p:attrName>ppt_y</p:attrName>
                                        </p:attrNameLst>
                                      </p:cBhvr>
                                    </p:animMotion>
                                  </p:childTnLst>
                                </p:cTn>
                              </p:par>
                              <p:par>
                                <p:cTn id="10" presetID="6" presetClass="emph" presetSubtype="0" accel="50000" decel="50000" fill="hold" nodeType="withEffect">
                                  <p:stCondLst>
                                    <p:cond delay="2700"/>
                                  </p:stCondLst>
                                  <p:childTnLst>
                                    <p:animScale>
                                      <p:cBhvr>
                                        <p:cTn id="11" dur="2000" fill="hold"/>
                                        <p:tgtEl>
                                          <p:spTgt spid="4"/>
                                        </p:tgtEl>
                                      </p:cBhvr>
                                      <p:by x="150000" y="150000"/>
                                      <p:from x="7829" y="12020"/>
                                      <p:to x="100000" y="100000"/>
                                    </p:animScale>
                                  </p:childTnLst>
                                </p:cTn>
                              </p:par>
                              <p:par>
                                <p:cTn id="12" presetID="1" presetClass="mediacall" presetSubtype="0" fill="hold" nodeType="withEffect">
                                  <p:stCondLst>
                                    <p:cond delay="4700"/>
                                  </p:stCondLst>
                                  <p:childTnLst>
                                    <p:cmd type="call" cmd="playFrom(0.0)">
                                      <p:cBhvr>
                                        <p:cTn id="13" dur="20665" fill="hold"/>
                                        <p:tgtEl>
                                          <p:spTgt spid="4"/>
                                        </p:tgtEl>
                                      </p:cBhvr>
                                    </p:cmd>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nodeType="clickEffect">
                                  <p:stCondLst>
                                    <p:cond delay="0"/>
                                  </p:stCondLst>
                                  <p:childTnLst>
                                    <p:animEffect transition="out" filter="fade">
                                      <p:cBhvr>
                                        <p:cTn id="17" dur="1000"/>
                                        <p:tgtEl>
                                          <p:spTgt spid="4"/>
                                        </p:tgtEl>
                                      </p:cBhvr>
                                    </p:animEffect>
                                    <p:set>
                                      <p:cBhvr>
                                        <p:cTn id="18" dur="1" fill="hold">
                                          <p:stCondLst>
                                            <p:cond delay="999"/>
                                          </p:stCondLst>
                                        </p:cTn>
                                        <p:tgtEl>
                                          <p:spTgt spid="4"/>
                                        </p:tgtEl>
                                        <p:attrNameLst>
                                          <p:attrName>style.visibility</p:attrName>
                                        </p:attrNameLst>
                                      </p:cBhvr>
                                      <p:to>
                                        <p:strVal val="hidden"/>
                                      </p:to>
                                    </p:set>
                                    <p:cmd type="call" cmd="stop">
                                      <p:cBhvr>
                                        <p:cTn id="19" dur="1">
                                          <p:stCondLst>
                                            <p:cond delay="999"/>
                                          </p:stCondLst>
                                        </p:cTn>
                                        <p:tgtEl>
                                          <p:spTgt spid="4"/>
                                        </p:tgtEl>
                                      </p:cBhvr>
                                    </p:cmd>
                                  </p:childTnLst>
                                </p:cTn>
                              </p:par>
                              <p:par>
                                <p:cTn id="20" presetID="63" presetClass="path" presetSubtype="0" accel="50000" decel="50000" fill="hold" nodeType="withEffect">
                                  <p:stCondLst>
                                    <p:cond delay="0"/>
                                  </p:stCondLst>
                                  <p:childTnLst>
                                    <p:animMotion origin="layout" path="M 0 0 L 0.010321 -0.047306 E" pathEditMode="relative" ptsTypes="">
                                      <p:cBhvr>
                                        <p:cTn id="21" dur="2000" fill="hold"/>
                                        <p:tgtEl>
                                          <p:spTgt spid="4"/>
                                        </p:tgtEl>
                                        <p:attrNameLst>
                                          <p:attrName>ppt_x</p:attrName>
                                          <p:attrName>ppt_y</p:attrName>
                                        </p:attrNameLst>
                                      </p:cBhvr>
                                    </p:animMotion>
                                  </p:childTnLst>
                                </p:cTn>
                              </p:par>
                              <p:par>
                                <p:cTn id="22" presetID="6" presetClass="emph" presetSubtype="0" accel="50000" decel="50000" fill="hold" nodeType="withEffect">
                                  <p:stCondLst>
                                    <p:cond delay="0"/>
                                  </p:stCondLst>
                                  <p:childTnLst>
                                    <p:animScale>
                                      <p:cBhvr>
                                        <p:cTn id="23" dur="1000" fill="hold"/>
                                        <p:tgtEl>
                                          <p:spTgt spid="4"/>
                                        </p:tgtEl>
                                      </p:cBhvr>
                                      <p:by x="150000" y="150000"/>
                                      <p:to x="7829" y="12020"/>
                                    </p:animScale>
                                  </p:childTnLst>
                                </p:cTn>
                              </p:par>
                            </p:childTnLst>
                          </p:cTn>
                        </p:par>
                      </p:childTnLst>
                    </p:cTn>
                  </p:par>
                </p:childTnLst>
              </p:cTn>
              <p:prevCondLst>
                <p:cond evt="onPrev" delay="0">
                  <p:tgtEl>
                    <p:sldTgt/>
                  </p:tgtEl>
                </p:cond>
              </p:prevCondLst>
              <p:nextCondLst>
                <p:cond evt="onNext" delay="0">
                  <p:tgtEl>
                    <p:sldTgt/>
                  </p:tgtEl>
                </p:cond>
              </p:nextCondLst>
            </p:seq>
            <p:video>
              <p:cMediaNode vol="80000">
                <p:cTn id="24" fill="hold" display="0">
                  <p:stCondLst>
                    <p:cond delay="indefinite"/>
                  </p:stCondLst>
                </p:cTn>
                <p:tgtEl>
                  <p:spTgt spid="4"/>
                </p:tgtEl>
              </p:cMediaNode>
            </p:vide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03718EBD-9D3D-F9E8-9853-E2A09FD3BEDE}"/>
              </a:ext>
            </a:extLst>
          </p:cNvPr>
          <p:cNvGrpSpPr/>
          <p:nvPr/>
        </p:nvGrpSpPr>
        <p:grpSpPr>
          <a:xfrm>
            <a:off x="5381745" y="1484313"/>
            <a:ext cx="1428514" cy="1428516"/>
            <a:chOff x="5381745" y="1484313"/>
            <a:chExt cx="1428514" cy="1428516"/>
          </a:xfrm>
        </p:grpSpPr>
        <p:sp>
          <p:nvSpPr>
            <p:cNvPr id="5" name="椭圆 4">
              <a:extLst>
                <a:ext uri="{FF2B5EF4-FFF2-40B4-BE49-F238E27FC236}">
                  <a16:creationId xmlns:a16="http://schemas.microsoft.com/office/drawing/2014/main" id="{FA14E311-6D97-817E-B965-DBFB5BE71741}"/>
                </a:ext>
              </a:extLst>
            </p:cNvPr>
            <p:cNvSpPr/>
            <p:nvPr/>
          </p:nvSpPr>
          <p:spPr>
            <a:xfrm>
              <a:off x="5381745" y="1484313"/>
              <a:ext cx="1428514" cy="1428516"/>
            </a:xfrm>
            <a:prstGeom prst="ellipse">
              <a:avLst/>
            </a:prstGeom>
            <a:gradFill>
              <a:gsLst>
                <a:gs pos="0">
                  <a:srgbClr val="00B0F0"/>
                </a:gs>
                <a:gs pos="48000">
                  <a:srgbClr val="00B0F0"/>
                </a:gs>
                <a:gs pos="100000">
                  <a:srgbClr val="0070C0"/>
                </a:gs>
              </a:gsLst>
              <a:lin ang="1800000" scaled="0"/>
            </a:gradFill>
            <a:ln w="12700" cap="flat" cmpd="sng" algn="ctr">
              <a:noFill/>
              <a:prstDash val="solid"/>
              <a:miter lim="800000"/>
            </a:ln>
            <a:effectLst/>
          </p:spPr>
          <p:txBody>
            <a:bodyPr rtlCol="0" anchor="ctr"/>
            <a:lstStyle/>
            <a:p>
              <a:pPr algn="ctr">
                <a:defRPr/>
              </a:pPr>
              <a:endParaRPr lang="zh-CN" altLang="en-US" sz="1081" kern="0">
                <a:solidFill>
                  <a:prstClr val="white"/>
                </a:solidFill>
                <a:latin typeface="Arial" panose="020F0502020204030204"/>
                <a:ea typeface="微软雅黑"/>
              </a:endParaRPr>
            </a:p>
          </p:txBody>
        </p:sp>
        <p:grpSp>
          <p:nvGrpSpPr>
            <p:cNvPr id="6" name="组合 5">
              <a:extLst>
                <a:ext uri="{FF2B5EF4-FFF2-40B4-BE49-F238E27FC236}">
                  <a16:creationId xmlns:a16="http://schemas.microsoft.com/office/drawing/2014/main" id="{A6DCB94F-7298-5EDA-6ACD-70CB99DD663F}"/>
                </a:ext>
              </a:extLst>
            </p:cNvPr>
            <p:cNvGrpSpPr/>
            <p:nvPr/>
          </p:nvGrpSpPr>
          <p:grpSpPr>
            <a:xfrm>
              <a:off x="5437865" y="1549351"/>
              <a:ext cx="1316265" cy="1316263"/>
              <a:chOff x="5437865" y="1549351"/>
              <a:chExt cx="1316265" cy="1316263"/>
            </a:xfrm>
          </p:grpSpPr>
          <p:grpSp>
            <p:nvGrpSpPr>
              <p:cNvPr id="7" name="组合 6">
                <a:extLst>
                  <a:ext uri="{FF2B5EF4-FFF2-40B4-BE49-F238E27FC236}">
                    <a16:creationId xmlns:a16="http://schemas.microsoft.com/office/drawing/2014/main" id="{B0A0C603-B2D8-09DB-C78C-B0CC384B227D}"/>
                  </a:ext>
                </a:extLst>
              </p:cNvPr>
              <p:cNvGrpSpPr/>
              <p:nvPr/>
            </p:nvGrpSpPr>
            <p:grpSpPr>
              <a:xfrm>
                <a:off x="5437868" y="1549352"/>
                <a:ext cx="1316262" cy="1316262"/>
                <a:chOff x="1722271" y="2376247"/>
                <a:chExt cx="1435639" cy="1435638"/>
              </a:xfrm>
            </p:grpSpPr>
            <p:grpSp>
              <p:nvGrpSpPr>
                <p:cNvPr id="15" name="组合 14">
                  <a:extLst>
                    <a:ext uri="{FF2B5EF4-FFF2-40B4-BE49-F238E27FC236}">
                      <a16:creationId xmlns:a16="http://schemas.microsoft.com/office/drawing/2014/main" id="{77EA9793-8D1D-6F74-DA02-886FCBF5A7EE}"/>
                    </a:ext>
                  </a:extLst>
                </p:cNvPr>
                <p:cNvGrpSpPr/>
                <p:nvPr/>
              </p:nvGrpSpPr>
              <p:grpSpPr>
                <a:xfrm>
                  <a:off x="1722271" y="2376247"/>
                  <a:ext cx="1435639" cy="1435638"/>
                  <a:chOff x="5762166" y="2091795"/>
                  <a:chExt cx="2012471" cy="2012470"/>
                </a:xfrm>
              </p:grpSpPr>
              <p:sp>
                <p:nvSpPr>
                  <p:cNvPr id="19" name="空心弧 18">
                    <a:extLst>
                      <a:ext uri="{FF2B5EF4-FFF2-40B4-BE49-F238E27FC236}">
                        <a16:creationId xmlns:a16="http://schemas.microsoft.com/office/drawing/2014/main" id="{0932B1F9-BB32-6589-8B91-F03764988D55}"/>
                      </a:ext>
                    </a:extLst>
                  </p:cNvPr>
                  <p:cNvSpPr/>
                  <p:nvPr/>
                </p:nvSpPr>
                <p:spPr>
                  <a:xfrm rot="17934944" flipH="1">
                    <a:off x="5762167" y="2091794"/>
                    <a:ext cx="2012470" cy="2012471"/>
                  </a:xfrm>
                  <a:prstGeom prst="blockArc">
                    <a:avLst>
                      <a:gd name="adj1" fmla="val 18409971"/>
                      <a:gd name="adj2" fmla="val 96180"/>
                      <a:gd name="adj3" fmla="val 1156"/>
                    </a:avLst>
                  </a:prstGeom>
                  <a:solidFill>
                    <a:sysClr val="window" lastClr="FFFFFF">
                      <a:lumMod val="85000"/>
                    </a:sysClr>
                  </a:solidFill>
                  <a:ln w="12700" cap="flat" cmpd="sng" algn="ctr">
                    <a:noFill/>
                    <a:prstDash val="solid"/>
                    <a:miter lim="800000"/>
                  </a:ln>
                  <a:effectLst/>
                </p:spPr>
                <p:txBody>
                  <a:bodyPr rtlCol="0" anchor="ctr"/>
                  <a:lstStyle/>
                  <a:p>
                    <a:pPr algn="ctr">
                      <a:defRPr/>
                    </a:pPr>
                    <a:endParaRPr lang="zh-CN" altLang="en-US" sz="1081" kern="0">
                      <a:solidFill>
                        <a:prstClr val="black"/>
                      </a:solidFill>
                      <a:latin typeface="Arial" panose="020F0502020204030204"/>
                      <a:ea typeface="微软雅黑"/>
                    </a:endParaRPr>
                  </a:p>
                </p:txBody>
              </p:sp>
              <p:sp>
                <p:nvSpPr>
                  <p:cNvPr id="20" name="空心弧 19">
                    <a:extLst>
                      <a:ext uri="{FF2B5EF4-FFF2-40B4-BE49-F238E27FC236}">
                        <a16:creationId xmlns:a16="http://schemas.microsoft.com/office/drawing/2014/main" id="{46756675-335F-7F04-A7EA-E8010B171F28}"/>
                      </a:ext>
                    </a:extLst>
                  </p:cNvPr>
                  <p:cNvSpPr/>
                  <p:nvPr/>
                </p:nvSpPr>
                <p:spPr>
                  <a:xfrm rot="17704552" flipH="1">
                    <a:off x="5845256" y="2472061"/>
                    <a:ext cx="1573077" cy="1573077"/>
                  </a:xfrm>
                  <a:prstGeom prst="blockArc">
                    <a:avLst>
                      <a:gd name="adj1" fmla="val 19889654"/>
                      <a:gd name="adj2" fmla="val 76969"/>
                      <a:gd name="adj3" fmla="val 2758"/>
                    </a:avLst>
                  </a:prstGeom>
                  <a:solidFill>
                    <a:sysClr val="window" lastClr="FFFFFF">
                      <a:lumMod val="85000"/>
                    </a:sysClr>
                  </a:solidFill>
                  <a:ln w="12700" cap="flat" cmpd="sng" algn="ctr">
                    <a:noFill/>
                    <a:prstDash val="solid"/>
                    <a:miter lim="800000"/>
                  </a:ln>
                  <a:effectLst/>
                </p:spPr>
                <p:txBody>
                  <a:bodyPr rtlCol="0" anchor="ctr"/>
                  <a:lstStyle/>
                  <a:p>
                    <a:pPr algn="ctr">
                      <a:defRPr/>
                    </a:pPr>
                    <a:endParaRPr lang="zh-CN" altLang="en-US" sz="1081" kern="0">
                      <a:solidFill>
                        <a:prstClr val="black"/>
                      </a:solidFill>
                      <a:latin typeface="Arial" panose="020F0502020204030204"/>
                      <a:ea typeface="微软雅黑"/>
                    </a:endParaRPr>
                  </a:p>
                </p:txBody>
              </p:sp>
            </p:grpSp>
            <p:grpSp>
              <p:nvGrpSpPr>
                <p:cNvPr id="16" name="组合 15">
                  <a:extLst>
                    <a:ext uri="{FF2B5EF4-FFF2-40B4-BE49-F238E27FC236}">
                      <a16:creationId xmlns:a16="http://schemas.microsoft.com/office/drawing/2014/main" id="{D70518CB-4D90-82E7-8112-522A15D278AA}"/>
                    </a:ext>
                  </a:extLst>
                </p:cNvPr>
                <p:cNvGrpSpPr/>
                <p:nvPr/>
              </p:nvGrpSpPr>
              <p:grpSpPr>
                <a:xfrm rot="10012486">
                  <a:off x="1722271" y="2376247"/>
                  <a:ext cx="1435639" cy="1435638"/>
                  <a:chOff x="5762166" y="2091795"/>
                  <a:chExt cx="2012471" cy="2012470"/>
                </a:xfrm>
              </p:grpSpPr>
              <p:sp>
                <p:nvSpPr>
                  <p:cNvPr id="17" name="空心弧 16">
                    <a:extLst>
                      <a:ext uri="{FF2B5EF4-FFF2-40B4-BE49-F238E27FC236}">
                        <a16:creationId xmlns:a16="http://schemas.microsoft.com/office/drawing/2014/main" id="{A8F9AFB0-418E-6EF7-3942-6EBC8853E79B}"/>
                      </a:ext>
                    </a:extLst>
                  </p:cNvPr>
                  <p:cNvSpPr/>
                  <p:nvPr/>
                </p:nvSpPr>
                <p:spPr>
                  <a:xfrm rot="17934944" flipH="1">
                    <a:off x="5762167" y="2091794"/>
                    <a:ext cx="2012470" cy="2012471"/>
                  </a:xfrm>
                  <a:prstGeom prst="blockArc">
                    <a:avLst>
                      <a:gd name="adj1" fmla="val 18409971"/>
                      <a:gd name="adj2" fmla="val 96180"/>
                      <a:gd name="adj3" fmla="val 1156"/>
                    </a:avLst>
                  </a:prstGeom>
                  <a:noFill/>
                  <a:ln w="12700" cap="flat" cmpd="sng" algn="ctr">
                    <a:noFill/>
                    <a:prstDash val="solid"/>
                    <a:miter lim="800000"/>
                  </a:ln>
                  <a:effectLst/>
                </p:spPr>
                <p:txBody>
                  <a:bodyPr rtlCol="0" anchor="ctr"/>
                  <a:lstStyle/>
                  <a:p>
                    <a:pPr algn="ctr">
                      <a:defRPr/>
                    </a:pPr>
                    <a:endParaRPr lang="zh-CN" altLang="en-US" sz="1081" kern="0">
                      <a:solidFill>
                        <a:prstClr val="black"/>
                      </a:solidFill>
                      <a:latin typeface="Arial" panose="020F0502020204030204"/>
                      <a:ea typeface="微软雅黑"/>
                    </a:endParaRPr>
                  </a:p>
                </p:txBody>
              </p:sp>
              <p:sp>
                <p:nvSpPr>
                  <p:cNvPr id="18" name="空心弧 17">
                    <a:extLst>
                      <a:ext uri="{FF2B5EF4-FFF2-40B4-BE49-F238E27FC236}">
                        <a16:creationId xmlns:a16="http://schemas.microsoft.com/office/drawing/2014/main" id="{F4C4FA5E-6DD1-2D47-7442-915BB26ED2C5}"/>
                      </a:ext>
                    </a:extLst>
                  </p:cNvPr>
                  <p:cNvSpPr/>
                  <p:nvPr/>
                </p:nvSpPr>
                <p:spPr>
                  <a:xfrm rot="17704552" flipH="1">
                    <a:off x="5845256" y="2472061"/>
                    <a:ext cx="1573077" cy="1573077"/>
                  </a:xfrm>
                  <a:prstGeom prst="blockArc">
                    <a:avLst>
                      <a:gd name="adj1" fmla="val 19889654"/>
                      <a:gd name="adj2" fmla="val 76969"/>
                      <a:gd name="adj3" fmla="val 2758"/>
                    </a:avLst>
                  </a:prstGeom>
                  <a:noFill/>
                  <a:ln w="12700" cap="flat" cmpd="sng" algn="ctr">
                    <a:noFill/>
                    <a:prstDash val="solid"/>
                    <a:miter lim="800000"/>
                  </a:ln>
                  <a:effectLst/>
                </p:spPr>
                <p:txBody>
                  <a:bodyPr rtlCol="0" anchor="ctr"/>
                  <a:lstStyle/>
                  <a:p>
                    <a:pPr algn="ctr">
                      <a:defRPr/>
                    </a:pPr>
                    <a:endParaRPr lang="zh-CN" altLang="en-US" sz="1081" kern="0">
                      <a:solidFill>
                        <a:prstClr val="black"/>
                      </a:solidFill>
                      <a:latin typeface="Arial" panose="020F0502020204030204"/>
                      <a:ea typeface="微软雅黑"/>
                    </a:endParaRPr>
                  </a:p>
                </p:txBody>
              </p:sp>
            </p:grpSp>
          </p:grpSp>
          <p:grpSp>
            <p:nvGrpSpPr>
              <p:cNvPr id="8" name="组合 7">
                <a:extLst>
                  <a:ext uri="{FF2B5EF4-FFF2-40B4-BE49-F238E27FC236}">
                    <a16:creationId xmlns:a16="http://schemas.microsoft.com/office/drawing/2014/main" id="{E8FE750F-7A4B-A04D-5798-386332D3E76A}"/>
                  </a:ext>
                </a:extLst>
              </p:cNvPr>
              <p:cNvGrpSpPr/>
              <p:nvPr/>
            </p:nvGrpSpPr>
            <p:grpSpPr>
              <a:xfrm flipH="1">
                <a:off x="5437865" y="1549351"/>
                <a:ext cx="1316262" cy="1316262"/>
                <a:chOff x="1722271" y="2376247"/>
                <a:chExt cx="1435639" cy="1435638"/>
              </a:xfrm>
            </p:grpSpPr>
            <p:grpSp>
              <p:nvGrpSpPr>
                <p:cNvPr id="9" name="组合 8">
                  <a:extLst>
                    <a:ext uri="{FF2B5EF4-FFF2-40B4-BE49-F238E27FC236}">
                      <a16:creationId xmlns:a16="http://schemas.microsoft.com/office/drawing/2014/main" id="{70F3D7A8-773F-3CBF-AFB1-1FC7B2FC7574}"/>
                    </a:ext>
                  </a:extLst>
                </p:cNvPr>
                <p:cNvGrpSpPr/>
                <p:nvPr/>
              </p:nvGrpSpPr>
              <p:grpSpPr>
                <a:xfrm>
                  <a:off x="1722271" y="2376247"/>
                  <a:ext cx="1435639" cy="1435638"/>
                  <a:chOff x="5762166" y="2091795"/>
                  <a:chExt cx="2012471" cy="2012470"/>
                </a:xfrm>
              </p:grpSpPr>
              <p:sp>
                <p:nvSpPr>
                  <p:cNvPr id="13" name="空心弧 12">
                    <a:extLst>
                      <a:ext uri="{FF2B5EF4-FFF2-40B4-BE49-F238E27FC236}">
                        <a16:creationId xmlns:a16="http://schemas.microsoft.com/office/drawing/2014/main" id="{6DF22352-1C39-F9F4-8066-FBB99AB1DAA5}"/>
                      </a:ext>
                    </a:extLst>
                  </p:cNvPr>
                  <p:cNvSpPr/>
                  <p:nvPr/>
                </p:nvSpPr>
                <p:spPr>
                  <a:xfrm rot="17934944" flipH="1">
                    <a:off x="5762167" y="2091794"/>
                    <a:ext cx="2012470" cy="2012471"/>
                  </a:xfrm>
                  <a:prstGeom prst="blockArc">
                    <a:avLst>
                      <a:gd name="adj1" fmla="val 18409971"/>
                      <a:gd name="adj2" fmla="val 96180"/>
                      <a:gd name="adj3" fmla="val 1156"/>
                    </a:avLst>
                  </a:prstGeom>
                  <a:solidFill>
                    <a:sysClr val="window" lastClr="FFFFFF">
                      <a:lumMod val="85000"/>
                    </a:sysClr>
                  </a:solidFill>
                  <a:ln w="12700" cap="flat" cmpd="sng" algn="ctr">
                    <a:noFill/>
                    <a:prstDash val="solid"/>
                    <a:miter lim="800000"/>
                  </a:ln>
                  <a:effectLst/>
                </p:spPr>
                <p:txBody>
                  <a:bodyPr rtlCol="0" anchor="ctr"/>
                  <a:lstStyle/>
                  <a:p>
                    <a:pPr algn="ctr">
                      <a:defRPr/>
                    </a:pPr>
                    <a:endParaRPr lang="zh-CN" altLang="en-US" sz="1081" kern="0">
                      <a:solidFill>
                        <a:prstClr val="black"/>
                      </a:solidFill>
                      <a:latin typeface="Arial" panose="020F0502020204030204"/>
                      <a:ea typeface="微软雅黑"/>
                    </a:endParaRPr>
                  </a:p>
                </p:txBody>
              </p:sp>
              <p:sp>
                <p:nvSpPr>
                  <p:cNvPr id="14" name="空心弧 13">
                    <a:extLst>
                      <a:ext uri="{FF2B5EF4-FFF2-40B4-BE49-F238E27FC236}">
                        <a16:creationId xmlns:a16="http://schemas.microsoft.com/office/drawing/2014/main" id="{9EB7EC2B-24B9-CC8F-2632-9DB1AA0AA617}"/>
                      </a:ext>
                    </a:extLst>
                  </p:cNvPr>
                  <p:cNvSpPr/>
                  <p:nvPr/>
                </p:nvSpPr>
                <p:spPr>
                  <a:xfrm rot="17704552" flipH="1">
                    <a:off x="5845256" y="2472061"/>
                    <a:ext cx="1573077" cy="1573077"/>
                  </a:xfrm>
                  <a:prstGeom prst="blockArc">
                    <a:avLst>
                      <a:gd name="adj1" fmla="val 19889654"/>
                      <a:gd name="adj2" fmla="val 76969"/>
                      <a:gd name="adj3" fmla="val 2758"/>
                    </a:avLst>
                  </a:prstGeom>
                  <a:solidFill>
                    <a:sysClr val="window" lastClr="FFFFFF">
                      <a:lumMod val="85000"/>
                    </a:sysClr>
                  </a:solidFill>
                  <a:ln w="12700" cap="flat" cmpd="sng" algn="ctr">
                    <a:noFill/>
                    <a:prstDash val="solid"/>
                    <a:miter lim="800000"/>
                  </a:ln>
                  <a:effectLst/>
                </p:spPr>
                <p:txBody>
                  <a:bodyPr rtlCol="0" anchor="ctr"/>
                  <a:lstStyle/>
                  <a:p>
                    <a:pPr algn="ctr">
                      <a:defRPr/>
                    </a:pPr>
                    <a:endParaRPr lang="zh-CN" altLang="en-US" sz="1081" kern="0">
                      <a:solidFill>
                        <a:prstClr val="black"/>
                      </a:solidFill>
                      <a:latin typeface="Arial" panose="020F0502020204030204"/>
                      <a:ea typeface="微软雅黑"/>
                    </a:endParaRPr>
                  </a:p>
                </p:txBody>
              </p:sp>
            </p:grpSp>
            <p:grpSp>
              <p:nvGrpSpPr>
                <p:cNvPr id="10" name="组合 9">
                  <a:extLst>
                    <a:ext uri="{FF2B5EF4-FFF2-40B4-BE49-F238E27FC236}">
                      <a16:creationId xmlns:a16="http://schemas.microsoft.com/office/drawing/2014/main" id="{23760A36-1C87-4D91-1CFC-8B972D77D7A0}"/>
                    </a:ext>
                  </a:extLst>
                </p:cNvPr>
                <p:cNvGrpSpPr/>
                <p:nvPr/>
              </p:nvGrpSpPr>
              <p:grpSpPr>
                <a:xfrm rot="10012486">
                  <a:off x="1722271" y="2376247"/>
                  <a:ext cx="1435639" cy="1435638"/>
                  <a:chOff x="5762166" y="2091795"/>
                  <a:chExt cx="2012471" cy="2012470"/>
                </a:xfrm>
              </p:grpSpPr>
              <p:sp>
                <p:nvSpPr>
                  <p:cNvPr id="11" name="空心弧 10">
                    <a:extLst>
                      <a:ext uri="{FF2B5EF4-FFF2-40B4-BE49-F238E27FC236}">
                        <a16:creationId xmlns:a16="http://schemas.microsoft.com/office/drawing/2014/main" id="{6D34584B-85C1-5ECF-A85B-0609759D361A}"/>
                      </a:ext>
                    </a:extLst>
                  </p:cNvPr>
                  <p:cNvSpPr/>
                  <p:nvPr/>
                </p:nvSpPr>
                <p:spPr>
                  <a:xfrm rot="17934944" flipH="1">
                    <a:off x="5762167" y="2091794"/>
                    <a:ext cx="2012470" cy="2012471"/>
                  </a:xfrm>
                  <a:prstGeom prst="blockArc">
                    <a:avLst>
                      <a:gd name="adj1" fmla="val 18409971"/>
                      <a:gd name="adj2" fmla="val 96180"/>
                      <a:gd name="adj3" fmla="val 1156"/>
                    </a:avLst>
                  </a:prstGeom>
                  <a:noFill/>
                  <a:ln w="12700" cap="flat" cmpd="sng" algn="ctr">
                    <a:noFill/>
                    <a:prstDash val="solid"/>
                    <a:miter lim="800000"/>
                  </a:ln>
                  <a:effectLst/>
                </p:spPr>
                <p:txBody>
                  <a:bodyPr rtlCol="0" anchor="ctr"/>
                  <a:lstStyle/>
                  <a:p>
                    <a:pPr algn="ctr">
                      <a:defRPr/>
                    </a:pPr>
                    <a:endParaRPr lang="zh-CN" altLang="en-US" sz="1081" kern="0">
                      <a:solidFill>
                        <a:prstClr val="black"/>
                      </a:solidFill>
                      <a:latin typeface="Arial" panose="020F0502020204030204"/>
                      <a:ea typeface="微软雅黑"/>
                    </a:endParaRPr>
                  </a:p>
                </p:txBody>
              </p:sp>
              <p:sp>
                <p:nvSpPr>
                  <p:cNvPr id="12" name="空心弧 11">
                    <a:extLst>
                      <a:ext uri="{FF2B5EF4-FFF2-40B4-BE49-F238E27FC236}">
                        <a16:creationId xmlns:a16="http://schemas.microsoft.com/office/drawing/2014/main" id="{7FFD44C4-35E6-8DF2-A3C6-700E665104CA}"/>
                      </a:ext>
                    </a:extLst>
                  </p:cNvPr>
                  <p:cNvSpPr/>
                  <p:nvPr/>
                </p:nvSpPr>
                <p:spPr>
                  <a:xfrm rot="17704552" flipH="1">
                    <a:off x="5845256" y="2472061"/>
                    <a:ext cx="1573077" cy="1573077"/>
                  </a:xfrm>
                  <a:prstGeom prst="blockArc">
                    <a:avLst>
                      <a:gd name="adj1" fmla="val 19889654"/>
                      <a:gd name="adj2" fmla="val 76969"/>
                      <a:gd name="adj3" fmla="val 2758"/>
                    </a:avLst>
                  </a:prstGeom>
                  <a:noFill/>
                  <a:ln w="12700" cap="flat" cmpd="sng" algn="ctr">
                    <a:noFill/>
                    <a:prstDash val="solid"/>
                    <a:miter lim="800000"/>
                  </a:ln>
                  <a:effectLst/>
                </p:spPr>
                <p:txBody>
                  <a:bodyPr rtlCol="0" anchor="ctr"/>
                  <a:lstStyle/>
                  <a:p>
                    <a:pPr algn="ctr">
                      <a:defRPr/>
                    </a:pPr>
                    <a:endParaRPr lang="zh-CN" altLang="en-US" sz="1081" kern="0">
                      <a:solidFill>
                        <a:prstClr val="black"/>
                      </a:solidFill>
                      <a:latin typeface="Arial" panose="020F0502020204030204"/>
                      <a:ea typeface="微软雅黑"/>
                    </a:endParaRPr>
                  </a:p>
                </p:txBody>
              </p:sp>
            </p:grpSp>
          </p:grpSp>
        </p:grpSp>
      </p:grpSp>
      <p:sp>
        <p:nvSpPr>
          <p:cNvPr id="21" name="矩形 20">
            <a:extLst>
              <a:ext uri="{FF2B5EF4-FFF2-40B4-BE49-F238E27FC236}">
                <a16:creationId xmlns:a16="http://schemas.microsoft.com/office/drawing/2014/main" id="{451FB3B7-28FD-1F7E-2C37-61A549CFB20C}"/>
              </a:ext>
            </a:extLst>
          </p:cNvPr>
          <p:cNvSpPr/>
          <p:nvPr/>
        </p:nvSpPr>
        <p:spPr>
          <a:xfrm>
            <a:off x="0" y="729917"/>
            <a:ext cx="12191999" cy="389763"/>
          </a:xfrm>
          <a:prstGeom prst="rect">
            <a:avLst/>
          </a:prstGeom>
          <a:solidFill>
            <a:srgbClr val="0079A4"/>
          </a:solidFill>
        </p:spPr>
        <p:txBody>
          <a:bodyPr wrap="square" anchor="ctr" anchorCtr="0">
            <a:noAutofit/>
          </a:bodyPr>
          <a:lstStyle/>
          <a:p>
            <a:pPr algn="ctr"/>
            <a:r>
              <a:rPr lang="en-US" altLang="zh-CN" sz="2400" b="1" spc="300" dirty="0">
                <a:solidFill>
                  <a:prstClr val="white"/>
                </a:solidFill>
                <a:effectLst>
                  <a:outerShdw blurRad="38100" dist="38100" dir="2700000" algn="tl">
                    <a:srgbClr val="000000">
                      <a:alpha val="43137"/>
                    </a:srgbClr>
                  </a:outerShdw>
                </a:effectLst>
                <a:latin typeface="Arial" panose="020F0502020204030204"/>
                <a:ea typeface="微软雅黑"/>
              </a:rPr>
              <a:t>Project management based on data-driven decision making</a:t>
            </a:r>
            <a:endParaRPr lang="zh-CN" altLang="en-US" sz="2400" b="1" spc="300" dirty="0">
              <a:solidFill>
                <a:prstClr val="white"/>
              </a:solidFill>
              <a:effectLst>
                <a:outerShdw blurRad="38100" dist="38100" dir="2700000" algn="tl">
                  <a:srgbClr val="000000">
                    <a:alpha val="43137"/>
                  </a:srgbClr>
                </a:outerShdw>
              </a:effectLst>
              <a:latin typeface="Arial" panose="020F0502020204030204"/>
              <a:ea typeface="微软雅黑"/>
            </a:endParaRPr>
          </a:p>
        </p:txBody>
      </p:sp>
      <p:pic>
        <p:nvPicPr>
          <p:cNvPr id="22" name="图片 21" descr="图片包含 屏幕截图&#10;&#10;已生成高可信度的说明">
            <a:extLst>
              <a:ext uri="{FF2B5EF4-FFF2-40B4-BE49-F238E27FC236}">
                <a16:creationId xmlns:a16="http://schemas.microsoft.com/office/drawing/2014/main" id="{DFB3C93B-F505-60C4-54F7-D3A7BB2022B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358445"/>
            <a:ext cx="12192000" cy="3499555"/>
          </a:xfrm>
          <a:prstGeom prst="rect">
            <a:avLst/>
          </a:prstGeom>
        </p:spPr>
      </p:pic>
      <p:grpSp>
        <p:nvGrpSpPr>
          <p:cNvPr id="23" name="组合 22">
            <a:extLst>
              <a:ext uri="{FF2B5EF4-FFF2-40B4-BE49-F238E27FC236}">
                <a16:creationId xmlns:a16="http://schemas.microsoft.com/office/drawing/2014/main" id="{F4A087DA-1859-EA97-9E3C-123295A871EC}"/>
              </a:ext>
            </a:extLst>
          </p:cNvPr>
          <p:cNvGrpSpPr/>
          <p:nvPr/>
        </p:nvGrpSpPr>
        <p:grpSpPr>
          <a:xfrm rot="5400000">
            <a:off x="7471197" y="2145807"/>
            <a:ext cx="789448" cy="272192"/>
            <a:chOff x="8063476" y="2287185"/>
            <a:chExt cx="789448" cy="272192"/>
          </a:xfrm>
        </p:grpSpPr>
        <p:sp>
          <p:nvSpPr>
            <p:cNvPr id="24" name="燕尾形 47">
              <a:extLst>
                <a:ext uri="{FF2B5EF4-FFF2-40B4-BE49-F238E27FC236}">
                  <a16:creationId xmlns:a16="http://schemas.microsoft.com/office/drawing/2014/main" id="{5715C722-BB4C-8C5E-1AAE-AF84A32B58AE}"/>
                </a:ext>
              </a:extLst>
            </p:cNvPr>
            <p:cNvSpPr/>
            <p:nvPr/>
          </p:nvSpPr>
          <p:spPr>
            <a:xfrm>
              <a:off x="8063476" y="2287185"/>
              <a:ext cx="272194" cy="272192"/>
            </a:xfrm>
            <a:prstGeom prst="chevron">
              <a:avLst/>
            </a:prstGeom>
            <a:solidFill>
              <a:srgbClr val="0079A4">
                <a:alpha val="20000"/>
              </a:srgbClr>
            </a:solidFill>
            <a:ln w="12700" cap="flat" cmpd="sng" algn="ctr">
              <a:noFill/>
              <a:prstDash val="solid"/>
              <a:miter lim="800000"/>
            </a:ln>
            <a:effectLst/>
          </p:spPr>
          <p:txBody>
            <a:bodyPr anchor="ctr">
              <a:normAutofit fontScale="92500" lnSpcReduction="1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1264">
                <a:solidFill>
                  <a:prstClr val="black"/>
                </a:solidFill>
                <a:latin typeface="微软雅黑" panose="020B0503020204020204" pitchFamily="34" charset="-122"/>
                <a:ea typeface="微软雅黑" panose="020B0503020204020204" pitchFamily="34" charset="-122"/>
              </a:endParaRPr>
            </a:p>
          </p:txBody>
        </p:sp>
        <p:sp>
          <p:nvSpPr>
            <p:cNvPr id="25" name="燕尾形 47">
              <a:extLst>
                <a:ext uri="{FF2B5EF4-FFF2-40B4-BE49-F238E27FC236}">
                  <a16:creationId xmlns:a16="http://schemas.microsoft.com/office/drawing/2014/main" id="{A708E298-F5FE-CE6F-1067-45A02BDE4A71}"/>
                </a:ext>
              </a:extLst>
            </p:cNvPr>
            <p:cNvSpPr/>
            <p:nvPr/>
          </p:nvSpPr>
          <p:spPr>
            <a:xfrm>
              <a:off x="8317579" y="2287185"/>
              <a:ext cx="272194" cy="272192"/>
            </a:xfrm>
            <a:prstGeom prst="chevron">
              <a:avLst/>
            </a:prstGeom>
            <a:solidFill>
              <a:srgbClr val="0079A4">
                <a:alpha val="60000"/>
              </a:srgbClr>
            </a:solidFill>
            <a:ln w="12700" cap="flat" cmpd="sng" algn="ctr">
              <a:noFill/>
              <a:prstDash val="solid"/>
              <a:miter lim="800000"/>
            </a:ln>
            <a:effectLst/>
          </p:spPr>
          <p:txBody>
            <a:bodyPr anchor="ctr">
              <a:normAutofit fontScale="92500" lnSpcReduction="1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1264">
                <a:solidFill>
                  <a:prstClr val="black"/>
                </a:solidFill>
                <a:latin typeface="微软雅黑" panose="020B0503020204020204" pitchFamily="34" charset="-122"/>
                <a:ea typeface="微软雅黑" panose="020B0503020204020204" pitchFamily="34" charset="-122"/>
              </a:endParaRPr>
            </a:p>
          </p:txBody>
        </p:sp>
        <p:sp>
          <p:nvSpPr>
            <p:cNvPr id="26" name="燕尾形 47">
              <a:extLst>
                <a:ext uri="{FF2B5EF4-FFF2-40B4-BE49-F238E27FC236}">
                  <a16:creationId xmlns:a16="http://schemas.microsoft.com/office/drawing/2014/main" id="{ABE42C40-C511-C377-D146-4563FA779CBF}"/>
                </a:ext>
              </a:extLst>
            </p:cNvPr>
            <p:cNvSpPr/>
            <p:nvPr/>
          </p:nvSpPr>
          <p:spPr>
            <a:xfrm>
              <a:off x="8580730" y="2287185"/>
              <a:ext cx="272194" cy="272192"/>
            </a:xfrm>
            <a:prstGeom prst="chevron">
              <a:avLst/>
            </a:prstGeom>
            <a:solidFill>
              <a:srgbClr val="0079A4"/>
            </a:solidFill>
            <a:ln w="12700" cap="flat" cmpd="sng" algn="ctr">
              <a:noFill/>
              <a:prstDash val="solid"/>
              <a:miter lim="800000"/>
            </a:ln>
            <a:effectLst/>
          </p:spPr>
          <p:txBody>
            <a:bodyPr anchor="ctr">
              <a:normAutofit fontScale="92500" lnSpcReduction="1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1264">
                <a:solidFill>
                  <a:prstClr val="black"/>
                </a:solidFill>
                <a:latin typeface="微软雅黑" panose="020B0503020204020204" pitchFamily="34" charset="-122"/>
                <a:ea typeface="微软雅黑" panose="020B0503020204020204" pitchFamily="34" charset="-122"/>
              </a:endParaRPr>
            </a:p>
          </p:txBody>
        </p:sp>
      </p:grpSp>
      <p:grpSp>
        <p:nvGrpSpPr>
          <p:cNvPr id="27" name="组合 26">
            <a:extLst>
              <a:ext uri="{FF2B5EF4-FFF2-40B4-BE49-F238E27FC236}">
                <a16:creationId xmlns:a16="http://schemas.microsoft.com/office/drawing/2014/main" id="{A8A59909-4582-7A6E-F6B2-F768C2B3D95D}"/>
              </a:ext>
            </a:extLst>
          </p:cNvPr>
          <p:cNvGrpSpPr/>
          <p:nvPr/>
        </p:nvGrpSpPr>
        <p:grpSpPr>
          <a:xfrm rot="16200000" flipV="1">
            <a:off x="3931356" y="2145807"/>
            <a:ext cx="789448" cy="272192"/>
            <a:chOff x="8063476" y="2287185"/>
            <a:chExt cx="789448" cy="272192"/>
          </a:xfrm>
        </p:grpSpPr>
        <p:sp>
          <p:nvSpPr>
            <p:cNvPr id="28" name="燕尾形 47">
              <a:extLst>
                <a:ext uri="{FF2B5EF4-FFF2-40B4-BE49-F238E27FC236}">
                  <a16:creationId xmlns:a16="http://schemas.microsoft.com/office/drawing/2014/main" id="{F7935DC9-0689-5CC2-EC42-963D9575B8FC}"/>
                </a:ext>
              </a:extLst>
            </p:cNvPr>
            <p:cNvSpPr/>
            <p:nvPr/>
          </p:nvSpPr>
          <p:spPr>
            <a:xfrm>
              <a:off x="8063476" y="2287185"/>
              <a:ext cx="272194" cy="272192"/>
            </a:xfrm>
            <a:prstGeom prst="chevron">
              <a:avLst/>
            </a:prstGeom>
            <a:solidFill>
              <a:srgbClr val="0079A4">
                <a:alpha val="20000"/>
              </a:srgbClr>
            </a:solidFill>
            <a:ln w="12700" cap="flat" cmpd="sng" algn="ctr">
              <a:noFill/>
              <a:prstDash val="solid"/>
              <a:miter lim="800000"/>
            </a:ln>
            <a:effectLst/>
          </p:spPr>
          <p:txBody>
            <a:bodyPr anchor="ctr">
              <a:normAutofit fontScale="92500" lnSpcReduction="1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1264">
                <a:solidFill>
                  <a:prstClr val="black"/>
                </a:solidFill>
                <a:latin typeface="微软雅黑" panose="020B0503020204020204" pitchFamily="34" charset="-122"/>
                <a:ea typeface="微软雅黑" panose="020B0503020204020204" pitchFamily="34" charset="-122"/>
              </a:endParaRPr>
            </a:p>
          </p:txBody>
        </p:sp>
        <p:sp>
          <p:nvSpPr>
            <p:cNvPr id="29" name="燕尾形 47">
              <a:extLst>
                <a:ext uri="{FF2B5EF4-FFF2-40B4-BE49-F238E27FC236}">
                  <a16:creationId xmlns:a16="http://schemas.microsoft.com/office/drawing/2014/main" id="{B9A05A35-E4A9-D5FC-8D13-3241C49EB3A5}"/>
                </a:ext>
              </a:extLst>
            </p:cNvPr>
            <p:cNvSpPr/>
            <p:nvPr/>
          </p:nvSpPr>
          <p:spPr>
            <a:xfrm>
              <a:off x="8317579" y="2287185"/>
              <a:ext cx="272194" cy="272192"/>
            </a:xfrm>
            <a:prstGeom prst="chevron">
              <a:avLst/>
            </a:prstGeom>
            <a:solidFill>
              <a:srgbClr val="0079A4">
                <a:alpha val="60000"/>
              </a:srgbClr>
            </a:solidFill>
            <a:ln w="12700" cap="flat" cmpd="sng" algn="ctr">
              <a:noFill/>
              <a:prstDash val="solid"/>
              <a:miter lim="800000"/>
            </a:ln>
            <a:effectLst/>
          </p:spPr>
          <p:txBody>
            <a:bodyPr anchor="ctr">
              <a:normAutofit fontScale="92500" lnSpcReduction="1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1264">
                <a:solidFill>
                  <a:prstClr val="black"/>
                </a:solidFill>
                <a:latin typeface="微软雅黑" panose="020B0503020204020204" pitchFamily="34" charset="-122"/>
                <a:ea typeface="微软雅黑" panose="020B0503020204020204" pitchFamily="34" charset="-122"/>
              </a:endParaRPr>
            </a:p>
          </p:txBody>
        </p:sp>
        <p:sp>
          <p:nvSpPr>
            <p:cNvPr id="30" name="燕尾形 47">
              <a:extLst>
                <a:ext uri="{FF2B5EF4-FFF2-40B4-BE49-F238E27FC236}">
                  <a16:creationId xmlns:a16="http://schemas.microsoft.com/office/drawing/2014/main" id="{ACAE80B1-9863-F178-4FD5-915F66DE6A9E}"/>
                </a:ext>
              </a:extLst>
            </p:cNvPr>
            <p:cNvSpPr/>
            <p:nvPr/>
          </p:nvSpPr>
          <p:spPr>
            <a:xfrm>
              <a:off x="8580730" y="2287185"/>
              <a:ext cx="272194" cy="272192"/>
            </a:xfrm>
            <a:prstGeom prst="chevron">
              <a:avLst/>
            </a:prstGeom>
            <a:solidFill>
              <a:srgbClr val="0079A4"/>
            </a:solidFill>
            <a:ln w="12700" cap="flat" cmpd="sng" algn="ctr">
              <a:noFill/>
              <a:prstDash val="solid"/>
              <a:miter lim="800000"/>
            </a:ln>
            <a:effectLst/>
          </p:spPr>
          <p:txBody>
            <a:bodyPr anchor="ctr">
              <a:normAutofit fontScale="92500" lnSpcReduction="1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1264">
                <a:solidFill>
                  <a:prstClr val="black"/>
                </a:solidFill>
                <a:latin typeface="微软雅黑" panose="020B0503020204020204" pitchFamily="34" charset="-122"/>
                <a:ea typeface="微软雅黑" panose="020B0503020204020204" pitchFamily="34" charset="-122"/>
              </a:endParaRPr>
            </a:p>
          </p:txBody>
        </p:sp>
      </p:grpSp>
      <p:grpSp>
        <p:nvGrpSpPr>
          <p:cNvPr id="31" name="组合 30">
            <a:extLst>
              <a:ext uri="{FF2B5EF4-FFF2-40B4-BE49-F238E27FC236}">
                <a16:creationId xmlns:a16="http://schemas.microsoft.com/office/drawing/2014/main" id="{401E58E6-9B7A-A773-06A7-667E18BBD436}"/>
              </a:ext>
            </a:extLst>
          </p:cNvPr>
          <p:cNvGrpSpPr/>
          <p:nvPr/>
        </p:nvGrpSpPr>
        <p:grpSpPr>
          <a:xfrm>
            <a:off x="5291837" y="1654903"/>
            <a:ext cx="1608323" cy="1424590"/>
            <a:chOff x="5291837" y="1654903"/>
            <a:chExt cx="1608323" cy="1424590"/>
          </a:xfrm>
        </p:grpSpPr>
        <p:sp>
          <p:nvSpPr>
            <p:cNvPr id="32" name="等腰三角形 31">
              <a:extLst>
                <a:ext uri="{FF2B5EF4-FFF2-40B4-BE49-F238E27FC236}">
                  <a16:creationId xmlns:a16="http://schemas.microsoft.com/office/drawing/2014/main" id="{B0F5945B-0A83-A2F3-D6D2-9F6907D7B00D}"/>
                </a:ext>
              </a:extLst>
            </p:cNvPr>
            <p:cNvSpPr/>
            <p:nvPr/>
          </p:nvSpPr>
          <p:spPr>
            <a:xfrm flipV="1">
              <a:off x="5299505" y="1701378"/>
              <a:ext cx="1592992" cy="1373270"/>
            </a:xfrm>
            <a:prstGeom prst="triangle">
              <a:avLst/>
            </a:prstGeom>
            <a:solidFill>
              <a:srgbClr val="0070C0">
                <a:alpha val="52000"/>
              </a:srgbClr>
            </a:solidFill>
            <a:ln w="12700" cap="flat" cmpd="sng" algn="ctr">
              <a:noFill/>
              <a:prstDash val="solid"/>
              <a:miter lim="800000"/>
            </a:ln>
            <a:effectLst/>
          </p:spPr>
          <p:txBody>
            <a:bodyPr rtlCol="0" anchor="ctr"/>
            <a:lstStyle/>
            <a:p>
              <a:pPr algn="ctr">
                <a:defRPr/>
              </a:pPr>
              <a:endParaRPr lang="zh-CN" altLang="en-US" sz="1081" kern="0">
                <a:solidFill>
                  <a:prstClr val="white"/>
                </a:solidFill>
                <a:latin typeface="Arial" panose="020F0502020204030204"/>
                <a:ea typeface="微软雅黑"/>
              </a:endParaRPr>
            </a:p>
          </p:txBody>
        </p:sp>
        <p:sp>
          <p:nvSpPr>
            <p:cNvPr id="33" name="等腰三角形 32">
              <a:extLst>
                <a:ext uri="{FF2B5EF4-FFF2-40B4-BE49-F238E27FC236}">
                  <a16:creationId xmlns:a16="http://schemas.microsoft.com/office/drawing/2014/main" id="{78542DCC-EBAC-FD98-AB29-B66ABC90FF40}"/>
                </a:ext>
              </a:extLst>
            </p:cNvPr>
            <p:cNvSpPr/>
            <p:nvPr/>
          </p:nvSpPr>
          <p:spPr>
            <a:xfrm rot="7222115" flipV="1">
              <a:off x="5280468" y="1666272"/>
              <a:ext cx="164856" cy="142118"/>
            </a:xfrm>
            <a:prstGeom prst="triangle">
              <a:avLst/>
            </a:prstGeom>
            <a:solidFill>
              <a:srgbClr val="00B0F0"/>
            </a:solidFill>
            <a:ln w="12700" cap="flat" cmpd="sng" algn="ctr">
              <a:noFill/>
              <a:prstDash val="solid"/>
              <a:miter lim="800000"/>
            </a:ln>
            <a:effectLst/>
          </p:spPr>
          <p:txBody>
            <a:bodyPr rtlCol="0" anchor="ctr"/>
            <a:lstStyle/>
            <a:p>
              <a:pPr algn="ctr">
                <a:defRPr/>
              </a:pPr>
              <a:endParaRPr lang="zh-CN" altLang="en-US" sz="1081" kern="0">
                <a:solidFill>
                  <a:prstClr val="white"/>
                </a:solidFill>
                <a:latin typeface="Arial" panose="020F0502020204030204"/>
                <a:ea typeface="微软雅黑"/>
              </a:endParaRPr>
            </a:p>
          </p:txBody>
        </p:sp>
        <p:sp>
          <p:nvSpPr>
            <p:cNvPr id="34" name="等腰三角形 33">
              <a:extLst>
                <a:ext uri="{FF2B5EF4-FFF2-40B4-BE49-F238E27FC236}">
                  <a16:creationId xmlns:a16="http://schemas.microsoft.com/office/drawing/2014/main" id="{B990EADE-9D0F-7479-CDA8-0C922905558B}"/>
                </a:ext>
              </a:extLst>
            </p:cNvPr>
            <p:cNvSpPr/>
            <p:nvPr/>
          </p:nvSpPr>
          <p:spPr>
            <a:xfrm rot="14377885" flipH="1" flipV="1">
              <a:off x="6746673" y="1666272"/>
              <a:ext cx="164856" cy="142118"/>
            </a:xfrm>
            <a:prstGeom prst="triangle">
              <a:avLst/>
            </a:prstGeom>
            <a:solidFill>
              <a:srgbClr val="00B0F0"/>
            </a:solidFill>
            <a:ln w="12700" cap="flat" cmpd="sng" algn="ctr">
              <a:noFill/>
              <a:prstDash val="solid"/>
              <a:miter lim="800000"/>
            </a:ln>
            <a:effectLst/>
          </p:spPr>
          <p:txBody>
            <a:bodyPr rtlCol="0" anchor="ctr"/>
            <a:lstStyle/>
            <a:p>
              <a:pPr algn="ctr">
                <a:defRPr/>
              </a:pPr>
              <a:endParaRPr lang="zh-CN" altLang="en-US" sz="1081" kern="0">
                <a:solidFill>
                  <a:prstClr val="white"/>
                </a:solidFill>
                <a:latin typeface="Arial" panose="020F0502020204030204"/>
                <a:ea typeface="微软雅黑"/>
              </a:endParaRPr>
            </a:p>
          </p:txBody>
        </p:sp>
        <p:sp>
          <p:nvSpPr>
            <p:cNvPr id="35" name="等腰三角形 34">
              <a:extLst>
                <a:ext uri="{FF2B5EF4-FFF2-40B4-BE49-F238E27FC236}">
                  <a16:creationId xmlns:a16="http://schemas.microsoft.com/office/drawing/2014/main" id="{50BA7107-1967-CAE9-1E9A-286475280A63}"/>
                </a:ext>
              </a:extLst>
            </p:cNvPr>
            <p:cNvSpPr/>
            <p:nvPr/>
          </p:nvSpPr>
          <p:spPr>
            <a:xfrm flipV="1">
              <a:off x="6013571" y="2937375"/>
              <a:ext cx="164856" cy="142118"/>
            </a:xfrm>
            <a:prstGeom prst="triangle">
              <a:avLst/>
            </a:prstGeom>
            <a:solidFill>
              <a:srgbClr val="00B0F0"/>
            </a:solidFill>
            <a:ln w="12700" cap="flat" cmpd="sng" algn="ctr">
              <a:noFill/>
              <a:prstDash val="solid"/>
              <a:miter lim="800000"/>
            </a:ln>
            <a:effectLst/>
          </p:spPr>
          <p:txBody>
            <a:bodyPr rtlCol="0" anchor="ctr"/>
            <a:lstStyle/>
            <a:p>
              <a:pPr algn="ctr">
                <a:defRPr/>
              </a:pPr>
              <a:endParaRPr lang="zh-CN" altLang="en-US" sz="1081" kern="0">
                <a:solidFill>
                  <a:prstClr val="white"/>
                </a:solidFill>
                <a:latin typeface="Arial" panose="020F0502020204030204"/>
                <a:ea typeface="微软雅黑"/>
              </a:endParaRPr>
            </a:p>
          </p:txBody>
        </p:sp>
      </p:grpSp>
      <p:sp>
        <p:nvSpPr>
          <p:cNvPr id="36" name="矩形 35">
            <a:extLst>
              <a:ext uri="{FF2B5EF4-FFF2-40B4-BE49-F238E27FC236}">
                <a16:creationId xmlns:a16="http://schemas.microsoft.com/office/drawing/2014/main" id="{F28824B5-B89C-3F9C-310E-8AA56CA1E878}"/>
              </a:ext>
            </a:extLst>
          </p:cNvPr>
          <p:cNvSpPr/>
          <p:nvPr/>
        </p:nvSpPr>
        <p:spPr>
          <a:xfrm>
            <a:off x="3865638" y="2037591"/>
            <a:ext cx="4639412" cy="461665"/>
          </a:xfrm>
          <a:prstGeom prst="rect">
            <a:avLst/>
          </a:prstGeom>
          <a:noFill/>
        </p:spPr>
        <p:txBody>
          <a:bodyPr wrap="none">
            <a:spAutoFit/>
          </a:bodyPr>
          <a:lstStyle/>
          <a:p>
            <a:pPr algn="ctr"/>
            <a:r>
              <a:rPr lang="en-US" altLang="zh-CN" sz="2400" b="1" dirty="0">
                <a:solidFill>
                  <a:srgbClr val="FF0000"/>
                </a:solidFill>
                <a:effectLst>
                  <a:outerShdw blurRad="38100" dist="38100" dir="2700000" algn="tl">
                    <a:srgbClr val="000000">
                      <a:alpha val="43137"/>
                    </a:srgbClr>
                  </a:outerShdw>
                </a:effectLst>
                <a:latin typeface="Arial" panose="020F0502020204030204"/>
                <a:ea typeface="微软雅黑"/>
              </a:rPr>
              <a:t>Building information modeling</a:t>
            </a:r>
          </a:p>
        </p:txBody>
      </p:sp>
    </p:spTree>
    <p:extLst>
      <p:ext uri="{BB962C8B-B14F-4D97-AF65-F5344CB8AC3E}">
        <p14:creationId xmlns:p14="http://schemas.microsoft.com/office/powerpoint/2010/main" val="18520522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1000" fill="hold"/>
                                        <p:tgtEl>
                                          <p:spTgt spid="22"/>
                                        </p:tgtEl>
                                        <p:attrNameLst>
                                          <p:attrName>ppt_w</p:attrName>
                                        </p:attrNameLst>
                                      </p:cBhvr>
                                      <p:tavLst>
                                        <p:tav tm="0">
                                          <p:val>
                                            <p:strVal val="#ppt_w+.3"/>
                                          </p:val>
                                        </p:tav>
                                        <p:tav tm="100000">
                                          <p:val>
                                            <p:strVal val="#ppt_w"/>
                                          </p:val>
                                        </p:tav>
                                      </p:tavLst>
                                    </p:anim>
                                    <p:anim calcmode="lin" valueType="num">
                                      <p:cBhvr>
                                        <p:cTn id="8" dur="1000" fill="hold"/>
                                        <p:tgtEl>
                                          <p:spTgt spid="22"/>
                                        </p:tgtEl>
                                        <p:attrNameLst>
                                          <p:attrName>ppt_h</p:attrName>
                                        </p:attrNameLst>
                                      </p:cBhvr>
                                      <p:tavLst>
                                        <p:tav tm="0">
                                          <p:val>
                                            <p:strVal val="#ppt_h"/>
                                          </p:val>
                                        </p:tav>
                                        <p:tav tm="100000">
                                          <p:val>
                                            <p:strVal val="#ppt_h"/>
                                          </p:val>
                                        </p:tav>
                                      </p:tavLst>
                                    </p:anim>
                                    <p:animEffect transition="in" filter="fade">
                                      <p:cBhvr>
                                        <p:cTn id="9" dur="1000"/>
                                        <p:tgtEl>
                                          <p:spTgt spid="22"/>
                                        </p:tgtEl>
                                      </p:cBhvr>
                                    </p:animEffect>
                                  </p:childTnLst>
                                </p:cTn>
                              </p:par>
                              <p:par>
                                <p:cTn id="10" presetID="50" presetClass="entr" presetSubtype="0" decel="100000" fill="hold" grpId="0" nodeType="withEffect">
                                  <p:stCondLst>
                                    <p:cond delay="1000"/>
                                  </p:stCondLst>
                                  <p:childTnLst>
                                    <p:set>
                                      <p:cBhvr>
                                        <p:cTn id="11" dur="1" fill="hold">
                                          <p:stCondLst>
                                            <p:cond delay="0"/>
                                          </p:stCondLst>
                                        </p:cTn>
                                        <p:tgtEl>
                                          <p:spTgt spid="21"/>
                                        </p:tgtEl>
                                        <p:attrNameLst>
                                          <p:attrName>style.visibility</p:attrName>
                                        </p:attrNameLst>
                                      </p:cBhvr>
                                      <p:to>
                                        <p:strVal val="visible"/>
                                      </p:to>
                                    </p:set>
                                    <p:anim calcmode="lin" valueType="num">
                                      <p:cBhvr>
                                        <p:cTn id="12" dur="1000" fill="hold"/>
                                        <p:tgtEl>
                                          <p:spTgt spid="21"/>
                                        </p:tgtEl>
                                        <p:attrNameLst>
                                          <p:attrName>ppt_w</p:attrName>
                                        </p:attrNameLst>
                                      </p:cBhvr>
                                      <p:tavLst>
                                        <p:tav tm="0">
                                          <p:val>
                                            <p:strVal val="#ppt_w+.3"/>
                                          </p:val>
                                        </p:tav>
                                        <p:tav tm="100000">
                                          <p:val>
                                            <p:strVal val="#ppt_w"/>
                                          </p:val>
                                        </p:tav>
                                      </p:tavLst>
                                    </p:anim>
                                    <p:anim calcmode="lin" valueType="num">
                                      <p:cBhvr>
                                        <p:cTn id="13" dur="1000" fill="hold"/>
                                        <p:tgtEl>
                                          <p:spTgt spid="21"/>
                                        </p:tgtEl>
                                        <p:attrNameLst>
                                          <p:attrName>ppt_h</p:attrName>
                                        </p:attrNameLst>
                                      </p:cBhvr>
                                      <p:tavLst>
                                        <p:tav tm="0">
                                          <p:val>
                                            <p:strVal val="#ppt_h"/>
                                          </p:val>
                                        </p:tav>
                                        <p:tav tm="100000">
                                          <p:val>
                                            <p:strVal val="#ppt_h"/>
                                          </p:val>
                                        </p:tav>
                                      </p:tavLst>
                                    </p:anim>
                                    <p:animEffect transition="in" filter="fade">
                                      <p:cBhvr>
                                        <p:cTn id="14" dur="1000"/>
                                        <p:tgtEl>
                                          <p:spTgt spid="21"/>
                                        </p:tgtEl>
                                      </p:cBhvr>
                                    </p:animEffect>
                                  </p:childTnLst>
                                </p:cTn>
                              </p:par>
                              <p:par>
                                <p:cTn id="15" presetID="22" presetClass="entr" presetSubtype="4" fill="hold" nodeType="withEffect">
                                  <p:stCondLst>
                                    <p:cond delay="2000"/>
                                  </p:stCondLst>
                                  <p:childTnLst>
                                    <p:set>
                                      <p:cBhvr>
                                        <p:cTn id="16" dur="1" fill="hold">
                                          <p:stCondLst>
                                            <p:cond delay="0"/>
                                          </p:stCondLst>
                                        </p:cTn>
                                        <p:tgtEl>
                                          <p:spTgt spid="27"/>
                                        </p:tgtEl>
                                        <p:attrNameLst>
                                          <p:attrName>style.visibility</p:attrName>
                                        </p:attrNameLst>
                                      </p:cBhvr>
                                      <p:to>
                                        <p:strVal val="visible"/>
                                      </p:to>
                                    </p:set>
                                    <p:animEffect transition="in" filter="wipe(down)">
                                      <p:cBhvr>
                                        <p:cTn id="17" dur="500"/>
                                        <p:tgtEl>
                                          <p:spTgt spid="27"/>
                                        </p:tgtEl>
                                      </p:cBhvr>
                                    </p:animEffect>
                                  </p:childTnLst>
                                </p:cTn>
                              </p:par>
                              <p:par>
                                <p:cTn id="18" presetID="22" presetClass="entr" presetSubtype="1" fill="hold" nodeType="withEffect">
                                  <p:stCondLst>
                                    <p:cond delay="2000"/>
                                  </p:stCondLst>
                                  <p:childTnLst>
                                    <p:set>
                                      <p:cBhvr>
                                        <p:cTn id="19" dur="1" fill="hold">
                                          <p:stCondLst>
                                            <p:cond delay="0"/>
                                          </p:stCondLst>
                                        </p:cTn>
                                        <p:tgtEl>
                                          <p:spTgt spid="23"/>
                                        </p:tgtEl>
                                        <p:attrNameLst>
                                          <p:attrName>style.visibility</p:attrName>
                                        </p:attrNameLst>
                                      </p:cBhvr>
                                      <p:to>
                                        <p:strVal val="visible"/>
                                      </p:to>
                                    </p:set>
                                    <p:animEffect transition="in" filter="wipe(up)">
                                      <p:cBhvr>
                                        <p:cTn id="20" dur="500"/>
                                        <p:tgtEl>
                                          <p:spTgt spid="23"/>
                                        </p:tgtEl>
                                      </p:cBhvr>
                                    </p:animEffect>
                                  </p:childTnLst>
                                </p:cTn>
                              </p:par>
                              <p:par>
                                <p:cTn id="21" presetID="21" presetClass="entr" presetSubtype="2" fill="hold" nodeType="withEffect">
                                  <p:stCondLst>
                                    <p:cond delay="2500"/>
                                  </p:stCondLst>
                                  <p:childTnLst>
                                    <p:set>
                                      <p:cBhvr>
                                        <p:cTn id="22" dur="1" fill="hold">
                                          <p:stCondLst>
                                            <p:cond delay="0"/>
                                          </p:stCondLst>
                                        </p:cTn>
                                        <p:tgtEl>
                                          <p:spTgt spid="4"/>
                                        </p:tgtEl>
                                        <p:attrNameLst>
                                          <p:attrName>style.visibility</p:attrName>
                                        </p:attrNameLst>
                                      </p:cBhvr>
                                      <p:to>
                                        <p:strVal val="visible"/>
                                      </p:to>
                                    </p:set>
                                    <p:animEffect transition="in" filter="wheel(2)">
                                      <p:cBhvr>
                                        <p:cTn id="23" dur="540"/>
                                        <p:tgtEl>
                                          <p:spTgt spid="4"/>
                                        </p:tgtEl>
                                      </p:cBhvr>
                                    </p:animEffect>
                                  </p:childTnLst>
                                </p:cTn>
                              </p:par>
                              <p:par>
                                <p:cTn id="24" presetID="8" presetClass="emph" presetSubtype="0" repeatCount="indefinite" fill="hold" nodeType="withEffect">
                                  <p:stCondLst>
                                    <p:cond delay="2500"/>
                                  </p:stCondLst>
                                  <p:endCondLst>
                                    <p:cond evt="onNext" delay="0">
                                      <p:tgtEl>
                                        <p:sldTgt/>
                                      </p:tgtEl>
                                    </p:cond>
                                  </p:endCondLst>
                                  <p:childTnLst>
                                    <p:animRot by="21600000">
                                      <p:cBhvr>
                                        <p:cTn id="25" dur="1000" fill="hold"/>
                                        <p:tgtEl>
                                          <p:spTgt spid="4"/>
                                        </p:tgtEl>
                                        <p:attrNameLst>
                                          <p:attrName>r</p:attrName>
                                        </p:attrNameLst>
                                      </p:cBhvr>
                                    </p:animRot>
                                  </p:childTnLst>
                                </p:cTn>
                              </p:par>
                              <p:par>
                                <p:cTn id="26" presetID="49" presetClass="entr" presetSubtype="0" decel="100000" fill="hold" nodeType="withEffect">
                                  <p:stCondLst>
                                    <p:cond delay="2600"/>
                                  </p:stCondLst>
                                  <p:childTnLst>
                                    <p:set>
                                      <p:cBhvr>
                                        <p:cTn id="27" dur="1" fill="hold">
                                          <p:stCondLst>
                                            <p:cond delay="0"/>
                                          </p:stCondLst>
                                        </p:cTn>
                                        <p:tgtEl>
                                          <p:spTgt spid="31"/>
                                        </p:tgtEl>
                                        <p:attrNameLst>
                                          <p:attrName>style.visibility</p:attrName>
                                        </p:attrNameLst>
                                      </p:cBhvr>
                                      <p:to>
                                        <p:strVal val="visible"/>
                                      </p:to>
                                    </p:set>
                                    <p:anim calcmode="lin" valueType="num">
                                      <p:cBhvr>
                                        <p:cTn id="28" dur="500" fill="hold"/>
                                        <p:tgtEl>
                                          <p:spTgt spid="31"/>
                                        </p:tgtEl>
                                        <p:attrNameLst>
                                          <p:attrName>ppt_w</p:attrName>
                                        </p:attrNameLst>
                                      </p:cBhvr>
                                      <p:tavLst>
                                        <p:tav tm="0">
                                          <p:val>
                                            <p:fltVal val="0"/>
                                          </p:val>
                                        </p:tav>
                                        <p:tav tm="100000">
                                          <p:val>
                                            <p:strVal val="#ppt_w"/>
                                          </p:val>
                                        </p:tav>
                                      </p:tavLst>
                                    </p:anim>
                                    <p:anim calcmode="lin" valueType="num">
                                      <p:cBhvr>
                                        <p:cTn id="29" dur="500" fill="hold"/>
                                        <p:tgtEl>
                                          <p:spTgt spid="31"/>
                                        </p:tgtEl>
                                        <p:attrNameLst>
                                          <p:attrName>ppt_h</p:attrName>
                                        </p:attrNameLst>
                                      </p:cBhvr>
                                      <p:tavLst>
                                        <p:tav tm="0">
                                          <p:val>
                                            <p:fltVal val="0"/>
                                          </p:val>
                                        </p:tav>
                                        <p:tav tm="100000">
                                          <p:val>
                                            <p:strVal val="#ppt_h"/>
                                          </p:val>
                                        </p:tav>
                                      </p:tavLst>
                                    </p:anim>
                                    <p:anim calcmode="lin" valueType="num">
                                      <p:cBhvr>
                                        <p:cTn id="30" dur="500" fill="hold"/>
                                        <p:tgtEl>
                                          <p:spTgt spid="31"/>
                                        </p:tgtEl>
                                        <p:attrNameLst>
                                          <p:attrName>style.rotation</p:attrName>
                                        </p:attrNameLst>
                                      </p:cBhvr>
                                      <p:tavLst>
                                        <p:tav tm="0">
                                          <p:val>
                                            <p:fltVal val="360"/>
                                          </p:val>
                                        </p:tav>
                                        <p:tav tm="100000">
                                          <p:val>
                                            <p:fltVal val="0"/>
                                          </p:val>
                                        </p:tav>
                                      </p:tavLst>
                                    </p:anim>
                                    <p:animEffect transition="in" filter="fade">
                                      <p:cBhvr>
                                        <p:cTn id="31" dur="500"/>
                                        <p:tgtEl>
                                          <p:spTgt spid="31"/>
                                        </p:tgtEl>
                                      </p:cBhvr>
                                    </p:animEffect>
                                  </p:childTnLst>
                                </p:cTn>
                              </p:par>
                              <p:par>
                                <p:cTn id="32" presetID="14" presetClass="entr" presetSubtype="10" fill="hold" grpId="0" nodeType="withEffect">
                                  <p:stCondLst>
                                    <p:cond delay="3100"/>
                                  </p:stCondLst>
                                  <p:childTnLst>
                                    <p:set>
                                      <p:cBhvr>
                                        <p:cTn id="33" dur="1" fill="hold">
                                          <p:stCondLst>
                                            <p:cond delay="0"/>
                                          </p:stCondLst>
                                        </p:cTn>
                                        <p:tgtEl>
                                          <p:spTgt spid="36"/>
                                        </p:tgtEl>
                                        <p:attrNameLst>
                                          <p:attrName>style.visibility</p:attrName>
                                        </p:attrNameLst>
                                      </p:cBhvr>
                                      <p:to>
                                        <p:strVal val="visible"/>
                                      </p:to>
                                    </p:set>
                                    <p:animEffect transition="in" filter="randombar(horizontal)">
                                      <p:cBhvr>
                                        <p:cTn id="34"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3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磁盘 3">
            <a:extLst>
              <a:ext uri="{FF2B5EF4-FFF2-40B4-BE49-F238E27FC236}">
                <a16:creationId xmlns:a16="http://schemas.microsoft.com/office/drawing/2014/main" id="{6B29ECFF-7EFF-6150-43F2-1C1D408BA53F}"/>
              </a:ext>
            </a:extLst>
          </p:cNvPr>
          <p:cNvSpPr/>
          <p:nvPr/>
        </p:nvSpPr>
        <p:spPr>
          <a:xfrm>
            <a:off x="3995249" y="2880985"/>
            <a:ext cx="3126356" cy="2416380"/>
          </a:xfrm>
          <a:prstGeom prst="flowChartMagneticDisk">
            <a:avLst/>
          </a:prstGeom>
          <a:solidFill>
            <a:srgbClr val="44546A">
              <a:lumMod val="40000"/>
              <a:lumOff val="60000"/>
            </a:srgbClr>
          </a:solidFill>
          <a:ln w="12700" cap="flat" cmpd="sng" algn="ctr">
            <a:solidFill>
              <a:srgbClr val="ED7D31">
                <a:lumMod val="50000"/>
              </a:srgbClr>
            </a:solidFill>
            <a:prstDash val="solid"/>
            <a:miter lim="800000"/>
          </a:ln>
          <a:effectLst/>
        </p:spPr>
        <p:txBody>
          <a:bodyPr rtlCol="0" anchor="ctr"/>
          <a:lstStyle/>
          <a:p>
            <a:pPr algn="ctr">
              <a:defRPr/>
            </a:pPr>
            <a:endParaRPr lang="en-US" altLang="zh-CN" sz="1050" kern="0" dirty="0">
              <a:solidFill>
                <a:srgbClr val="ED7D31">
                  <a:lumMod val="50000"/>
                </a:srgbClr>
              </a:solidFill>
              <a:latin typeface="微软雅黑" panose="020B0503020204020204" pitchFamily="34" charset="-122"/>
              <a:ea typeface="微软雅黑" panose="020B0503020204020204" pitchFamily="34" charset="-122"/>
            </a:endParaRPr>
          </a:p>
        </p:txBody>
      </p:sp>
      <p:sp>
        <p:nvSpPr>
          <p:cNvPr id="5" name="弧形 4">
            <a:extLst>
              <a:ext uri="{FF2B5EF4-FFF2-40B4-BE49-F238E27FC236}">
                <a16:creationId xmlns:a16="http://schemas.microsoft.com/office/drawing/2014/main" id="{3BC2EB1B-775C-401F-D8D7-8512D5517655}"/>
              </a:ext>
            </a:extLst>
          </p:cNvPr>
          <p:cNvSpPr/>
          <p:nvPr/>
        </p:nvSpPr>
        <p:spPr>
          <a:xfrm flipH="1" flipV="1">
            <a:off x="7049196" y="4271985"/>
            <a:ext cx="2528489" cy="114182"/>
          </a:xfrm>
          <a:prstGeom prst="arc">
            <a:avLst>
              <a:gd name="adj1" fmla="val 15976410"/>
              <a:gd name="adj2" fmla="val 0"/>
            </a:avLst>
          </a:prstGeom>
          <a:noFill/>
          <a:ln w="6350" cap="flat" cmpd="sng" algn="ctr">
            <a:solidFill>
              <a:srgbClr val="E7E6E6">
                <a:lumMod val="10000"/>
              </a:srgbClr>
            </a:solidFill>
            <a:prstDash val="solid"/>
            <a:miter lim="800000"/>
            <a:headEnd type="triangle"/>
            <a:tailEnd type="triangle"/>
          </a:ln>
          <a:effectLst/>
        </p:spPr>
        <p:txBody>
          <a:bodyPr rtlCol="0" anchor="ctr"/>
          <a:lstStyle/>
          <a:p>
            <a:pPr algn="ctr">
              <a:defRPr/>
            </a:pPr>
            <a:endParaRPr lang="zh-CN" altLang="en-US" kern="0">
              <a:solidFill>
                <a:prstClr val="black"/>
              </a:solidFill>
              <a:latin typeface="BankGothic Md BT" panose="020F0502020204030204"/>
              <a:ea typeface="Microsoft YaHei"/>
            </a:endParaRPr>
          </a:p>
        </p:txBody>
      </p:sp>
      <p:sp>
        <p:nvSpPr>
          <p:cNvPr id="6" name="弧形 5">
            <a:extLst>
              <a:ext uri="{FF2B5EF4-FFF2-40B4-BE49-F238E27FC236}">
                <a16:creationId xmlns:a16="http://schemas.microsoft.com/office/drawing/2014/main" id="{DFC4628C-27A9-D6EC-F3C4-839F6B6D1AF2}"/>
              </a:ext>
            </a:extLst>
          </p:cNvPr>
          <p:cNvSpPr/>
          <p:nvPr/>
        </p:nvSpPr>
        <p:spPr>
          <a:xfrm flipH="1" flipV="1">
            <a:off x="6002003" y="4016072"/>
            <a:ext cx="4629126" cy="1100990"/>
          </a:xfrm>
          <a:prstGeom prst="arc">
            <a:avLst>
              <a:gd name="adj1" fmla="val 15976410"/>
              <a:gd name="adj2" fmla="val 0"/>
            </a:avLst>
          </a:prstGeom>
          <a:noFill/>
          <a:ln w="6350" cap="flat" cmpd="sng" algn="ctr">
            <a:solidFill>
              <a:srgbClr val="E7E6E6">
                <a:lumMod val="10000"/>
              </a:srgbClr>
            </a:solidFill>
            <a:prstDash val="solid"/>
            <a:miter lim="800000"/>
            <a:headEnd type="triangle"/>
            <a:tailEnd type="triangle"/>
          </a:ln>
          <a:effectLst/>
        </p:spPr>
        <p:txBody>
          <a:bodyPr rtlCol="0" anchor="ctr"/>
          <a:lstStyle/>
          <a:p>
            <a:pPr algn="ctr">
              <a:defRPr/>
            </a:pPr>
            <a:endParaRPr lang="zh-CN" altLang="en-US" kern="0">
              <a:solidFill>
                <a:prstClr val="black"/>
              </a:solidFill>
              <a:latin typeface="BankGothic Md BT" panose="020F0502020204030204"/>
              <a:ea typeface="Microsoft YaHei"/>
            </a:endParaRPr>
          </a:p>
        </p:txBody>
      </p:sp>
      <p:sp>
        <p:nvSpPr>
          <p:cNvPr id="7" name="弧形 6">
            <a:extLst>
              <a:ext uri="{FF2B5EF4-FFF2-40B4-BE49-F238E27FC236}">
                <a16:creationId xmlns:a16="http://schemas.microsoft.com/office/drawing/2014/main" id="{BE5081CE-28BA-EBCC-2397-17511C7717B3}"/>
              </a:ext>
            </a:extLst>
          </p:cNvPr>
          <p:cNvSpPr/>
          <p:nvPr/>
        </p:nvSpPr>
        <p:spPr>
          <a:xfrm flipH="1" flipV="1">
            <a:off x="5190210" y="3351048"/>
            <a:ext cx="6130318" cy="2515585"/>
          </a:xfrm>
          <a:prstGeom prst="arc">
            <a:avLst>
              <a:gd name="adj1" fmla="val 15976410"/>
              <a:gd name="adj2" fmla="val 0"/>
            </a:avLst>
          </a:prstGeom>
          <a:noFill/>
          <a:ln w="6350" cap="flat" cmpd="sng" algn="ctr">
            <a:solidFill>
              <a:srgbClr val="E7E6E6">
                <a:lumMod val="10000"/>
              </a:srgbClr>
            </a:solidFill>
            <a:prstDash val="solid"/>
            <a:miter lim="800000"/>
            <a:headEnd type="triangle"/>
            <a:tailEnd type="triangle"/>
          </a:ln>
          <a:effectLst/>
        </p:spPr>
        <p:txBody>
          <a:bodyPr rtlCol="0" anchor="ctr"/>
          <a:lstStyle/>
          <a:p>
            <a:pPr algn="ctr">
              <a:defRPr/>
            </a:pPr>
            <a:endParaRPr lang="zh-CN" altLang="en-US" kern="0">
              <a:solidFill>
                <a:prstClr val="black"/>
              </a:solidFill>
              <a:latin typeface="BankGothic Md BT" panose="020F0502020204030204"/>
              <a:ea typeface="Microsoft YaHei"/>
            </a:endParaRPr>
          </a:p>
        </p:txBody>
      </p:sp>
      <p:sp>
        <p:nvSpPr>
          <p:cNvPr id="8" name="弧形 7">
            <a:extLst>
              <a:ext uri="{FF2B5EF4-FFF2-40B4-BE49-F238E27FC236}">
                <a16:creationId xmlns:a16="http://schemas.microsoft.com/office/drawing/2014/main" id="{CEE65EEB-DE0E-6CD8-096A-FD358BDC1C11}"/>
              </a:ext>
            </a:extLst>
          </p:cNvPr>
          <p:cNvSpPr/>
          <p:nvPr/>
        </p:nvSpPr>
        <p:spPr>
          <a:xfrm flipH="1">
            <a:off x="7110839" y="2455262"/>
            <a:ext cx="2528489" cy="114182"/>
          </a:xfrm>
          <a:prstGeom prst="arc">
            <a:avLst>
              <a:gd name="adj1" fmla="val 15976410"/>
              <a:gd name="adj2" fmla="val 0"/>
            </a:avLst>
          </a:prstGeom>
          <a:noFill/>
          <a:ln w="6350" cap="flat" cmpd="sng" algn="ctr">
            <a:solidFill>
              <a:srgbClr val="E7E6E6">
                <a:lumMod val="10000"/>
              </a:srgbClr>
            </a:solidFill>
            <a:prstDash val="solid"/>
            <a:miter lim="800000"/>
            <a:headEnd type="triangle"/>
            <a:tailEnd type="triangle"/>
          </a:ln>
          <a:effectLst/>
        </p:spPr>
        <p:txBody>
          <a:bodyPr rtlCol="0" anchor="ctr"/>
          <a:lstStyle/>
          <a:p>
            <a:pPr algn="ctr">
              <a:defRPr/>
            </a:pPr>
            <a:endParaRPr lang="zh-CN" altLang="en-US" kern="0">
              <a:solidFill>
                <a:prstClr val="black"/>
              </a:solidFill>
              <a:latin typeface="BankGothic Md BT" panose="020F0502020204030204"/>
              <a:ea typeface="Microsoft YaHei"/>
            </a:endParaRPr>
          </a:p>
        </p:txBody>
      </p:sp>
      <p:sp>
        <p:nvSpPr>
          <p:cNvPr id="9" name="弧形 8">
            <a:extLst>
              <a:ext uri="{FF2B5EF4-FFF2-40B4-BE49-F238E27FC236}">
                <a16:creationId xmlns:a16="http://schemas.microsoft.com/office/drawing/2014/main" id="{36653C2A-0D6B-15B2-3296-0B2AEA8DC1C3}"/>
              </a:ext>
            </a:extLst>
          </p:cNvPr>
          <p:cNvSpPr/>
          <p:nvPr/>
        </p:nvSpPr>
        <p:spPr>
          <a:xfrm flipH="1">
            <a:off x="6029349" y="1673658"/>
            <a:ext cx="4629126" cy="1100990"/>
          </a:xfrm>
          <a:prstGeom prst="arc">
            <a:avLst>
              <a:gd name="adj1" fmla="val 15976410"/>
              <a:gd name="adj2" fmla="val 0"/>
            </a:avLst>
          </a:prstGeom>
          <a:noFill/>
          <a:ln w="6350" cap="flat" cmpd="sng" algn="ctr">
            <a:solidFill>
              <a:srgbClr val="E7E6E6">
                <a:lumMod val="10000"/>
              </a:srgbClr>
            </a:solidFill>
            <a:prstDash val="solid"/>
            <a:miter lim="800000"/>
            <a:headEnd type="triangle"/>
            <a:tailEnd type="triangle"/>
          </a:ln>
          <a:effectLst/>
        </p:spPr>
        <p:txBody>
          <a:bodyPr rtlCol="0" anchor="ctr"/>
          <a:lstStyle/>
          <a:p>
            <a:pPr algn="ctr">
              <a:defRPr/>
            </a:pPr>
            <a:endParaRPr lang="zh-CN" altLang="en-US" kern="0">
              <a:solidFill>
                <a:prstClr val="black"/>
              </a:solidFill>
              <a:latin typeface="BankGothic Md BT" panose="020F0502020204030204"/>
              <a:ea typeface="Microsoft YaHei"/>
            </a:endParaRPr>
          </a:p>
        </p:txBody>
      </p:sp>
      <p:sp>
        <p:nvSpPr>
          <p:cNvPr id="10" name="弧形 9">
            <a:extLst>
              <a:ext uri="{FF2B5EF4-FFF2-40B4-BE49-F238E27FC236}">
                <a16:creationId xmlns:a16="http://schemas.microsoft.com/office/drawing/2014/main" id="{5BAA2251-803E-3DC4-4944-674929B5C241}"/>
              </a:ext>
            </a:extLst>
          </p:cNvPr>
          <p:cNvSpPr/>
          <p:nvPr/>
        </p:nvSpPr>
        <p:spPr>
          <a:xfrm flipH="1">
            <a:off x="5185381" y="895350"/>
            <a:ext cx="6130318" cy="2515585"/>
          </a:xfrm>
          <a:prstGeom prst="arc">
            <a:avLst>
              <a:gd name="adj1" fmla="val 15976410"/>
              <a:gd name="adj2" fmla="val 0"/>
            </a:avLst>
          </a:prstGeom>
          <a:noFill/>
          <a:ln w="6350" cap="flat" cmpd="sng" algn="ctr">
            <a:solidFill>
              <a:srgbClr val="E7E6E6">
                <a:lumMod val="10000"/>
              </a:srgbClr>
            </a:solidFill>
            <a:prstDash val="solid"/>
            <a:miter lim="800000"/>
            <a:headEnd type="triangle"/>
            <a:tailEnd type="triangle"/>
          </a:ln>
          <a:effectLst/>
        </p:spPr>
        <p:txBody>
          <a:bodyPr rtlCol="0" anchor="ctr"/>
          <a:lstStyle/>
          <a:p>
            <a:pPr algn="ctr">
              <a:defRPr/>
            </a:pPr>
            <a:endParaRPr lang="zh-CN" altLang="en-US" kern="0">
              <a:solidFill>
                <a:prstClr val="black"/>
              </a:solidFill>
              <a:latin typeface="BankGothic Md BT" panose="020F0502020204030204"/>
              <a:ea typeface="Microsoft YaHei"/>
            </a:endParaRPr>
          </a:p>
        </p:txBody>
      </p:sp>
      <p:sp>
        <p:nvSpPr>
          <p:cNvPr id="11" name="矩形 10">
            <a:extLst>
              <a:ext uri="{FF2B5EF4-FFF2-40B4-BE49-F238E27FC236}">
                <a16:creationId xmlns:a16="http://schemas.microsoft.com/office/drawing/2014/main" id="{EBB480C2-679A-7D18-7894-51038F22D713}"/>
              </a:ext>
            </a:extLst>
          </p:cNvPr>
          <p:cNvSpPr/>
          <p:nvPr/>
        </p:nvSpPr>
        <p:spPr>
          <a:xfrm>
            <a:off x="552451" y="333375"/>
            <a:ext cx="1733550" cy="6076950"/>
          </a:xfrm>
          <a:prstGeom prst="rect">
            <a:avLst/>
          </a:prstGeom>
          <a:noFill/>
          <a:ln w="12700" cap="flat" cmpd="sng" algn="ctr">
            <a:solidFill>
              <a:srgbClr val="E7E6E6">
                <a:lumMod val="10000"/>
              </a:srgbClr>
            </a:solidFill>
            <a:prstDash val="solid"/>
            <a:miter lim="800000"/>
          </a:ln>
          <a:effectLst/>
        </p:spPr>
        <p:txBody>
          <a:bodyPr rtlCol="0" anchor="ctr"/>
          <a:lstStyle/>
          <a:p>
            <a:pPr algn="ctr">
              <a:defRPr/>
            </a:pPr>
            <a:endParaRPr lang="zh-CN" altLang="en-US" kern="0">
              <a:solidFill>
                <a:prstClr val="white"/>
              </a:solidFill>
              <a:latin typeface="BankGothic Md BT" panose="020F0502020204030204"/>
              <a:ea typeface="Microsoft YaHei"/>
            </a:endParaRPr>
          </a:p>
        </p:txBody>
      </p:sp>
      <p:sp>
        <p:nvSpPr>
          <p:cNvPr id="12" name="矩形 11">
            <a:extLst>
              <a:ext uri="{FF2B5EF4-FFF2-40B4-BE49-F238E27FC236}">
                <a16:creationId xmlns:a16="http://schemas.microsoft.com/office/drawing/2014/main" id="{5C213EDB-2B4E-8D04-0EE4-1DFE9182E92E}"/>
              </a:ext>
            </a:extLst>
          </p:cNvPr>
          <p:cNvSpPr/>
          <p:nvPr/>
        </p:nvSpPr>
        <p:spPr>
          <a:xfrm>
            <a:off x="2286000" y="333375"/>
            <a:ext cx="5405348" cy="6076950"/>
          </a:xfrm>
          <a:prstGeom prst="rect">
            <a:avLst/>
          </a:prstGeom>
          <a:noFill/>
          <a:ln w="12700" cap="flat" cmpd="sng" algn="ctr">
            <a:solidFill>
              <a:srgbClr val="E7E6E6">
                <a:lumMod val="10000"/>
              </a:srgbClr>
            </a:solidFill>
            <a:prstDash val="solid"/>
            <a:miter lim="800000"/>
          </a:ln>
          <a:effectLst/>
        </p:spPr>
        <p:txBody>
          <a:bodyPr rtlCol="0" anchor="ctr"/>
          <a:lstStyle/>
          <a:p>
            <a:pPr algn="ctr">
              <a:defRPr/>
            </a:pPr>
            <a:endParaRPr lang="zh-CN" altLang="en-US" kern="0">
              <a:solidFill>
                <a:prstClr val="white"/>
              </a:solidFill>
              <a:latin typeface="BankGothic Md BT" panose="020F0502020204030204"/>
              <a:ea typeface="Microsoft YaHei"/>
            </a:endParaRPr>
          </a:p>
        </p:txBody>
      </p:sp>
      <p:sp>
        <p:nvSpPr>
          <p:cNvPr id="13" name="矩形 12">
            <a:extLst>
              <a:ext uri="{FF2B5EF4-FFF2-40B4-BE49-F238E27FC236}">
                <a16:creationId xmlns:a16="http://schemas.microsoft.com/office/drawing/2014/main" id="{20281FCB-3D4A-FDF8-56E0-BD3DFB16F4C4}"/>
              </a:ext>
            </a:extLst>
          </p:cNvPr>
          <p:cNvSpPr/>
          <p:nvPr/>
        </p:nvSpPr>
        <p:spPr>
          <a:xfrm>
            <a:off x="7691348" y="333375"/>
            <a:ext cx="3968151" cy="6076950"/>
          </a:xfrm>
          <a:prstGeom prst="rect">
            <a:avLst/>
          </a:prstGeom>
          <a:noFill/>
          <a:ln w="12700" cap="flat" cmpd="sng" algn="ctr">
            <a:solidFill>
              <a:srgbClr val="E7E6E6">
                <a:lumMod val="10000"/>
              </a:srgbClr>
            </a:solidFill>
            <a:prstDash val="solid"/>
            <a:miter lim="800000"/>
          </a:ln>
          <a:effectLst/>
        </p:spPr>
        <p:txBody>
          <a:bodyPr rtlCol="0" anchor="ctr"/>
          <a:lstStyle/>
          <a:p>
            <a:pPr algn="ctr">
              <a:defRPr/>
            </a:pPr>
            <a:endParaRPr lang="zh-CN" altLang="en-US" sz="1600" kern="0">
              <a:solidFill>
                <a:prstClr val="white"/>
              </a:solidFill>
              <a:latin typeface="BankGothic Md BT" panose="020F0502020204030204"/>
              <a:ea typeface="Microsoft YaHei"/>
            </a:endParaRPr>
          </a:p>
        </p:txBody>
      </p:sp>
      <p:grpSp>
        <p:nvGrpSpPr>
          <p:cNvPr id="14" name="组合 13">
            <a:extLst>
              <a:ext uri="{FF2B5EF4-FFF2-40B4-BE49-F238E27FC236}">
                <a16:creationId xmlns:a16="http://schemas.microsoft.com/office/drawing/2014/main" id="{111DE115-870E-5190-C18F-01C39A693041}"/>
              </a:ext>
            </a:extLst>
          </p:cNvPr>
          <p:cNvGrpSpPr/>
          <p:nvPr/>
        </p:nvGrpSpPr>
        <p:grpSpPr>
          <a:xfrm>
            <a:off x="8328810" y="663125"/>
            <a:ext cx="1454584" cy="5417449"/>
            <a:chOff x="9410696" y="517525"/>
            <a:chExt cx="1669169" cy="6216650"/>
          </a:xfrm>
        </p:grpSpPr>
        <p:sp>
          <p:nvSpPr>
            <p:cNvPr id="15" name="流程图: 磁盘 14">
              <a:extLst>
                <a:ext uri="{FF2B5EF4-FFF2-40B4-BE49-F238E27FC236}">
                  <a16:creationId xmlns:a16="http://schemas.microsoft.com/office/drawing/2014/main" id="{865C895B-F951-CEAB-8D02-DB26A39B2E4C}"/>
                </a:ext>
              </a:extLst>
            </p:cNvPr>
            <p:cNvSpPr/>
            <p:nvPr/>
          </p:nvSpPr>
          <p:spPr>
            <a:xfrm>
              <a:off x="9410699" y="517525"/>
              <a:ext cx="1663701" cy="790575"/>
            </a:xfrm>
            <a:prstGeom prst="flowChartMagneticDisk">
              <a:avLst/>
            </a:prstGeom>
            <a:solidFill>
              <a:srgbClr val="FFC000"/>
            </a:solidFill>
            <a:ln w="12700" cap="flat" cmpd="sng" algn="ctr">
              <a:solidFill>
                <a:srgbClr val="ED7D31">
                  <a:lumMod val="50000"/>
                </a:srgbClr>
              </a:solidFill>
              <a:prstDash val="solid"/>
              <a:miter lim="800000"/>
            </a:ln>
            <a:effectLst/>
          </p:spPr>
          <p:txBody>
            <a:bodyPr rtlCol="0" anchor="ctr"/>
            <a:lstStyle/>
            <a:p>
              <a:pPr algn="ctr">
                <a:defRPr/>
              </a:pPr>
              <a:r>
                <a:rPr lang="en-US" altLang="zh-CN" sz="1050" kern="0" dirty="0">
                  <a:solidFill>
                    <a:srgbClr val="ED7D31">
                      <a:lumMod val="50000"/>
                    </a:srgbClr>
                  </a:solidFill>
                  <a:latin typeface="微软雅黑" panose="020B0503020204020204" pitchFamily="34" charset="-122"/>
                  <a:ea typeface="微软雅黑" panose="020B0503020204020204" pitchFamily="34" charset="-122"/>
                </a:rPr>
                <a:t>Financial and economic data</a:t>
              </a:r>
              <a:endParaRPr lang="zh-CN" altLang="en-US" sz="1050" kern="0" dirty="0">
                <a:solidFill>
                  <a:srgbClr val="ED7D31">
                    <a:lumMod val="50000"/>
                  </a:srgbClr>
                </a:solidFill>
                <a:latin typeface="微软雅黑" panose="020B0503020204020204" pitchFamily="34" charset="-122"/>
                <a:ea typeface="微软雅黑" panose="020B0503020204020204" pitchFamily="34" charset="-122"/>
              </a:endParaRPr>
            </a:p>
          </p:txBody>
        </p:sp>
        <p:sp>
          <p:nvSpPr>
            <p:cNvPr id="16" name="流程图: 磁盘 15">
              <a:extLst>
                <a:ext uri="{FF2B5EF4-FFF2-40B4-BE49-F238E27FC236}">
                  <a16:creationId xmlns:a16="http://schemas.microsoft.com/office/drawing/2014/main" id="{3CA04F0E-FBC8-21FA-E303-79853DEBDE69}"/>
                </a:ext>
              </a:extLst>
            </p:cNvPr>
            <p:cNvSpPr/>
            <p:nvPr/>
          </p:nvSpPr>
          <p:spPr>
            <a:xfrm>
              <a:off x="9416164" y="1421871"/>
              <a:ext cx="1663701" cy="790575"/>
            </a:xfrm>
            <a:prstGeom prst="flowChartMagneticDisk">
              <a:avLst/>
            </a:prstGeom>
            <a:solidFill>
              <a:srgbClr val="FFC000"/>
            </a:solidFill>
            <a:ln w="12700" cap="flat" cmpd="sng" algn="ctr">
              <a:solidFill>
                <a:srgbClr val="ED7D31">
                  <a:lumMod val="50000"/>
                </a:srgbClr>
              </a:solidFill>
              <a:prstDash val="solid"/>
              <a:miter lim="800000"/>
            </a:ln>
            <a:effectLst/>
          </p:spPr>
          <p:txBody>
            <a:bodyPr rtlCol="0" anchor="ctr"/>
            <a:lstStyle/>
            <a:p>
              <a:pPr algn="ctr">
                <a:defRPr/>
              </a:pPr>
              <a:r>
                <a:rPr lang="en-US" altLang="zh-CN" sz="1050" kern="0" dirty="0">
                  <a:solidFill>
                    <a:srgbClr val="ED7D31">
                      <a:lumMod val="50000"/>
                    </a:srgbClr>
                  </a:solidFill>
                  <a:latin typeface="微软雅黑" panose="020B0503020204020204" pitchFamily="34" charset="-122"/>
                  <a:ea typeface="微软雅黑" panose="020B0503020204020204" pitchFamily="34" charset="-122"/>
                </a:rPr>
                <a:t>Geological survey data</a:t>
              </a:r>
              <a:endParaRPr lang="zh-CN" altLang="en-US" sz="1050" kern="0" dirty="0">
                <a:solidFill>
                  <a:srgbClr val="ED7D31">
                    <a:lumMod val="50000"/>
                  </a:srgbClr>
                </a:solidFill>
                <a:latin typeface="微软雅黑" panose="020B0503020204020204" pitchFamily="34" charset="-122"/>
                <a:ea typeface="微软雅黑" panose="020B0503020204020204" pitchFamily="34" charset="-122"/>
              </a:endParaRPr>
            </a:p>
          </p:txBody>
        </p:sp>
        <p:sp>
          <p:nvSpPr>
            <p:cNvPr id="17" name="流程图: 磁盘 16">
              <a:extLst>
                <a:ext uri="{FF2B5EF4-FFF2-40B4-BE49-F238E27FC236}">
                  <a16:creationId xmlns:a16="http://schemas.microsoft.com/office/drawing/2014/main" id="{A195750F-1A19-6713-5791-5A5564032D30}"/>
                </a:ext>
              </a:extLst>
            </p:cNvPr>
            <p:cNvSpPr/>
            <p:nvPr/>
          </p:nvSpPr>
          <p:spPr>
            <a:xfrm>
              <a:off x="9410699" y="2326217"/>
              <a:ext cx="1663701" cy="790575"/>
            </a:xfrm>
            <a:prstGeom prst="flowChartMagneticDisk">
              <a:avLst/>
            </a:prstGeom>
            <a:solidFill>
              <a:srgbClr val="FFC000"/>
            </a:solidFill>
            <a:ln w="12700" cap="flat" cmpd="sng" algn="ctr">
              <a:solidFill>
                <a:srgbClr val="ED7D31">
                  <a:lumMod val="50000"/>
                </a:srgbClr>
              </a:solidFill>
              <a:prstDash val="solid"/>
              <a:miter lim="800000"/>
            </a:ln>
            <a:effectLst/>
          </p:spPr>
          <p:txBody>
            <a:bodyPr rtlCol="0" anchor="ctr"/>
            <a:lstStyle/>
            <a:p>
              <a:pPr algn="ctr">
                <a:defRPr/>
              </a:pPr>
              <a:r>
                <a:rPr lang="en-US" altLang="zh-CN" sz="1050" kern="0" dirty="0">
                  <a:solidFill>
                    <a:srgbClr val="ED7D31">
                      <a:lumMod val="50000"/>
                    </a:srgbClr>
                  </a:solidFill>
                  <a:latin typeface="微软雅黑" panose="020B0503020204020204" pitchFamily="34" charset="-122"/>
                  <a:ea typeface="微软雅黑" panose="020B0503020204020204" pitchFamily="34" charset="-122"/>
                </a:rPr>
                <a:t>Interface resource data</a:t>
              </a:r>
            </a:p>
          </p:txBody>
        </p:sp>
        <p:sp>
          <p:nvSpPr>
            <p:cNvPr id="18" name="流程图: 磁盘 17">
              <a:extLst>
                <a:ext uri="{FF2B5EF4-FFF2-40B4-BE49-F238E27FC236}">
                  <a16:creationId xmlns:a16="http://schemas.microsoft.com/office/drawing/2014/main" id="{1942782E-9F8F-DBE8-F8E6-3569417EBFFA}"/>
                </a:ext>
              </a:extLst>
            </p:cNvPr>
            <p:cNvSpPr/>
            <p:nvPr/>
          </p:nvSpPr>
          <p:spPr>
            <a:xfrm>
              <a:off x="9410698" y="3230563"/>
              <a:ext cx="1663701" cy="790575"/>
            </a:xfrm>
            <a:prstGeom prst="flowChartMagneticDisk">
              <a:avLst/>
            </a:prstGeom>
            <a:solidFill>
              <a:srgbClr val="FFC000"/>
            </a:solidFill>
            <a:ln w="12700" cap="flat" cmpd="sng" algn="ctr">
              <a:solidFill>
                <a:srgbClr val="ED7D31">
                  <a:lumMod val="50000"/>
                </a:srgbClr>
              </a:solidFill>
              <a:prstDash val="solid"/>
              <a:miter lim="800000"/>
            </a:ln>
            <a:effectLst/>
          </p:spPr>
          <p:txBody>
            <a:bodyPr rtlCol="0" anchor="ctr"/>
            <a:lstStyle/>
            <a:p>
              <a:pPr algn="ctr">
                <a:defRPr/>
              </a:pPr>
              <a:r>
                <a:rPr lang="en-US" altLang="zh-CN" sz="1050" kern="0" dirty="0">
                  <a:solidFill>
                    <a:srgbClr val="ED7D31">
                      <a:lumMod val="50000"/>
                    </a:srgbClr>
                  </a:solidFill>
                  <a:latin typeface="微软雅黑" panose="020B0503020204020204" pitchFamily="34" charset="-122"/>
                  <a:ea typeface="微软雅黑" panose="020B0503020204020204" pitchFamily="34" charset="-122"/>
                </a:rPr>
                <a:t>Engineering management data</a:t>
              </a:r>
            </a:p>
          </p:txBody>
        </p:sp>
        <p:sp>
          <p:nvSpPr>
            <p:cNvPr id="19" name="流程图: 磁盘 18">
              <a:extLst>
                <a:ext uri="{FF2B5EF4-FFF2-40B4-BE49-F238E27FC236}">
                  <a16:creationId xmlns:a16="http://schemas.microsoft.com/office/drawing/2014/main" id="{F0E72D1B-C117-7303-4DC1-6C878FE54411}"/>
                </a:ext>
              </a:extLst>
            </p:cNvPr>
            <p:cNvSpPr/>
            <p:nvPr/>
          </p:nvSpPr>
          <p:spPr>
            <a:xfrm>
              <a:off x="9410698" y="4134909"/>
              <a:ext cx="1663701" cy="790575"/>
            </a:xfrm>
            <a:prstGeom prst="flowChartMagneticDisk">
              <a:avLst/>
            </a:prstGeom>
            <a:solidFill>
              <a:srgbClr val="FFC000"/>
            </a:solidFill>
            <a:ln w="12700" cap="flat" cmpd="sng" algn="ctr">
              <a:solidFill>
                <a:srgbClr val="ED7D31">
                  <a:lumMod val="50000"/>
                </a:srgbClr>
              </a:solidFill>
              <a:prstDash val="solid"/>
              <a:miter lim="800000"/>
            </a:ln>
            <a:effectLst/>
          </p:spPr>
          <p:txBody>
            <a:bodyPr rtlCol="0" anchor="ctr"/>
            <a:lstStyle/>
            <a:p>
              <a:pPr algn="ctr">
                <a:defRPr/>
              </a:pPr>
              <a:r>
                <a:rPr lang="en-US" altLang="zh-CN" sz="1050" kern="0" dirty="0">
                  <a:solidFill>
                    <a:srgbClr val="ED7D31">
                      <a:lumMod val="50000"/>
                    </a:srgbClr>
                  </a:solidFill>
                  <a:latin typeface="微软雅黑" panose="020B0503020204020204" pitchFamily="34" charset="-122"/>
                  <a:ea typeface="微软雅黑" panose="020B0503020204020204" pitchFamily="34" charset="-122"/>
                </a:rPr>
                <a:t>On-site monitoring data</a:t>
              </a:r>
            </a:p>
          </p:txBody>
        </p:sp>
        <p:sp>
          <p:nvSpPr>
            <p:cNvPr id="20" name="流程图: 磁盘 19">
              <a:extLst>
                <a:ext uri="{FF2B5EF4-FFF2-40B4-BE49-F238E27FC236}">
                  <a16:creationId xmlns:a16="http://schemas.microsoft.com/office/drawing/2014/main" id="{3B9C41DF-F677-75E2-0F4F-AF66443CFEAE}"/>
                </a:ext>
              </a:extLst>
            </p:cNvPr>
            <p:cNvSpPr/>
            <p:nvPr/>
          </p:nvSpPr>
          <p:spPr>
            <a:xfrm>
              <a:off x="9410697" y="5039255"/>
              <a:ext cx="1663701" cy="790575"/>
            </a:xfrm>
            <a:prstGeom prst="flowChartMagneticDisk">
              <a:avLst/>
            </a:prstGeom>
            <a:solidFill>
              <a:srgbClr val="FFC000"/>
            </a:solidFill>
            <a:ln w="12700" cap="flat" cmpd="sng" algn="ctr">
              <a:solidFill>
                <a:srgbClr val="ED7D31">
                  <a:lumMod val="50000"/>
                </a:srgbClr>
              </a:solidFill>
              <a:prstDash val="solid"/>
              <a:miter lim="800000"/>
            </a:ln>
            <a:effectLst/>
          </p:spPr>
          <p:txBody>
            <a:bodyPr rtlCol="0" anchor="ctr"/>
            <a:lstStyle/>
            <a:p>
              <a:pPr algn="ctr">
                <a:defRPr/>
              </a:pPr>
              <a:r>
                <a:rPr lang="en-US" altLang="zh-CN" sz="1050" kern="0" dirty="0">
                  <a:solidFill>
                    <a:srgbClr val="ED7D31">
                      <a:lumMod val="50000"/>
                    </a:srgbClr>
                  </a:solidFill>
                  <a:latin typeface="微软雅黑" panose="020B0503020204020204" pitchFamily="34" charset="-122"/>
                  <a:ea typeface="微软雅黑" panose="020B0503020204020204" pitchFamily="34" charset="-122"/>
                </a:rPr>
                <a:t>Construction and operation data</a:t>
              </a:r>
            </a:p>
          </p:txBody>
        </p:sp>
        <p:sp>
          <p:nvSpPr>
            <p:cNvPr id="21" name="流程图: 磁盘 20">
              <a:extLst>
                <a:ext uri="{FF2B5EF4-FFF2-40B4-BE49-F238E27FC236}">
                  <a16:creationId xmlns:a16="http://schemas.microsoft.com/office/drawing/2014/main" id="{5F55D8B0-AFB8-E46C-71AD-E1BFD31014B2}"/>
                </a:ext>
              </a:extLst>
            </p:cNvPr>
            <p:cNvSpPr/>
            <p:nvPr/>
          </p:nvSpPr>
          <p:spPr>
            <a:xfrm>
              <a:off x="9410696" y="5943600"/>
              <a:ext cx="1663701" cy="790575"/>
            </a:xfrm>
            <a:prstGeom prst="flowChartMagneticDisk">
              <a:avLst/>
            </a:prstGeom>
            <a:solidFill>
              <a:srgbClr val="FFC000"/>
            </a:solidFill>
            <a:ln w="12700" cap="flat" cmpd="sng" algn="ctr">
              <a:solidFill>
                <a:srgbClr val="ED7D31">
                  <a:lumMod val="50000"/>
                </a:srgbClr>
              </a:solidFill>
              <a:prstDash val="solid"/>
              <a:miter lim="800000"/>
            </a:ln>
            <a:effectLst/>
          </p:spPr>
          <p:txBody>
            <a:bodyPr rtlCol="0" anchor="ctr"/>
            <a:lstStyle/>
            <a:p>
              <a:pPr algn="ctr">
                <a:defRPr/>
              </a:pPr>
              <a:r>
                <a:rPr lang="en-US" altLang="zh-CN" sz="1050" kern="0" dirty="0">
                  <a:solidFill>
                    <a:srgbClr val="ED7D31">
                      <a:lumMod val="50000"/>
                    </a:srgbClr>
                  </a:solidFill>
                  <a:latin typeface="微软雅黑" panose="020B0503020204020204" pitchFamily="34" charset="-122"/>
                  <a:ea typeface="微软雅黑" panose="020B0503020204020204" pitchFamily="34" charset="-122"/>
                </a:rPr>
                <a:t>Historical management data</a:t>
              </a:r>
            </a:p>
          </p:txBody>
        </p:sp>
      </p:grpSp>
      <p:sp>
        <p:nvSpPr>
          <p:cNvPr id="22" name="流程图: 磁盘 21">
            <a:extLst>
              <a:ext uri="{FF2B5EF4-FFF2-40B4-BE49-F238E27FC236}">
                <a16:creationId xmlns:a16="http://schemas.microsoft.com/office/drawing/2014/main" id="{E9C491B6-7941-0EF5-5FF7-C4F53FC49E77}"/>
              </a:ext>
            </a:extLst>
          </p:cNvPr>
          <p:cNvSpPr/>
          <p:nvPr/>
        </p:nvSpPr>
        <p:spPr>
          <a:xfrm>
            <a:off x="3984484" y="2187170"/>
            <a:ext cx="3126356" cy="2416380"/>
          </a:xfrm>
          <a:prstGeom prst="flowChartMagneticDisk">
            <a:avLst/>
          </a:prstGeom>
          <a:solidFill>
            <a:srgbClr val="FFC000"/>
          </a:solidFill>
          <a:ln w="12700" cap="flat" cmpd="sng" algn="ctr">
            <a:solidFill>
              <a:srgbClr val="ED7D31">
                <a:lumMod val="50000"/>
              </a:srgbClr>
            </a:solidFill>
            <a:prstDash val="solid"/>
            <a:miter lim="800000"/>
          </a:ln>
          <a:effectLst/>
        </p:spPr>
        <p:txBody>
          <a:bodyPr rtlCol="0" anchor="ctr"/>
          <a:lstStyle/>
          <a:p>
            <a:pPr algn="ctr">
              <a:defRPr/>
            </a:pPr>
            <a:endParaRPr lang="en-US" altLang="zh-CN" sz="1050" kern="0" dirty="0">
              <a:solidFill>
                <a:srgbClr val="ED7D31">
                  <a:lumMod val="50000"/>
                </a:srgbClr>
              </a:solidFill>
              <a:latin typeface="微软雅黑" panose="020B0503020204020204" pitchFamily="34" charset="-122"/>
              <a:ea typeface="微软雅黑" panose="020B0503020204020204" pitchFamily="34" charset="-122"/>
            </a:endParaRPr>
          </a:p>
        </p:txBody>
      </p:sp>
      <p:sp>
        <p:nvSpPr>
          <p:cNvPr id="23" name="文本框 22">
            <a:extLst>
              <a:ext uri="{FF2B5EF4-FFF2-40B4-BE49-F238E27FC236}">
                <a16:creationId xmlns:a16="http://schemas.microsoft.com/office/drawing/2014/main" id="{EC324C26-9B46-1C39-DEBD-2A5196DF8ACC}"/>
              </a:ext>
            </a:extLst>
          </p:cNvPr>
          <p:cNvSpPr txBox="1"/>
          <p:nvPr/>
        </p:nvSpPr>
        <p:spPr>
          <a:xfrm>
            <a:off x="4452743" y="2320977"/>
            <a:ext cx="2285999" cy="523220"/>
          </a:xfrm>
          <a:prstGeom prst="rect">
            <a:avLst/>
          </a:prstGeom>
          <a:noFill/>
        </p:spPr>
        <p:txBody>
          <a:bodyPr wrap="square" rtlCol="0">
            <a:spAutoFit/>
          </a:bodyPr>
          <a:lstStyle/>
          <a:p>
            <a:pPr algn="ctr"/>
            <a:r>
              <a:rPr lang="en-US" altLang="zh-CN" sz="1400" b="1" dirty="0">
                <a:solidFill>
                  <a:srgbClr val="ED7D31">
                    <a:lumMod val="50000"/>
                  </a:srgbClr>
                </a:solidFill>
                <a:latin typeface="微软雅黑" panose="020B0503020204020204" pitchFamily="34" charset="-122"/>
                <a:ea typeface="微软雅黑" panose="020B0503020204020204" pitchFamily="34" charset="-122"/>
              </a:rPr>
              <a:t>Smart Engineering Management Database</a:t>
            </a:r>
            <a:endParaRPr lang="zh-CN" altLang="en-US" sz="1400" b="1" dirty="0">
              <a:solidFill>
                <a:srgbClr val="ED7D31">
                  <a:lumMod val="50000"/>
                </a:srgbClr>
              </a:solidFill>
              <a:latin typeface="微软雅黑" panose="020B0503020204020204" pitchFamily="34" charset="-122"/>
              <a:ea typeface="微软雅黑" panose="020B0503020204020204" pitchFamily="34" charset="-122"/>
            </a:endParaRPr>
          </a:p>
        </p:txBody>
      </p:sp>
      <p:sp>
        <p:nvSpPr>
          <p:cNvPr id="24" name="矩形 23">
            <a:extLst>
              <a:ext uri="{FF2B5EF4-FFF2-40B4-BE49-F238E27FC236}">
                <a16:creationId xmlns:a16="http://schemas.microsoft.com/office/drawing/2014/main" id="{92752D32-4C4C-23AC-0A0D-20A2D4B34728}"/>
              </a:ext>
            </a:extLst>
          </p:cNvPr>
          <p:cNvSpPr/>
          <p:nvPr/>
        </p:nvSpPr>
        <p:spPr>
          <a:xfrm>
            <a:off x="4234157" y="3058138"/>
            <a:ext cx="897596" cy="1261922"/>
          </a:xfrm>
          <a:prstGeom prst="rect">
            <a:avLst/>
          </a:prstGeom>
          <a:noFill/>
          <a:ln w="12700" cap="flat" cmpd="sng" algn="ctr">
            <a:solidFill>
              <a:sysClr val="windowText" lastClr="000000">
                <a:lumMod val="95000"/>
                <a:lumOff val="5000"/>
              </a:sysClr>
            </a:solidFill>
            <a:prstDash val="solid"/>
            <a:miter lim="800000"/>
          </a:ln>
          <a:effectLst/>
        </p:spPr>
        <p:txBody>
          <a:bodyPr rtlCol="0" anchor="ctr"/>
          <a:lstStyle/>
          <a:p>
            <a:pPr algn="ctr">
              <a:defRPr/>
            </a:pPr>
            <a:endParaRPr lang="zh-CN" altLang="en-US" kern="0">
              <a:solidFill>
                <a:prstClr val="white"/>
              </a:solidFill>
              <a:latin typeface="BankGothic Md BT" panose="020F0502020204030204"/>
              <a:ea typeface="Microsoft YaHei"/>
            </a:endParaRPr>
          </a:p>
        </p:txBody>
      </p:sp>
      <p:sp>
        <p:nvSpPr>
          <p:cNvPr id="25" name="矩形 24">
            <a:extLst>
              <a:ext uri="{FF2B5EF4-FFF2-40B4-BE49-F238E27FC236}">
                <a16:creationId xmlns:a16="http://schemas.microsoft.com/office/drawing/2014/main" id="{CE7860DF-164A-D7C3-B429-1D2779FCB5B7}"/>
              </a:ext>
            </a:extLst>
          </p:cNvPr>
          <p:cNvSpPr/>
          <p:nvPr/>
        </p:nvSpPr>
        <p:spPr>
          <a:xfrm>
            <a:off x="5131753" y="3058138"/>
            <a:ext cx="897596" cy="1261922"/>
          </a:xfrm>
          <a:prstGeom prst="rect">
            <a:avLst/>
          </a:prstGeom>
          <a:noFill/>
          <a:ln w="12700" cap="flat" cmpd="sng" algn="ctr">
            <a:solidFill>
              <a:sysClr val="windowText" lastClr="000000">
                <a:lumMod val="95000"/>
                <a:lumOff val="5000"/>
              </a:sysClr>
            </a:solidFill>
            <a:prstDash val="solid"/>
            <a:miter lim="800000"/>
          </a:ln>
          <a:effectLst/>
        </p:spPr>
        <p:txBody>
          <a:bodyPr rtlCol="0" anchor="ctr"/>
          <a:lstStyle/>
          <a:p>
            <a:pPr algn="ctr">
              <a:defRPr/>
            </a:pPr>
            <a:endParaRPr lang="zh-CN" altLang="en-US" kern="0">
              <a:solidFill>
                <a:prstClr val="white"/>
              </a:solidFill>
              <a:latin typeface="BankGothic Md BT" panose="020F0502020204030204"/>
              <a:ea typeface="Microsoft YaHei"/>
            </a:endParaRPr>
          </a:p>
        </p:txBody>
      </p:sp>
      <p:sp>
        <p:nvSpPr>
          <p:cNvPr id="26" name="矩形 25">
            <a:extLst>
              <a:ext uri="{FF2B5EF4-FFF2-40B4-BE49-F238E27FC236}">
                <a16:creationId xmlns:a16="http://schemas.microsoft.com/office/drawing/2014/main" id="{ADDE1F35-FD8C-3989-39D2-8683A1834BDC}"/>
              </a:ext>
            </a:extLst>
          </p:cNvPr>
          <p:cNvSpPr/>
          <p:nvPr/>
        </p:nvSpPr>
        <p:spPr>
          <a:xfrm>
            <a:off x="6029349" y="3058138"/>
            <a:ext cx="897596" cy="1261922"/>
          </a:xfrm>
          <a:prstGeom prst="rect">
            <a:avLst/>
          </a:prstGeom>
          <a:noFill/>
          <a:ln w="12700" cap="flat" cmpd="sng" algn="ctr">
            <a:solidFill>
              <a:sysClr val="windowText" lastClr="000000">
                <a:lumMod val="95000"/>
                <a:lumOff val="5000"/>
              </a:sysClr>
            </a:solidFill>
            <a:prstDash val="solid"/>
            <a:miter lim="800000"/>
          </a:ln>
          <a:effectLst/>
        </p:spPr>
        <p:txBody>
          <a:bodyPr rtlCol="0" anchor="ctr"/>
          <a:lstStyle/>
          <a:p>
            <a:pPr algn="ctr">
              <a:defRPr/>
            </a:pPr>
            <a:endParaRPr lang="zh-CN" altLang="en-US" kern="0">
              <a:solidFill>
                <a:prstClr val="white"/>
              </a:solidFill>
              <a:latin typeface="BankGothic Md BT" panose="020F0502020204030204"/>
              <a:ea typeface="Microsoft YaHei"/>
            </a:endParaRPr>
          </a:p>
        </p:txBody>
      </p:sp>
      <p:sp>
        <p:nvSpPr>
          <p:cNvPr id="27" name="文本框 26">
            <a:extLst>
              <a:ext uri="{FF2B5EF4-FFF2-40B4-BE49-F238E27FC236}">
                <a16:creationId xmlns:a16="http://schemas.microsoft.com/office/drawing/2014/main" id="{A8D92AAE-0BD1-FD8A-173B-57B690391495}"/>
              </a:ext>
            </a:extLst>
          </p:cNvPr>
          <p:cNvSpPr txBox="1"/>
          <p:nvPr/>
        </p:nvSpPr>
        <p:spPr>
          <a:xfrm>
            <a:off x="4271177" y="3238976"/>
            <a:ext cx="855748" cy="954107"/>
          </a:xfrm>
          <a:prstGeom prst="rect">
            <a:avLst/>
          </a:prstGeom>
          <a:noFill/>
        </p:spPr>
        <p:txBody>
          <a:bodyPr wrap="square" rtlCol="0">
            <a:spAutoFit/>
          </a:bodyPr>
          <a:lstStyle/>
          <a:p>
            <a:r>
              <a:rPr lang="fr-FR" altLang="zh-CN" sz="700" dirty="0">
                <a:solidFill>
                  <a:prstClr val="black"/>
                </a:solidFill>
                <a:latin typeface="微软雅黑" panose="020B0503020204020204" pitchFamily="34" charset="-122"/>
                <a:ea typeface="微软雅黑" panose="020B0503020204020204" pitchFamily="34" charset="-122"/>
              </a:rPr>
              <a:t>Construction informationManagement informationSafety assessmentReinforcement information……</a:t>
            </a:r>
            <a:endParaRPr lang="zh-CN" altLang="en-US" sz="700" dirty="0">
              <a:solidFill>
                <a:prstClr val="black"/>
              </a:solidFill>
              <a:latin typeface="微软雅黑" panose="020B0503020204020204" pitchFamily="34" charset="-122"/>
              <a:ea typeface="微软雅黑" panose="020B0503020204020204" pitchFamily="34" charset="-122"/>
            </a:endParaRPr>
          </a:p>
        </p:txBody>
      </p:sp>
      <p:sp>
        <p:nvSpPr>
          <p:cNvPr id="28" name="文本框 27">
            <a:extLst>
              <a:ext uri="{FF2B5EF4-FFF2-40B4-BE49-F238E27FC236}">
                <a16:creationId xmlns:a16="http://schemas.microsoft.com/office/drawing/2014/main" id="{E7791793-177C-FAA9-FC0F-3E9E57A7DDBC}"/>
              </a:ext>
            </a:extLst>
          </p:cNvPr>
          <p:cNvSpPr txBox="1"/>
          <p:nvPr/>
        </p:nvSpPr>
        <p:spPr>
          <a:xfrm>
            <a:off x="5132662" y="3238976"/>
            <a:ext cx="860576" cy="830997"/>
          </a:xfrm>
          <a:prstGeom prst="rect">
            <a:avLst/>
          </a:prstGeom>
          <a:noFill/>
        </p:spPr>
        <p:txBody>
          <a:bodyPr wrap="square" rtlCol="0">
            <a:spAutoFit/>
          </a:bodyPr>
          <a:lstStyle/>
          <a:p>
            <a:r>
              <a:rPr lang="en-US" altLang="zh-CN" sz="800" dirty="0">
                <a:solidFill>
                  <a:prstClr val="black"/>
                </a:solidFill>
                <a:latin typeface="微软雅黑" panose="020B0503020204020204" pitchFamily="34" charset="-122"/>
                <a:ea typeface="微软雅黑" panose="020B0503020204020204" pitchFamily="34" charset="-122"/>
              </a:rPr>
              <a:t>Real-time </a:t>
            </a:r>
            <a:r>
              <a:rPr lang="en-US" altLang="zh-CN" sz="800" dirty="0" err="1">
                <a:solidFill>
                  <a:prstClr val="black"/>
                </a:solidFill>
                <a:latin typeface="微软雅黑" panose="020B0503020204020204" pitchFamily="34" charset="-122"/>
                <a:ea typeface="微软雅黑" panose="020B0503020204020204" pitchFamily="34" charset="-122"/>
              </a:rPr>
              <a:t>progressReal</a:t>
            </a:r>
            <a:r>
              <a:rPr lang="en-US" altLang="zh-CN" sz="800" dirty="0">
                <a:solidFill>
                  <a:prstClr val="black"/>
                </a:solidFill>
                <a:latin typeface="微软雅黑" panose="020B0503020204020204" pitchFamily="34" charset="-122"/>
                <a:ea typeface="微软雅黑" panose="020B0503020204020204" pitchFamily="34" charset="-122"/>
              </a:rPr>
              <a:t>-time </a:t>
            </a:r>
            <a:r>
              <a:rPr lang="en-US" altLang="zh-CN" sz="800" dirty="0" err="1">
                <a:solidFill>
                  <a:prstClr val="black"/>
                </a:solidFill>
                <a:latin typeface="微软雅黑" panose="020B0503020204020204" pitchFamily="34" charset="-122"/>
                <a:ea typeface="微软雅黑" panose="020B0503020204020204" pitchFamily="34" charset="-122"/>
              </a:rPr>
              <a:t>investmentStatisticsArchived</a:t>
            </a:r>
            <a:r>
              <a:rPr lang="en-US" altLang="zh-CN" sz="800" dirty="0">
                <a:solidFill>
                  <a:prstClr val="black"/>
                </a:solidFill>
                <a:latin typeface="微软雅黑" panose="020B0503020204020204" pitchFamily="34" charset="-122"/>
                <a:ea typeface="微软雅黑" panose="020B0503020204020204" pitchFamily="34" charset="-122"/>
              </a:rPr>
              <a:t> data…</a:t>
            </a:r>
            <a:endParaRPr lang="zh-CN" altLang="en-US" sz="800" dirty="0">
              <a:solidFill>
                <a:prstClr val="black"/>
              </a:solidFill>
              <a:latin typeface="微软雅黑" panose="020B0503020204020204" pitchFamily="34" charset="-122"/>
              <a:ea typeface="微软雅黑" panose="020B0503020204020204" pitchFamily="34" charset="-122"/>
            </a:endParaRPr>
          </a:p>
        </p:txBody>
      </p:sp>
      <p:sp>
        <p:nvSpPr>
          <p:cNvPr id="29" name="文本框 28">
            <a:extLst>
              <a:ext uri="{FF2B5EF4-FFF2-40B4-BE49-F238E27FC236}">
                <a16:creationId xmlns:a16="http://schemas.microsoft.com/office/drawing/2014/main" id="{0B50A77B-2F3F-C25E-0A95-E30AE5B7CC2A}"/>
              </a:ext>
            </a:extLst>
          </p:cNvPr>
          <p:cNvSpPr txBox="1"/>
          <p:nvPr/>
        </p:nvSpPr>
        <p:spPr>
          <a:xfrm>
            <a:off x="6087438" y="3238976"/>
            <a:ext cx="781050" cy="954107"/>
          </a:xfrm>
          <a:prstGeom prst="rect">
            <a:avLst/>
          </a:prstGeom>
          <a:noFill/>
        </p:spPr>
        <p:txBody>
          <a:bodyPr wrap="square" rtlCol="0">
            <a:spAutoFit/>
          </a:bodyPr>
          <a:lstStyle/>
          <a:p>
            <a:r>
              <a:rPr lang="en-US" altLang="zh-CN" sz="700" dirty="0">
                <a:solidFill>
                  <a:prstClr val="black"/>
                </a:solidFill>
                <a:latin typeface="微软雅黑" panose="020B0503020204020204" pitchFamily="34" charset="-122"/>
                <a:ea typeface="微软雅黑" panose="020B0503020204020204" pitchFamily="34" charset="-122"/>
              </a:rPr>
              <a:t>Scheduling </a:t>
            </a:r>
            <a:r>
              <a:rPr lang="en-US" altLang="zh-CN" sz="700" dirty="0" err="1">
                <a:solidFill>
                  <a:prstClr val="black"/>
                </a:solidFill>
                <a:latin typeface="微软雅黑" panose="020B0503020204020204" pitchFamily="34" charset="-122"/>
                <a:ea typeface="微软雅黑" panose="020B0503020204020204" pitchFamily="34" charset="-122"/>
              </a:rPr>
              <a:t>dataMaintenance</a:t>
            </a:r>
            <a:r>
              <a:rPr lang="en-US" altLang="zh-CN" sz="700" dirty="0">
                <a:solidFill>
                  <a:prstClr val="black"/>
                </a:solidFill>
                <a:latin typeface="微软雅黑" panose="020B0503020204020204" pitchFamily="34" charset="-122"/>
                <a:ea typeface="微软雅黑" panose="020B0503020204020204" pitchFamily="34" charset="-122"/>
              </a:rPr>
              <a:t> </a:t>
            </a:r>
            <a:r>
              <a:rPr lang="en-US" altLang="zh-CN" sz="700" dirty="0" err="1">
                <a:solidFill>
                  <a:prstClr val="black"/>
                </a:solidFill>
                <a:latin typeface="微软雅黑" panose="020B0503020204020204" pitchFamily="34" charset="-122"/>
                <a:ea typeface="微软雅黑" panose="020B0503020204020204" pitchFamily="34" charset="-122"/>
              </a:rPr>
              <a:t>dataSafety</a:t>
            </a:r>
            <a:r>
              <a:rPr lang="en-US" altLang="zh-CN" sz="700" dirty="0">
                <a:solidFill>
                  <a:prstClr val="black"/>
                </a:solidFill>
                <a:latin typeface="微软雅黑" panose="020B0503020204020204" pitchFamily="34" charset="-122"/>
                <a:ea typeface="微软雅黑" panose="020B0503020204020204" pitchFamily="34" charset="-122"/>
              </a:rPr>
              <a:t> </a:t>
            </a:r>
            <a:r>
              <a:rPr lang="en-US" altLang="zh-CN" sz="700" dirty="0" err="1">
                <a:solidFill>
                  <a:prstClr val="black"/>
                </a:solidFill>
                <a:latin typeface="微软雅黑" panose="020B0503020204020204" pitchFamily="34" charset="-122"/>
                <a:ea typeface="微软雅黑" panose="020B0503020204020204" pitchFamily="34" charset="-122"/>
              </a:rPr>
              <a:t>productionProcess</a:t>
            </a:r>
            <a:r>
              <a:rPr lang="en-US" altLang="zh-CN" sz="700" dirty="0">
                <a:solidFill>
                  <a:prstClr val="black"/>
                </a:solidFill>
                <a:latin typeface="微软雅黑" panose="020B0503020204020204" pitchFamily="34" charset="-122"/>
                <a:ea typeface="微软雅黑" panose="020B0503020204020204" pitchFamily="34" charset="-122"/>
              </a:rPr>
              <a:t> monitoring……</a:t>
            </a:r>
            <a:endParaRPr lang="zh-CN" altLang="en-US" sz="700" dirty="0">
              <a:solidFill>
                <a:prstClr val="black"/>
              </a:solidFill>
              <a:latin typeface="微软雅黑" panose="020B0503020204020204" pitchFamily="34" charset="-122"/>
              <a:ea typeface="微软雅黑" panose="020B0503020204020204" pitchFamily="34" charset="-122"/>
            </a:endParaRPr>
          </a:p>
        </p:txBody>
      </p:sp>
      <p:grpSp>
        <p:nvGrpSpPr>
          <p:cNvPr id="30" name="组合 29">
            <a:extLst>
              <a:ext uri="{FF2B5EF4-FFF2-40B4-BE49-F238E27FC236}">
                <a16:creationId xmlns:a16="http://schemas.microsoft.com/office/drawing/2014/main" id="{3B83C335-7743-C699-BFD3-BD62A59D4B34}"/>
              </a:ext>
            </a:extLst>
          </p:cNvPr>
          <p:cNvGrpSpPr/>
          <p:nvPr/>
        </p:nvGrpSpPr>
        <p:grpSpPr>
          <a:xfrm>
            <a:off x="10062122" y="663125"/>
            <a:ext cx="1449825" cy="5417449"/>
            <a:chOff x="9410696" y="517525"/>
            <a:chExt cx="1663710" cy="6216650"/>
          </a:xfrm>
        </p:grpSpPr>
        <p:sp>
          <p:nvSpPr>
            <p:cNvPr id="31" name="流程图: 磁盘 30">
              <a:extLst>
                <a:ext uri="{FF2B5EF4-FFF2-40B4-BE49-F238E27FC236}">
                  <a16:creationId xmlns:a16="http://schemas.microsoft.com/office/drawing/2014/main" id="{9F068569-BB8C-7CBD-44CB-76A733AC5054}"/>
                </a:ext>
              </a:extLst>
            </p:cNvPr>
            <p:cNvSpPr/>
            <p:nvPr/>
          </p:nvSpPr>
          <p:spPr>
            <a:xfrm>
              <a:off x="9410699" y="517525"/>
              <a:ext cx="1663701" cy="790575"/>
            </a:xfrm>
            <a:prstGeom prst="flowChartMagneticDisk">
              <a:avLst/>
            </a:prstGeom>
            <a:solidFill>
              <a:srgbClr val="FFC000"/>
            </a:solidFill>
            <a:ln w="12700" cap="flat" cmpd="sng" algn="ctr">
              <a:solidFill>
                <a:srgbClr val="ED7D31">
                  <a:lumMod val="50000"/>
                </a:srgbClr>
              </a:solidFill>
              <a:prstDash val="solid"/>
              <a:miter lim="800000"/>
            </a:ln>
            <a:effectLst/>
          </p:spPr>
          <p:txBody>
            <a:bodyPr rtlCol="0" anchor="ctr"/>
            <a:lstStyle/>
            <a:p>
              <a:pPr algn="ctr">
                <a:defRPr/>
              </a:pPr>
              <a:r>
                <a:rPr lang="en-US" altLang="zh-CN" sz="1050" kern="0" dirty="0">
                  <a:solidFill>
                    <a:srgbClr val="ED7D31">
                      <a:lumMod val="50000"/>
                    </a:srgbClr>
                  </a:solidFill>
                  <a:latin typeface="微软雅黑" panose="020B0503020204020204" pitchFamily="34" charset="-122"/>
                  <a:ea typeface="微软雅黑" panose="020B0503020204020204" pitchFamily="34" charset="-122"/>
                </a:rPr>
                <a:t>Planning data</a:t>
              </a:r>
              <a:endParaRPr lang="zh-CN" altLang="en-US" sz="1050" kern="0" dirty="0">
                <a:solidFill>
                  <a:srgbClr val="ED7D31">
                    <a:lumMod val="50000"/>
                  </a:srgbClr>
                </a:solidFill>
                <a:latin typeface="微软雅黑" panose="020B0503020204020204" pitchFamily="34" charset="-122"/>
                <a:ea typeface="微软雅黑" panose="020B0503020204020204" pitchFamily="34" charset="-122"/>
              </a:endParaRPr>
            </a:p>
          </p:txBody>
        </p:sp>
        <p:sp>
          <p:nvSpPr>
            <p:cNvPr id="32" name="流程图: 磁盘 31">
              <a:extLst>
                <a:ext uri="{FF2B5EF4-FFF2-40B4-BE49-F238E27FC236}">
                  <a16:creationId xmlns:a16="http://schemas.microsoft.com/office/drawing/2014/main" id="{ECEF1008-A9CA-1610-EF31-5427BC3F1820}"/>
                </a:ext>
              </a:extLst>
            </p:cNvPr>
            <p:cNvSpPr/>
            <p:nvPr/>
          </p:nvSpPr>
          <p:spPr>
            <a:xfrm>
              <a:off x="9410704" y="1421871"/>
              <a:ext cx="1663702" cy="790575"/>
            </a:xfrm>
            <a:prstGeom prst="flowChartMagneticDisk">
              <a:avLst/>
            </a:prstGeom>
            <a:solidFill>
              <a:srgbClr val="FFC000"/>
            </a:solidFill>
            <a:ln w="12700" cap="flat" cmpd="sng" algn="ctr">
              <a:solidFill>
                <a:srgbClr val="ED7D31">
                  <a:lumMod val="50000"/>
                </a:srgbClr>
              </a:solidFill>
              <a:prstDash val="solid"/>
              <a:miter lim="800000"/>
            </a:ln>
            <a:effectLst/>
          </p:spPr>
          <p:txBody>
            <a:bodyPr rtlCol="0" anchor="ctr"/>
            <a:lstStyle/>
            <a:p>
              <a:pPr algn="ctr">
                <a:defRPr/>
              </a:pPr>
              <a:r>
                <a:rPr lang="en-US" altLang="zh-CN" sz="1050" kern="0" dirty="0">
                  <a:solidFill>
                    <a:srgbClr val="ED7D31">
                      <a:lumMod val="50000"/>
                    </a:srgbClr>
                  </a:solidFill>
                  <a:latin typeface="微软雅黑" panose="020B0503020204020204" pitchFamily="34" charset="-122"/>
                  <a:ea typeface="微软雅黑" panose="020B0503020204020204" pitchFamily="34" charset="-122"/>
                </a:rPr>
                <a:t>Technical archive data</a:t>
              </a:r>
              <a:endParaRPr lang="zh-CN" altLang="en-US" sz="1050" kern="0" dirty="0">
                <a:solidFill>
                  <a:srgbClr val="ED7D31">
                    <a:lumMod val="50000"/>
                  </a:srgbClr>
                </a:solidFill>
                <a:latin typeface="微软雅黑" panose="020B0503020204020204" pitchFamily="34" charset="-122"/>
                <a:ea typeface="微软雅黑" panose="020B0503020204020204" pitchFamily="34" charset="-122"/>
              </a:endParaRPr>
            </a:p>
          </p:txBody>
        </p:sp>
        <p:sp>
          <p:nvSpPr>
            <p:cNvPr id="33" name="流程图: 磁盘 32">
              <a:extLst>
                <a:ext uri="{FF2B5EF4-FFF2-40B4-BE49-F238E27FC236}">
                  <a16:creationId xmlns:a16="http://schemas.microsoft.com/office/drawing/2014/main" id="{52988CE3-C3F1-5965-679C-3D0657E39411}"/>
                </a:ext>
              </a:extLst>
            </p:cNvPr>
            <p:cNvSpPr/>
            <p:nvPr/>
          </p:nvSpPr>
          <p:spPr>
            <a:xfrm>
              <a:off x="9410699" y="2326217"/>
              <a:ext cx="1663701" cy="790575"/>
            </a:xfrm>
            <a:prstGeom prst="flowChartMagneticDisk">
              <a:avLst/>
            </a:prstGeom>
            <a:solidFill>
              <a:srgbClr val="FFC000"/>
            </a:solidFill>
            <a:ln w="12700" cap="flat" cmpd="sng" algn="ctr">
              <a:solidFill>
                <a:srgbClr val="ED7D31">
                  <a:lumMod val="50000"/>
                </a:srgbClr>
              </a:solidFill>
              <a:prstDash val="solid"/>
              <a:miter lim="800000"/>
            </a:ln>
            <a:effectLst/>
          </p:spPr>
          <p:txBody>
            <a:bodyPr rtlCol="0" anchor="ctr"/>
            <a:lstStyle/>
            <a:p>
              <a:pPr algn="ctr">
                <a:defRPr/>
              </a:pPr>
              <a:r>
                <a:rPr lang="en-US" altLang="zh-CN" sz="1050" kern="0" dirty="0">
                  <a:solidFill>
                    <a:srgbClr val="ED7D31">
                      <a:lumMod val="50000"/>
                    </a:srgbClr>
                  </a:solidFill>
                  <a:latin typeface="微软雅黑" panose="020B0503020204020204" pitchFamily="34" charset="-122"/>
                  <a:ea typeface="微软雅黑" panose="020B0503020204020204" pitchFamily="34" charset="-122"/>
                </a:rPr>
                <a:t>Managing Authority Data</a:t>
              </a:r>
            </a:p>
          </p:txBody>
        </p:sp>
        <p:sp>
          <p:nvSpPr>
            <p:cNvPr id="34" name="流程图: 磁盘 33">
              <a:extLst>
                <a:ext uri="{FF2B5EF4-FFF2-40B4-BE49-F238E27FC236}">
                  <a16:creationId xmlns:a16="http://schemas.microsoft.com/office/drawing/2014/main" id="{A52354EB-3A34-5F08-D0B2-EDC5F035DCDB}"/>
                </a:ext>
              </a:extLst>
            </p:cNvPr>
            <p:cNvSpPr/>
            <p:nvPr/>
          </p:nvSpPr>
          <p:spPr>
            <a:xfrm>
              <a:off x="9410698" y="3230563"/>
              <a:ext cx="1663701" cy="790575"/>
            </a:xfrm>
            <a:prstGeom prst="flowChartMagneticDisk">
              <a:avLst/>
            </a:prstGeom>
            <a:solidFill>
              <a:srgbClr val="FFC000"/>
            </a:solidFill>
            <a:ln w="12700" cap="flat" cmpd="sng" algn="ctr">
              <a:solidFill>
                <a:srgbClr val="ED7D31">
                  <a:lumMod val="50000"/>
                </a:srgbClr>
              </a:solidFill>
              <a:prstDash val="solid"/>
              <a:miter lim="800000"/>
            </a:ln>
            <a:effectLst/>
          </p:spPr>
          <p:txBody>
            <a:bodyPr rtlCol="0" anchor="ctr"/>
            <a:lstStyle/>
            <a:p>
              <a:pPr algn="ctr">
                <a:defRPr/>
              </a:pPr>
              <a:r>
                <a:rPr lang="en-US" altLang="zh-CN" sz="1050" kern="0" dirty="0">
                  <a:solidFill>
                    <a:srgbClr val="ED7D31">
                      <a:lumMod val="50000"/>
                    </a:srgbClr>
                  </a:solidFill>
                  <a:latin typeface="微软雅黑" panose="020B0503020204020204" pitchFamily="34" charset="-122"/>
                  <a:ea typeface="微软雅黑" panose="020B0503020204020204" pitchFamily="34" charset="-122"/>
                </a:rPr>
                <a:t>Weather and traffic data</a:t>
              </a:r>
            </a:p>
          </p:txBody>
        </p:sp>
        <p:sp>
          <p:nvSpPr>
            <p:cNvPr id="35" name="流程图: 磁盘 34">
              <a:extLst>
                <a:ext uri="{FF2B5EF4-FFF2-40B4-BE49-F238E27FC236}">
                  <a16:creationId xmlns:a16="http://schemas.microsoft.com/office/drawing/2014/main" id="{D93FD41B-6057-0E74-7C39-A44913E972B2}"/>
                </a:ext>
              </a:extLst>
            </p:cNvPr>
            <p:cNvSpPr/>
            <p:nvPr/>
          </p:nvSpPr>
          <p:spPr>
            <a:xfrm>
              <a:off x="9410698" y="4134909"/>
              <a:ext cx="1663701" cy="790575"/>
            </a:xfrm>
            <a:prstGeom prst="flowChartMagneticDisk">
              <a:avLst/>
            </a:prstGeom>
            <a:solidFill>
              <a:srgbClr val="FFC000"/>
            </a:solidFill>
            <a:ln w="12700" cap="flat" cmpd="sng" algn="ctr">
              <a:solidFill>
                <a:srgbClr val="ED7D31">
                  <a:lumMod val="50000"/>
                </a:srgbClr>
              </a:solidFill>
              <a:prstDash val="solid"/>
              <a:miter lim="800000"/>
            </a:ln>
            <a:effectLst/>
          </p:spPr>
          <p:txBody>
            <a:bodyPr rtlCol="0" anchor="ctr"/>
            <a:lstStyle/>
            <a:p>
              <a:pPr algn="ctr">
                <a:defRPr/>
              </a:pPr>
              <a:r>
                <a:rPr lang="en-US" altLang="zh-CN" sz="1050" kern="0" dirty="0">
                  <a:solidFill>
                    <a:srgbClr val="ED7D31">
                      <a:lumMod val="50000"/>
                    </a:srgbClr>
                  </a:solidFill>
                  <a:latin typeface="微软雅黑" panose="020B0503020204020204" pitchFamily="34" charset="-122"/>
                  <a:ea typeface="微软雅黑" panose="020B0503020204020204" pitchFamily="34" charset="-122"/>
                </a:rPr>
                <a:t>Manage data in real time</a:t>
              </a:r>
            </a:p>
          </p:txBody>
        </p:sp>
        <p:sp>
          <p:nvSpPr>
            <p:cNvPr id="36" name="流程图: 磁盘 35">
              <a:extLst>
                <a:ext uri="{FF2B5EF4-FFF2-40B4-BE49-F238E27FC236}">
                  <a16:creationId xmlns:a16="http://schemas.microsoft.com/office/drawing/2014/main" id="{5259FF09-7F74-CBD3-9386-A0E261FA605D}"/>
                </a:ext>
              </a:extLst>
            </p:cNvPr>
            <p:cNvSpPr/>
            <p:nvPr/>
          </p:nvSpPr>
          <p:spPr>
            <a:xfrm>
              <a:off x="9410697" y="5039255"/>
              <a:ext cx="1663701" cy="790575"/>
            </a:xfrm>
            <a:prstGeom prst="flowChartMagneticDisk">
              <a:avLst/>
            </a:prstGeom>
            <a:solidFill>
              <a:srgbClr val="FFC000"/>
            </a:solidFill>
            <a:ln w="12700" cap="flat" cmpd="sng" algn="ctr">
              <a:solidFill>
                <a:srgbClr val="ED7D31">
                  <a:lumMod val="50000"/>
                </a:srgbClr>
              </a:solidFill>
              <a:prstDash val="solid"/>
              <a:miter lim="800000"/>
            </a:ln>
            <a:effectLst/>
          </p:spPr>
          <p:txBody>
            <a:bodyPr rtlCol="0" anchor="ctr"/>
            <a:lstStyle/>
            <a:p>
              <a:pPr algn="ctr">
                <a:defRPr/>
              </a:pPr>
              <a:r>
                <a:rPr lang="en-US" altLang="zh-CN" sz="1050" kern="0" dirty="0">
                  <a:solidFill>
                    <a:srgbClr val="ED7D31">
                      <a:lumMod val="50000"/>
                    </a:srgbClr>
                  </a:solidFill>
                  <a:latin typeface="微软雅黑" panose="020B0503020204020204" pitchFamily="34" charset="-122"/>
                  <a:ea typeface="微软雅黑" panose="020B0503020204020204" pitchFamily="34" charset="-122"/>
                </a:rPr>
                <a:t>Safety supervision data</a:t>
              </a:r>
            </a:p>
          </p:txBody>
        </p:sp>
        <p:sp>
          <p:nvSpPr>
            <p:cNvPr id="37" name="流程图: 磁盘 36">
              <a:extLst>
                <a:ext uri="{FF2B5EF4-FFF2-40B4-BE49-F238E27FC236}">
                  <a16:creationId xmlns:a16="http://schemas.microsoft.com/office/drawing/2014/main" id="{BBE980F6-C19A-02FE-8C7A-DF1D3609F20B}"/>
                </a:ext>
              </a:extLst>
            </p:cNvPr>
            <p:cNvSpPr/>
            <p:nvPr/>
          </p:nvSpPr>
          <p:spPr>
            <a:xfrm>
              <a:off x="9410696" y="5943600"/>
              <a:ext cx="1663701" cy="790575"/>
            </a:xfrm>
            <a:prstGeom prst="flowChartMagneticDisk">
              <a:avLst/>
            </a:prstGeom>
            <a:solidFill>
              <a:srgbClr val="FFC000"/>
            </a:solidFill>
            <a:ln w="12700" cap="flat" cmpd="sng" algn="ctr">
              <a:solidFill>
                <a:srgbClr val="ED7D31">
                  <a:lumMod val="50000"/>
                </a:srgbClr>
              </a:solidFill>
              <a:prstDash val="solid"/>
              <a:miter lim="800000"/>
            </a:ln>
            <a:effectLst/>
          </p:spPr>
          <p:txBody>
            <a:bodyPr rtlCol="0" anchor="ctr"/>
            <a:lstStyle/>
            <a:p>
              <a:pPr algn="ctr">
                <a:defRPr/>
              </a:pPr>
              <a:r>
                <a:rPr lang="en-US" altLang="zh-CN" sz="1050" kern="0" dirty="0">
                  <a:solidFill>
                    <a:srgbClr val="ED7D31">
                      <a:lumMod val="50000"/>
                    </a:srgbClr>
                  </a:solidFill>
                  <a:latin typeface="微软雅黑" panose="020B0503020204020204" pitchFamily="34" charset="-122"/>
                  <a:ea typeface="微软雅黑" panose="020B0503020204020204" pitchFamily="34" charset="-122"/>
                </a:rPr>
                <a:t>Approval process data</a:t>
              </a:r>
            </a:p>
          </p:txBody>
        </p:sp>
      </p:grpSp>
      <p:sp>
        <p:nvSpPr>
          <p:cNvPr id="38" name="矩形 37">
            <a:extLst>
              <a:ext uri="{FF2B5EF4-FFF2-40B4-BE49-F238E27FC236}">
                <a16:creationId xmlns:a16="http://schemas.microsoft.com/office/drawing/2014/main" id="{7F4C0CDC-A11C-1467-5F1A-518E8796274A}"/>
              </a:ext>
            </a:extLst>
          </p:cNvPr>
          <p:cNvSpPr/>
          <p:nvPr/>
        </p:nvSpPr>
        <p:spPr>
          <a:xfrm>
            <a:off x="7738506" y="660843"/>
            <a:ext cx="306796" cy="5417449"/>
          </a:xfrm>
          <a:prstGeom prst="rect">
            <a:avLst/>
          </a:prstGeom>
          <a:solidFill>
            <a:srgbClr val="00B0F0"/>
          </a:solidFill>
          <a:ln w="12700" cap="flat" cmpd="sng" algn="ctr">
            <a:noFill/>
            <a:prstDash val="solid"/>
            <a:miter lim="800000"/>
          </a:ln>
          <a:effectLst/>
        </p:spPr>
        <p:txBody>
          <a:bodyPr rtlCol="0" anchor="ctr"/>
          <a:lstStyle/>
          <a:p>
            <a:pPr algn="ctr">
              <a:defRPr/>
            </a:pPr>
            <a:r>
              <a:rPr lang="zh-CN" altLang="en-US" sz="1400" b="1" kern="0" dirty="0">
                <a:solidFill>
                  <a:prstClr val="white"/>
                </a:solidFill>
                <a:latin typeface="微软雅黑" panose="020B0503020204020204" pitchFamily="34" charset="-122"/>
                <a:ea typeface="微软雅黑" panose="020B0503020204020204" pitchFamily="34" charset="-122"/>
              </a:rPr>
              <a:t>数据交换与共享</a:t>
            </a:r>
          </a:p>
        </p:txBody>
      </p:sp>
      <p:cxnSp>
        <p:nvCxnSpPr>
          <p:cNvPr id="39" name="直接箭头连接符 38">
            <a:extLst>
              <a:ext uri="{FF2B5EF4-FFF2-40B4-BE49-F238E27FC236}">
                <a16:creationId xmlns:a16="http://schemas.microsoft.com/office/drawing/2014/main" id="{D59D32B9-0A04-BD46-1669-03802F643653}"/>
              </a:ext>
            </a:extLst>
          </p:cNvPr>
          <p:cNvCxnSpPr/>
          <p:nvPr/>
        </p:nvCxnSpPr>
        <p:spPr>
          <a:xfrm>
            <a:off x="8028136" y="1038460"/>
            <a:ext cx="300671" cy="0"/>
          </a:xfrm>
          <a:prstGeom prst="straightConnector1">
            <a:avLst/>
          </a:prstGeom>
          <a:noFill/>
          <a:ln w="6350" cap="flat" cmpd="sng" algn="ctr">
            <a:solidFill>
              <a:srgbClr val="ED7D31">
                <a:lumMod val="75000"/>
              </a:srgbClr>
            </a:solidFill>
            <a:prstDash val="solid"/>
            <a:miter lim="800000"/>
            <a:headEnd type="triangle"/>
            <a:tailEnd type="triangle"/>
          </a:ln>
          <a:effectLst/>
        </p:spPr>
      </p:cxnSp>
      <p:cxnSp>
        <p:nvCxnSpPr>
          <p:cNvPr id="40" name="直接箭头连接符 39">
            <a:extLst>
              <a:ext uri="{FF2B5EF4-FFF2-40B4-BE49-F238E27FC236}">
                <a16:creationId xmlns:a16="http://schemas.microsoft.com/office/drawing/2014/main" id="{276A17EB-2C20-A88F-D04B-ACE1CBAA77F0}"/>
              </a:ext>
            </a:extLst>
          </p:cNvPr>
          <p:cNvCxnSpPr/>
          <p:nvPr/>
        </p:nvCxnSpPr>
        <p:spPr>
          <a:xfrm>
            <a:off x="8045302" y="1791135"/>
            <a:ext cx="300671" cy="0"/>
          </a:xfrm>
          <a:prstGeom prst="straightConnector1">
            <a:avLst/>
          </a:prstGeom>
          <a:noFill/>
          <a:ln w="6350" cap="flat" cmpd="sng" algn="ctr">
            <a:solidFill>
              <a:srgbClr val="ED7D31">
                <a:lumMod val="75000"/>
              </a:srgbClr>
            </a:solidFill>
            <a:prstDash val="solid"/>
            <a:miter lim="800000"/>
            <a:headEnd type="triangle"/>
            <a:tailEnd type="triangle"/>
          </a:ln>
          <a:effectLst/>
        </p:spPr>
      </p:cxnSp>
      <p:cxnSp>
        <p:nvCxnSpPr>
          <p:cNvPr id="41" name="直接箭头连接符 40">
            <a:extLst>
              <a:ext uri="{FF2B5EF4-FFF2-40B4-BE49-F238E27FC236}">
                <a16:creationId xmlns:a16="http://schemas.microsoft.com/office/drawing/2014/main" id="{08CA36D3-0920-5659-41A1-1122DDDAC708}"/>
              </a:ext>
            </a:extLst>
          </p:cNvPr>
          <p:cNvCxnSpPr/>
          <p:nvPr/>
        </p:nvCxnSpPr>
        <p:spPr>
          <a:xfrm>
            <a:off x="8010970" y="2611370"/>
            <a:ext cx="300671" cy="0"/>
          </a:xfrm>
          <a:prstGeom prst="straightConnector1">
            <a:avLst/>
          </a:prstGeom>
          <a:noFill/>
          <a:ln w="6350" cap="flat" cmpd="sng" algn="ctr">
            <a:solidFill>
              <a:srgbClr val="ED7D31">
                <a:lumMod val="75000"/>
              </a:srgbClr>
            </a:solidFill>
            <a:prstDash val="solid"/>
            <a:miter lim="800000"/>
            <a:headEnd type="triangle"/>
            <a:tailEnd type="triangle"/>
          </a:ln>
          <a:effectLst/>
        </p:spPr>
      </p:cxnSp>
      <p:cxnSp>
        <p:nvCxnSpPr>
          <p:cNvPr id="42" name="直接箭头连接符 41">
            <a:extLst>
              <a:ext uri="{FF2B5EF4-FFF2-40B4-BE49-F238E27FC236}">
                <a16:creationId xmlns:a16="http://schemas.microsoft.com/office/drawing/2014/main" id="{86CC90A8-BC74-3402-51B7-419DB14A4034}"/>
              </a:ext>
            </a:extLst>
          </p:cNvPr>
          <p:cNvCxnSpPr/>
          <p:nvPr/>
        </p:nvCxnSpPr>
        <p:spPr>
          <a:xfrm>
            <a:off x="8028136" y="3364045"/>
            <a:ext cx="300671" cy="0"/>
          </a:xfrm>
          <a:prstGeom prst="straightConnector1">
            <a:avLst/>
          </a:prstGeom>
          <a:noFill/>
          <a:ln w="6350" cap="flat" cmpd="sng" algn="ctr">
            <a:solidFill>
              <a:srgbClr val="ED7D31">
                <a:lumMod val="75000"/>
              </a:srgbClr>
            </a:solidFill>
            <a:prstDash val="solid"/>
            <a:miter lim="800000"/>
            <a:headEnd type="triangle"/>
            <a:tailEnd type="triangle"/>
          </a:ln>
          <a:effectLst/>
        </p:spPr>
      </p:cxnSp>
      <p:cxnSp>
        <p:nvCxnSpPr>
          <p:cNvPr id="43" name="直接箭头连接符 42">
            <a:extLst>
              <a:ext uri="{FF2B5EF4-FFF2-40B4-BE49-F238E27FC236}">
                <a16:creationId xmlns:a16="http://schemas.microsoft.com/office/drawing/2014/main" id="{7605DE41-8547-4892-8394-295A19FCB1A7}"/>
              </a:ext>
            </a:extLst>
          </p:cNvPr>
          <p:cNvCxnSpPr/>
          <p:nvPr/>
        </p:nvCxnSpPr>
        <p:spPr>
          <a:xfrm>
            <a:off x="8028136" y="4234430"/>
            <a:ext cx="300671" cy="0"/>
          </a:xfrm>
          <a:prstGeom prst="straightConnector1">
            <a:avLst/>
          </a:prstGeom>
          <a:noFill/>
          <a:ln w="6350" cap="flat" cmpd="sng" algn="ctr">
            <a:solidFill>
              <a:srgbClr val="ED7D31">
                <a:lumMod val="75000"/>
              </a:srgbClr>
            </a:solidFill>
            <a:prstDash val="solid"/>
            <a:miter lim="800000"/>
            <a:headEnd type="triangle"/>
            <a:tailEnd type="triangle"/>
          </a:ln>
          <a:effectLst/>
        </p:spPr>
      </p:cxnSp>
      <p:cxnSp>
        <p:nvCxnSpPr>
          <p:cNvPr id="44" name="直接箭头连接符 43">
            <a:extLst>
              <a:ext uri="{FF2B5EF4-FFF2-40B4-BE49-F238E27FC236}">
                <a16:creationId xmlns:a16="http://schemas.microsoft.com/office/drawing/2014/main" id="{71660E8C-AE63-C4B8-734C-41C4B6B6F272}"/>
              </a:ext>
            </a:extLst>
          </p:cNvPr>
          <p:cNvCxnSpPr/>
          <p:nvPr/>
        </p:nvCxnSpPr>
        <p:spPr>
          <a:xfrm>
            <a:off x="8045302" y="4987105"/>
            <a:ext cx="300671" cy="0"/>
          </a:xfrm>
          <a:prstGeom prst="straightConnector1">
            <a:avLst/>
          </a:prstGeom>
          <a:noFill/>
          <a:ln w="6350" cap="flat" cmpd="sng" algn="ctr">
            <a:solidFill>
              <a:srgbClr val="ED7D31">
                <a:lumMod val="75000"/>
              </a:srgbClr>
            </a:solidFill>
            <a:prstDash val="solid"/>
            <a:miter lim="800000"/>
            <a:headEnd type="triangle"/>
            <a:tailEnd type="triangle"/>
          </a:ln>
          <a:effectLst/>
        </p:spPr>
      </p:cxnSp>
      <p:cxnSp>
        <p:nvCxnSpPr>
          <p:cNvPr id="45" name="直接箭头连接符 44">
            <a:extLst>
              <a:ext uri="{FF2B5EF4-FFF2-40B4-BE49-F238E27FC236}">
                <a16:creationId xmlns:a16="http://schemas.microsoft.com/office/drawing/2014/main" id="{28F69751-B954-A1DD-1B69-9DA62E6F3197}"/>
              </a:ext>
            </a:extLst>
          </p:cNvPr>
          <p:cNvCxnSpPr/>
          <p:nvPr/>
        </p:nvCxnSpPr>
        <p:spPr>
          <a:xfrm>
            <a:off x="8005582" y="5770209"/>
            <a:ext cx="300671" cy="0"/>
          </a:xfrm>
          <a:prstGeom prst="straightConnector1">
            <a:avLst/>
          </a:prstGeom>
          <a:noFill/>
          <a:ln w="6350" cap="flat" cmpd="sng" algn="ctr">
            <a:solidFill>
              <a:srgbClr val="ED7D31">
                <a:lumMod val="75000"/>
              </a:srgbClr>
            </a:solidFill>
            <a:prstDash val="solid"/>
            <a:miter lim="800000"/>
            <a:headEnd type="triangle"/>
            <a:tailEnd type="triangle"/>
          </a:ln>
          <a:effectLst/>
        </p:spPr>
      </p:cxnSp>
      <p:sp>
        <p:nvSpPr>
          <p:cNvPr id="46" name="矩形 45">
            <a:extLst>
              <a:ext uri="{FF2B5EF4-FFF2-40B4-BE49-F238E27FC236}">
                <a16:creationId xmlns:a16="http://schemas.microsoft.com/office/drawing/2014/main" id="{81EE3C7A-AE17-ADB1-75D4-FBD3E087FD2F}"/>
              </a:ext>
            </a:extLst>
          </p:cNvPr>
          <p:cNvSpPr/>
          <p:nvPr/>
        </p:nvSpPr>
        <p:spPr>
          <a:xfrm>
            <a:off x="2538647" y="663125"/>
            <a:ext cx="542398" cy="5417449"/>
          </a:xfrm>
          <a:prstGeom prst="rect">
            <a:avLst/>
          </a:prstGeom>
          <a:solidFill>
            <a:srgbClr val="002060">
              <a:alpha val="58000"/>
            </a:srgbClr>
          </a:solidFill>
          <a:ln w="12700" cap="flat" cmpd="sng" algn="ctr">
            <a:noFill/>
            <a:prstDash val="solid"/>
            <a:miter lim="800000"/>
          </a:ln>
          <a:effectLst/>
        </p:spPr>
        <p:txBody>
          <a:bodyPr rtlCol="0" anchor="ctr"/>
          <a:lstStyle/>
          <a:p>
            <a:pPr algn="ctr">
              <a:defRPr/>
            </a:pPr>
            <a:r>
              <a:rPr lang="en-US" altLang="zh-CN" sz="1400" b="1" kern="0" dirty="0">
                <a:solidFill>
                  <a:prstClr val="white"/>
                </a:solidFill>
                <a:latin typeface="微软雅黑" panose="020B0503020204020204" pitchFamily="34" charset="-122"/>
                <a:ea typeface="微软雅黑" panose="020B0503020204020204" pitchFamily="34" charset="-122"/>
              </a:rPr>
              <a:t>Smart construction management system</a:t>
            </a:r>
            <a:endParaRPr lang="zh-CN" altLang="en-US" sz="1400" b="1" kern="0" dirty="0">
              <a:solidFill>
                <a:prstClr val="white"/>
              </a:solidFill>
              <a:latin typeface="微软雅黑" panose="020B0503020204020204" pitchFamily="34" charset="-122"/>
              <a:ea typeface="微软雅黑" panose="020B0503020204020204" pitchFamily="34" charset="-122"/>
            </a:endParaRPr>
          </a:p>
        </p:txBody>
      </p:sp>
      <p:cxnSp>
        <p:nvCxnSpPr>
          <p:cNvPr id="47" name="直接箭头连接符 46">
            <a:extLst>
              <a:ext uri="{FF2B5EF4-FFF2-40B4-BE49-F238E27FC236}">
                <a16:creationId xmlns:a16="http://schemas.microsoft.com/office/drawing/2014/main" id="{B067BA03-DECB-BF0E-08A2-DAEDB3364AAF}"/>
              </a:ext>
            </a:extLst>
          </p:cNvPr>
          <p:cNvCxnSpPr/>
          <p:nvPr/>
        </p:nvCxnSpPr>
        <p:spPr>
          <a:xfrm>
            <a:off x="3135984" y="3030572"/>
            <a:ext cx="805637" cy="0"/>
          </a:xfrm>
          <a:prstGeom prst="straightConnector1">
            <a:avLst/>
          </a:prstGeom>
          <a:noFill/>
          <a:ln w="6350" cap="flat" cmpd="sng" algn="ctr">
            <a:solidFill>
              <a:srgbClr val="7030A0"/>
            </a:solidFill>
            <a:prstDash val="solid"/>
            <a:miter lim="800000"/>
            <a:headEnd type="triangle"/>
            <a:tailEnd type="triangle"/>
          </a:ln>
          <a:effectLst/>
        </p:spPr>
      </p:cxnSp>
      <p:cxnSp>
        <p:nvCxnSpPr>
          <p:cNvPr id="48" name="直接箭头连接符 47">
            <a:extLst>
              <a:ext uri="{FF2B5EF4-FFF2-40B4-BE49-F238E27FC236}">
                <a16:creationId xmlns:a16="http://schemas.microsoft.com/office/drawing/2014/main" id="{6EF09890-3514-C9BC-8D2C-40A66A35EBEA}"/>
              </a:ext>
            </a:extLst>
          </p:cNvPr>
          <p:cNvCxnSpPr/>
          <p:nvPr/>
        </p:nvCxnSpPr>
        <p:spPr>
          <a:xfrm>
            <a:off x="3135984" y="3410935"/>
            <a:ext cx="805637" cy="0"/>
          </a:xfrm>
          <a:prstGeom prst="straightConnector1">
            <a:avLst/>
          </a:prstGeom>
          <a:noFill/>
          <a:ln w="6350" cap="flat" cmpd="sng" algn="ctr">
            <a:solidFill>
              <a:srgbClr val="7030A0"/>
            </a:solidFill>
            <a:prstDash val="solid"/>
            <a:miter lim="800000"/>
            <a:headEnd type="triangle"/>
            <a:tailEnd type="triangle"/>
          </a:ln>
          <a:effectLst/>
        </p:spPr>
      </p:cxnSp>
      <p:cxnSp>
        <p:nvCxnSpPr>
          <p:cNvPr id="49" name="直接箭头连接符 48">
            <a:extLst>
              <a:ext uri="{FF2B5EF4-FFF2-40B4-BE49-F238E27FC236}">
                <a16:creationId xmlns:a16="http://schemas.microsoft.com/office/drawing/2014/main" id="{6B3765D6-CFF2-6DC9-0886-A7D6DD54A24E}"/>
              </a:ext>
            </a:extLst>
          </p:cNvPr>
          <p:cNvCxnSpPr/>
          <p:nvPr/>
        </p:nvCxnSpPr>
        <p:spPr>
          <a:xfrm>
            <a:off x="3135984" y="3815465"/>
            <a:ext cx="805637" cy="0"/>
          </a:xfrm>
          <a:prstGeom prst="straightConnector1">
            <a:avLst/>
          </a:prstGeom>
          <a:noFill/>
          <a:ln w="6350" cap="flat" cmpd="sng" algn="ctr">
            <a:solidFill>
              <a:srgbClr val="7030A0"/>
            </a:solidFill>
            <a:prstDash val="solid"/>
            <a:miter lim="800000"/>
            <a:headEnd type="triangle"/>
            <a:tailEnd type="triangle"/>
          </a:ln>
          <a:effectLst/>
        </p:spPr>
      </p:cxnSp>
      <p:sp>
        <p:nvSpPr>
          <p:cNvPr id="50" name="矩形 49">
            <a:extLst>
              <a:ext uri="{FF2B5EF4-FFF2-40B4-BE49-F238E27FC236}">
                <a16:creationId xmlns:a16="http://schemas.microsoft.com/office/drawing/2014/main" id="{925A4AA7-03BF-C2D2-A304-454DE5A1867E}"/>
              </a:ext>
            </a:extLst>
          </p:cNvPr>
          <p:cNvSpPr/>
          <p:nvPr/>
        </p:nvSpPr>
        <p:spPr>
          <a:xfrm>
            <a:off x="799450" y="642323"/>
            <a:ext cx="718106" cy="5417449"/>
          </a:xfrm>
          <a:prstGeom prst="rect">
            <a:avLst/>
          </a:prstGeom>
          <a:solidFill>
            <a:srgbClr val="ED7D31">
              <a:lumMod val="75000"/>
              <a:alpha val="58000"/>
            </a:srgbClr>
          </a:solidFill>
          <a:ln w="12700" cap="flat" cmpd="sng" algn="ctr">
            <a:noFill/>
            <a:prstDash val="solid"/>
            <a:miter lim="800000"/>
          </a:ln>
          <a:effectLst/>
        </p:spPr>
        <p:txBody>
          <a:bodyPr rtlCol="0" anchor="ctr"/>
          <a:lstStyle/>
          <a:p>
            <a:pPr algn="ctr">
              <a:defRPr/>
            </a:pPr>
            <a:r>
              <a:rPr lang="en-US" altLang="zh-CN" sz="1400" b="1" kern="0" dirty="0">
                <a:solidFill>
                  <a:prstClr val="white"/>
                </a:solidFill>
                <a:latin typeface="微软雅黑" panose="020B0503020204020204" pitchFamily="34" charset="-122"/>
                <a:ea typeface="微软雅黑" panose="020B0503020204020204" pitchFamily="34" charset="-122"/>
              </a:rPr>
              <a:t>Smart construction data governance system</a:t>
            </a:r>
            <a:endParaRPr lang="zh-CN" altLang="en-US" sz="1400" b="1" kern="0" dirty="0">
              <a:solidFill>
                <a:prstClr val="white"/>
              </a:solidFill>
              <a:latin typeface="微软雅黑" panose="020B0503020204020204" pitchFamily="34" charset="-122"/>
              <a:ea typeface="微软雅黑" panose="020B0503020204020204" pitchFamily="34" charset="-122"/>
            </a:endParaRPr>
          </a:p>
        </p:txBody>
      </p:sp>
      <p:cxnSp>
        <p:nvCxnSpPr>
          <p:cNvPr id="51" name="直接箭头连接符 50">
            <a:extLst>
              <a:ext uri="{FF2B5EF4-FFF2-40B4-BE49-F238E27FC236}">
                <a16:creationId xmlns:a16="http://schemas.microsoft.com/office/drawing/2014/main" id="{21637AE2-8CE3-EA89-3513-ED4C22857FF9}"/>
              </a:ext>
            </a:extLst>
          </p:cNvPr>
          <p:cNvCxnSpPr/>
          <p:nvPr/>
        </p:nvCxnSpPr>
        <p:spPr>
          <a:xfrm>
            <a:off x="1611984" y="3030572"/>
            <a:ext cx="805637" cy="0"/>
          </a:xfrm>
          <a:prstGeom prst="straightConnector1">
            <a:avLst/>
          </a:prstGeom>
          <a:noFill/>
          <a:ln w="6350" cap="flat" cmpd="sng" algn="ctr">
            <a:solidFill>
              <a:srgbClr val="7030A0"/>
            </a:solidFill>
            <a:prstDash val="solid"/>
            <a:miter lim="800000"/>
            <a:headEnd type="triangle"/>
            <a:tailEnd type="triangle"/>
          </a:ln>
          <a:effectLst/>
        </p:spPr>
      </p:cxnSp>
      <p:cxnSp>
        <p:nvCxnSpPr>
          <p:cNvPr id="52" name="直接箭头连接符 51">
            <a:extLst>
              <a:ext uri="{FF2B5EF4-FFF2-40B4-BE49-F238E27FC236}">
                <a16:creationId xmlns:a16="http://schemas.microsoft.com/office/drawing/2014/main" id="{3F50CF39-C39B-EADC-7F22-9164EECAC516}"/>
              </a:ext>
            </a:extLst>
          </p:cNvPr>
          <p:cNvCxnSpPr/>
          <p:nvPr/>
        </p:nvCxnSpPr>
        <p:spPr>
          <a:xfrm>
            <a:off x="1611984" y="3410935"/>
            <a:ext cx="805637" cy="0"/>
          </a:xfrm>
          <a:prstGeom prst="straightConnector1">
            <a:avLst/>
          </a:prstGeom>
          <a:noFill/>
          <a:ln w="6350" cap="flat" cmpd="sng" algn="ctr">
            <a:solidFill>
              <a:srgbClr val="7030A0"/>
            </a:solidFill>
            <a:prstDash val="solid"/>
            <a:miter lim="800000"/>
            <a:headEnd type="triangle"/>
            <a:tailEnd type="triangle"/>
          </a:ln>
          <a:effectLst/>
        </p:spPr>
      </p:cxnSp>
      <p:cxnSp>
        <p:nvCxnSpPr>
          <p:cNvPr id="53" name="直接箭头连接符 52">
            <a:extLst>
              <a:ext uri="{FF2B5EF4-FFF2-40B4-BE49-F238E27FC236}">
                <a16:creationId xmlns:a16="http://schemas.microsoft.com/office/drawing/2014/main" id="{622DC38E-E1D6-B295-31F9-04EFE7E6D4C9}"/>
              </a:ext>
            </a:extLst>
          </p:cNvPr>
          <p:cNvCxnSpPr/>
          <p:nvPr/>
        </p:nvCxnSpPr>
        <p:spPr>
          <a:xfrm>
            <a:off x="1611984" y="3815465"/>
            <a:ext cx="805637" cy="0"/>
          </a:xfrm>
          <a:prstGeom prst="straightConnector1">
            <a:avLst/>
          </a:prstGeom>
          <a:noFill/>
          <a:ln w="6350" cap="flat" cmpd="sng" algn="ctr">
            <a:solidFill>
              <a:srgbClr val="7030A0"/>
            </a:solidFill>
            <a:prstDash val="solid"/>
            <a:miter lim="800000"/>
            <a:headEnd type="triangle"/>
            <a:tailEnd type="triangle"/>
          </a:ln>
          <a:effectLst/>
        </p:spPr>
      </p:cxnSp>
      <p:sp>
        <p:nvSpPr>
          <p:cNvPr id="54" name="文本框 53">
            <a:extLst>
              <a:ext uri="{FF2B5EF4-FFF2-40B4-BE49-F238E27FC236}">
                <a16:creationId xmlns:a16="http://schemas.microsoft.com/office/drawing/2014/main" id="{B39D496C-1DE2-DF7A-49B3-2806C0857D66}"/>
              </a:ext>
            </a:extLst>
          </p:cNvPr>
          <p:cNvSpPr txBox="1"/>
          <p:nvPr/>
        </p:nvSpPr>
        <p:spPr>
          <a:xfrm>
            <a:off x="4159790" y="4663845"/>
            <a:ext cx="2797273" cy="584775"/>
          </a:xfrm>
          <a:prstGeom prst="rect">
            <a:avLst/>
          </a:prstGeom>
          <a:noFill/>
        </p:spPr>
        <p:txBody>
          <a:bodyPr wrap="square" rtlCol="0">
            <a:spAutoFit/>
          </a:bodyPr>
          <a:lstStyle/>
          <a:p>
            <a:pPr algn="ctr"/>
            <a:r>
              <a:rPr lang="en-US" altLang="zh-CN" sz="1600" b="1" dirty="0">
                <a:solidFill>
                  <a:srgbClr val="FF0000"/>
                </a:solidFill>
                <a:latin typeface="微软雅黑" panose="020B0503020204020204" pitchFamily="34" charset="-122"/>
                <a:ea typeface="微软雅黑" panose="020B0503020204020204" pitchFamily="34" charset="-122"/>
              </a:rPr>
              <a:t>Smart Construction BIM Data Warehouse</a:t>
            </a:r>
            <a:endParaRPr lang="zh-CN" altLang="en-US" sz="1600" b="1"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076844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Untitled">
            <a:hlinkClick r:id="" action="ppaction://media"/>
            <a:extLst>
              <a:ext uri="{FF2B5EF4-FFF2-40B4-BE49-F238E27FC236}">
                <a16:creationId xmlns:a16="http://schemas.microsoft.com/office/drawing/2014/main" id="{2607BBC3-EACA-C17F-7C03-4A7626ACFEA8}"/>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10"/>
          <a:srcRect t="6816"/>
          <a:stretch/>
        </p:blipFill>
        <p:spPr>
          <a:xfrm>
            <a:off x="12000" y="402257"/>
            <a:ext cx="5816092" cy="3173067"/>
          </a:xfrm>
          <a:prstGeom prst="rect">
            <a:avLst/>
          </a:prstGeom>
        </p:spPr>
      </p:pic>
      <p:pic>
        <p:nvPicPr>
          <p:cNvPr id="5" name="残联驾驶舱">
            <a:hlinkClick r:id="" action="ppaction://media"/>
            <a:extLst>
              <a:ext uri="{FF2B5EF4-FFF2-40B4-BE49-F238E27FC236}">
                <a16:creationId xmlns:a16="http://schemas.microsoft.com/office/drawing/2014/main" id="{C185FC3E-77BB-BDAE-E6EC-6DBA7561E097}"/>
              </a:ext>
            </a:extLst>
          </p:cNvPr>
          <p:cNvPicPr>
            <a:picLocks noChangeAspect="1"/>
          </p:cNvPicPr>
          <p:nvPr>
            <a:videoFile r:link="rId4"/>
            <p:extLst>
              <p:ext uri="{DAA4B4D4-6D71-4841-9C94-3DE7FCFB9230}">
                <p14:media xmlns:p14="http://schemas.microsoft.com/office/powerpoint/2010/main" r:embed="rId3"/>
              </p:ext>
            </p:extLst>
          </p:nvPr>
        </p:nvPicPr>
        <p:blipFill rotWithShape="1">
          <a:blip r:embed="rId11"/>
          <a:srcRect t="6792"/>
          <a:stretch/>
        </p:blipFill>
        <p:spPr>
          <a:xfrm>
            <a:off x="5828093" y="402257"/>
            <a:ext cx="6375908" cy="3184805"/>
          </a:xfrm>
          <a:prstGeom prst="rect">
            <a:avLst/>
          </a:prstGeom>
          <a:noFill/>
          <a:ln w="9525">
            <a:noFill/>
          </a:ln>
        </p:spPr>
      </p:pic>
      <p:pic>
        <p:nvPicPr>
          <p:cNvPr id="6" name="綦江转关口大桥">
            <a:hlinkClick r:id="" action="ppaction://media"/>
            <a:extLst>
              <a:ext uri="{FF2B5EF4-FFF2-40B4-BE49-F238E27FC236}">
                <a16:creationId xmlns:a16="http://schemas.microsoft.com/office/drawing/2014/main" id="{01970B96-C33D-69DF-1C46-F4BACAF0B60E}"/>
              </a:ext>
            </a:extLst>
          </p:cNvPr>
          <p:cNvPicPr>
            <a:picLocks noChangeAspect="1"/>
          </p:cNvPicPr>
          <p:nvPr>
            <a:videoFile r:link="rId6"/>
            <p:extLst>
              <p:ext uri="{DAA4B4D4-6D71-4841-9C94-3DE7FCFB9230}">
                <p14:media xmlns:p14="http://schemas.microsoft.com/office/powerpoint/2010/main" r:embed="rId5"/>
              </p:ext>
            </p:extLst>
          </p:nvPr>
        </p:nvPicPr>
        <p:blipFill rotWithShape="1">
          <a:blip r:embed="rId12"/>
          <a:srcRect t="12653"/>
          <a:stretch/>
        </p:blipFill>
        <p:spPr>
          <a:xfrm>
            <a:off x="5840093" y="3619195"/>
            <a:ext cx="6375908" cy="3238805"/>
          </a:xfrm>
          <a:prstGeom prst="rect">
            <a:avLst/>
          </a:prstGeom>
          <a:noFill/>
          <a:ln w="9525">
            <a:noFill/>
          </a:ln>
        </p:spPr>
      </p:pic>
      <p:pic>
        <p:nvPicPr>
          <p:cNvPr id="7" name="Untitled">
            <a:hlinkClick r:id="" action="ppaction://media"/>
            <a:extLst>
              <a:ext uri="{FF2B5EF4-FFF2-40B4-BE49-F238E27FC236}">
                <a16:creationId xmlns:a16="http://schemas.microsoft.com/office/drawing/2014/main" id="{1B0D6E4F-16A8-8249-60AE-814F24398CA0}"/>
              </a:ext>
            </a:extLst>
          </p:cNvPr>
          <p:cNvPicPr>
            <a:picLocks noChangeAspect="1"/>
          </p:cNvPicPr>
          <p:nvPr>
            <a:videoFile r:link="rId8"/>
            <p:extLst>
              <p:ext uri="{DAA4B4D4-6D71-4841-9C94-3DE7FCFB9230}">
                <p14:media xmlns:p14="http://schemas.microsoft.com/office/powerpoint/2010/main" r:embed="rId7"/>
              </p:ext>
            </p:extLst>
          </p:nvPr>
        </p:nvPicPr>
        <p:blipFill rotWithShape="1">
          <a:blip r:embed="rId13"/>
          <a:srcRect t="5488"/>
          <a:stretch/>
        </p:blipFill>
        <p:spPr>
          <a:xfrm>
            <a:off x="24000" y="3599193"/>
            <a:ext cx="5816092" cy="3240808"/>
          </a:xfrm>
          <a:prstGeom prst="rect">
            <a:avLst/>
          </a:prstGeom>
          <a:noFill/>
          <a:ln w="9525">
            <a:noFill/>
          </a:ln>
        </p:spPr>
      </p:pic>
      <p:cxnSp>
        <p:nvCxnSpPr>
          <p:cNvPr id="8" name="直线连接符 10">
            <a:extLst>
              <a:ext uri="{FF2B5EF4-FFF2-40B4-BE49-F238E27FC236}">
                <a16:creationId xmlns:a16="http://schemas.microsoft.com/office/drawing/2014/main" id="{29DDEC56-6FFE-ACE6-B7D8-7C6A93B13AD8}"/>
              </a:ext>
            </a:extLst>
          </p:cNvPr>
          <p:cNvCxnSpPr>
            <a:cxnSpLocks/>
          </p:cNvCxnSpPr>
          <p:nvPr/>
        </p:nvCxnSpPr>
        <p:spPr>
          <a:xfrm>
            <a:off x="5804355" y="0"/>
            <a:ext cx="11737" cy="6876000"/>
          </a:xfrm>
          <a:prstGeom prst="line">
            <a:avLst/>
          </a:prstGeom>
          <a:noFill/>
          <a:ln w="38100" cap="flat" cmpd="sng" algn="ctr">
            <a:solidFill>
              <a:srgbClr val="ED7D31"/>
            </a:solidFill>
            <a:prstDash val="solid"/>
            <a:miter lim="800000"/>
          </a:ln>
          <a:effectLst/>
        </p:spPr>
      </p:cxnSp>
      <p:cxnSp>
        <p:nvCxnSpPr>
          <p:cNvPr id="9" name="直线连接符 12">
            <a:extLst>
              <a:ext uri="{FF2B5EF4-FFF2-40B4-BE49-F238E27FC236}">
                <a16:creationId xmlns:a16="http://schemas.microsoft.com/office/drawing/2014/main" id="{653BC727-5DE2-7344-2AE5-5491960EB064}"/>
              </a:ext>
            </a:extLst>
          </p:cNvPr>
          <p:cNvCxnSpPr>
            <a:cxnSpLocks/>
          </p:cNvCxnSpPr>
          <p:nvPr/>
        </p:nvCxnSpPr>
        <p:spPr>
          <a:xfrm rot="5400000">
            <a:off x="6096132" y="-2520807"/>
            <a:ext cx="11737" cy="12204000"/>
          </a:xfrm>
          <a:prstGeom prst="line">
            <a:avLst/>
          </a:prstGeom>
          <a:noFill/>
          <a:ln w="38100" cap="flat" cmpd="sng" algn="ctr">
            <a:solidFill>
              <a:srgbClr val="ED7D31"/>
            </a:solidFill>
            <a:prstDash val="solid"/>
            <a:miter lim="800000"/>
          </a:ln>
          <a:effectLst/>
        </p:spPr>
      </p:cxnSp>
      <p:sp>
        <p:nvSpPr>
          <p:cNvPr id="10" name="矩形 9">
            <a:extLst>
              <a:ext uri="{FF2B5EF4-FFF2-40B4-BE49-F238E27FC236}">
                <a16:creationId xmlns:a16="http://schemas.microsoft.com/office/drawing/2014/main" id="{DB8F30B3-F1FE-9BDC-F577-1B39B2D3497B}"/>
              </a:ext>
            </a:extLst>
          </p:cNvPr>
          <p:cNvSpPr/>
          <p:nvPr/>
        </p:nvSpPr>
        <p:spPr>
          <a:xfrm>
            <a:off x="-9433" y="1"/>
            <a:ext cx="12126686" cy="386278"/>
          </a:xfrm>
          <a:prstGeom prst="rect">
            <a:avLst/>
          </a:prstGeom>
          <a:solidFill>
            <a:srgbClr val="E04D7A">
              <a:lumMod val="7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1" i="0" u="none" strike="noStrike" kern="0" cap="none" spc="0" normalizeH="0" baseline="0" noProof="0" dirty="0">
                <a:ln>
                  <a:noFill/>
                </a:ln>
                <a:solidFill>
                  <a:srgbClr val="FFFFFF"/>
                </a:solidFill>
                <a:effectLst/>
                <a:uLnTx/>
                <a:uFillTx/>
                <a:latin typeface="等线" panose="020F0502020204030204"/>
                <a:ea typeface="等线" panose="02010600030101010101" pitchFamily="2" charset="-122"/>
                <a:cs typeface="+mn-cs"/>
              </a:rPr>
              <a:t>Help decision makers achieve management through what you see is what you get</a:t>
            </a:r>
            <a:endParaRPr kumimoji="0" lang="zh-CN" altLang="en-US" sz="2000" b="1" i="0" u="none" strike="noStrike" kern="0" cap="none" spc="0" normalizeH="0" baseline="0" noProof="0" dirty="0">
              <a:ln>
                <a:noFill/>
              </a:ln>
              <a:solidFill>
                <a:srgbClr val="FFFFFF"/>
              </a:solidFill>
              <a:effectLst/>
              <a:uLnTx/>
              <a:uFillTx/>
              <a:latin typeface="等线" panose="020F0502020204030204"/>
              <a:ea typeface="等线" panose="02010600030101010101" pitchFamily="2" charset="-122"/>
              <a:cs typeface="+mn-cs"/>
            </a:endParaRPr>
          </a:p>
        </p:txBody>
      </p:sp>
      <p:sp>
        <p:nvSpPr>
          <p:cNvPr id="11" name="矩形 10">
            <a:extLst>
              <a:ext uri="{FF2B5EF4-FFF2-40B4-BE49-F238E27FC236}">
                <a16:creationId xmlns:a16="http://schemas.microsoft.com/office/drawing/2014/main" id="{84354E5A-C277-FD26-11A5-DD9421F908CE}"/>
              </a:ext>
            </a:extLst>
          </p:cNvPr>
          <p:cNvSpPr/>
          <p:nvPr/>
        </p:nvSpPr>
        <p:spPr>
          <a:xfrm>
            <a:off x="5899601" y="417235"/>
            <a:ext cx="1195966" cy="213294"/>
          </a:xfrm>
          <a:prstGeom prst="rect">
            <a:avLst/>
          </a:prstGeom>
          <a:solidFill>
            <a:srgbClr val="121E4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2" name="矩形 11">
            <a:extLst>
              <a:ext uri="{FF2B5EF4-FFF2-40B4-BE49-F238E27FC236}">
                <a16:creationId xmlns:a16="http://schemas.microsoft.com/office/drawing/2014/main" id="{2264D66A-4B57-5D14-C1DF-9642700D1424}"/>
              </a:ext>
            </a:extLst>
          </p:cNvPr>
          <p:cNvSpPr/>
          <p:nvPr/>
        </p:nvSpPr>
        <p:spPr>
          <a:xfrm>
            <a:off x="10738742" y="704573"/>
            <a:ext cx="1293713" cy="99099"/>
          </a:xfrm>
          <a:prstGeom prst="rect">
            <a:avLst/>
          </a:prstGeom>
          <a:solidFill>
            <a:srgbClr val="121E4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3" name="矩形 12">
            <a:extLst>
              <a:ext uri="{FF2B5EF4-FFF2-40B4-BE49-F238E27FC236}">
                <a16:creationId xmlns:a16="http://schemas.microsoft.com/office/drawing/2014/main" id="{D8497EBD-EA54-2933-B6E0-1BB155A66DA2}"/>
              </a:ext>
            </a:extLst>
          </p:cNvPr>
          <p:cNvSpPr/>
          <p:nvPr/>
        </p:nvSpPr>
        <p:spPr>
          <a:xfrm>
            <a:off x="10769222" y="3927189"/>
            <a:ext cx="1293713" cy="99099"/>
          </a:xfrm>
          <a:prstGeom prst="rect">
            <a:avLst/>
          </a:prstGeom>
          <a:solidFill>
            <a:srgbClr val="121E4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4" name="矩形 13">
            <a:extLst>
              <a:ext uri="{FF2B5EF4-FFF2-40B4-BE49-F238E27FC236}">
                <a16:creationId xmlns:a16="http://schemas.microsoft.com/office/drawing/2014/main" id="{5B10A8C5-AB73-1A40-CF5E-7D47D2B4CBC7}"/>
              </a:ext>
            </a:extLst>
          </p:cNvPr>
          <p:cNvSpPr/>
          <p:nvPr/>
        </p:nvSpPr>
        <p:spPr>
          <a:xfrm>
            <a:off x="4510641" y="3961643"/>
            <a:ext cx="1293713" cy="99099"/>
          </a:xfrm>
          <a:prstGeom prst="rect">
            <a:avLst/>
          </a:prstGeom>
          <a:solidFill>
            <a:srgbClr val="121E4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5" name="矩形 14">
            <a:extLst>
              <a:ext uri="{FF2B5EF4-FFF2-40B4-BE49-F238E27FC236}">
                <a16:creationId xmlns:a16="http://schemas.microsoft.com/office/drawing/2014/main" id="{87D0B271-DFAF-3526-D519-8F96205DB08F}"/>
              </a:ext>
            </a:extLst>
          </p:cNvPr>
          <p:cNvSpPr/>
          <p:nvPr/>
        </p:nvSpPr>
        <p:spPr>
          <a:xfrm>
            <a:off x="4362834" y="696966"/>
            <a:ext cx="1293713" cy="99099"/>
          </a:xfrm>
          <a:prstGeom prst="rect">
            <a:avLst/>
          </a:prstGeom>
          <a:solidFill>
            <a:srgbClr val="121E4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6" name="矩形 15">
            <a:extLst>
              <a:ext uri="{FF2B5EF4-FFF2-40B4-BE49-F238E27FC236}">
                <a16:creationId xmlns:a16="http://schemas.microsoft.com/office/drawing/2014/main" id="{97BA5275-5BBD-A083-F013-C1DDF83CFF75}"/>
              </a:ext>
            </a:extLst>
          </p:cNvPr>
          <p:cNvSpPr/>
          <p:nvPr/>
        </p:nvSpPr>
        <p:spPr>
          <a:xfrm>
            <a:off x="4436739" y="896669"/>
            <a:ext cx="718896" cy="217756"/>
          </a:xfrm>
          <a:prstGeom prst="rect">
            <a:avLst/>
          </a:prstGeom>
          <a:solidFill>
            <a:srgbClr val="121E4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7" name="矩形 16">
            <a:extLst>
              <a:ext uri="{FF2B5EF4-FFF2-40B4-BE49-F238E27FC236}">
                <a16:creationId xmlns:a16="http://schemas.microsoft.com/office/drawing/2014/main" id="{B35ABB3C-D572-4FCB-7520-44732DD8FE73}"/>
              </a:ext>
            </a:extLst>
          </p:cNvPr>
          <p:cNvSpPr/>
          <p:nvPr/>
        </p:nvSpPr>
        <p:spPr>
          <a:xfrm>
            <a:off x="10769222" y="877721"/>
            <a:ext cx="718896" cy="217756"/>
          </a:xfrm>
          <a:prstGeom prst="rect">
            <a:avLst/>
          </a:prstGeom>
          <a:solidFill>
            <a:srgbClr val="121E4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8" name="矩形 17">
            <a:extLst>
              <a:ext uri="{FF2B5EF4-FFF2-40B4-BE49-F238E27FC236}">
                <a16:creationId xmlns:a16="http://schemas.microsoft.com/office/drawing/2014/main" id="{7BBE0434-8FAD-37F2-6F9E-2B1DD4EAC866}"/>
              </a:ext>
            </a:extLst>
          </p:cNvPr>
          <p:cNvSpPr/>
          <p:nvPr/>
        </p:nvSpPr>
        <p:spPr>
          <a:xfrm>
            <a:off x="10769222" y="4070043"/>
            <a:ext cx="718896" cy="217756"/>
          </a:xfrm>
          <a:prstGeom prst="rect">
            <a:avLst/>
          </a:prstGeom>
          <a:solidFill>
            <a:srgbClr val="121E4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9" name="矩形 18">
            <a:extLst>
              <a:ext uri="{FF2B5EF4-FFF2-40B4-BE49-F238E27FC236}">
                <a16:creationId xmlns:a16="http://schemas.microsoft.com/office/drawing/2014/main" id="{2E061A68-B773-9CF8-8AFD-5B650D4241A3}"/>
              </a:ext>
            </a:extLst>
          </p:cNvPr>
          <p:cNvSpPr/>
          <p:nvPr/>
        </p:nvSpPr>
        <p:spPr>
          <a:xfrm>
            <a:off x="4510641" y="4099268"/>
            <a:ext cx="718896" cy="217756"/>
          </a:xfrm>
          <a:prstGeom prst="rect">
            <a:avLst/>
          </a:prstGeom>
          <a:solidFill>
            <a:srgbClr val="121E4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0" name="矩形 19">
            <a:extLst>
              <a:ext uri="{FF2B5EF4-FFF2-40B4-BE49-F238E27FC236}">
                <a16:creationId xmlns:a16="http://schemas.microsoft.com/office/drawing/2014/main" id="{42A1AE04-D608-B597-64E4-7C858FC83FF4}"/>
              </a:ext>
            </a:extLst>
          </p:cNvPr>
          <p:cNvSpPr/>
          <p:nvPr/>
        </p:nvSpPr>
        <p:spPr>
          <a:xfrm>
            <a:off x="2428344" y="634227"/>
            <a:ext cx="1293713" cy="99099"/>
          </a:xfrm>
          <a:prstGeom prst="rect">
            <a:avLst/>
          </a:prstGeom>
          <a:solidFill>
            <a:srgbClr val="121E4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1" name="矩形 20">
            <a:extLst>
              <a:ext uri="{FF2B5EF4-FFF2-40B4-BE49-F238E27FC236}">
                <a16:creationId xmlns:a16="http://schemas.microsoft.com/office/drawing/2014/main" id="{82249B06-77DC-0BD6-8CD2-20F171030F27}"/>
              </a:ext>
            </a:extLst>
          </p:cNvPr>
          <p:cNvSpPr/>
          <p:nvPr/>
        </p:nvSpPr>
        <p:spPr>
          <a:xfrm>
            <a:off x="2386071" y="3877639"/>
            <a:ext cx="1293713" cy="99099"/>
          </a:xfrm>
          <a:prstGeom prst="rect">
            <a:avLst/>
          </a:prstGeom>
          <a:solidFill>
            <a:srgbClr val="121E4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2" name="矩形 21">
            <a:extLst>
              <a:ext uri="{FF2B5EF4-FFF2-40B4-BE49-F238E27FC236}">
                <a16:creationId xmlns:a16="http://schemas.microsoft.com/office/drawing/2014/main" id="{D90011B7-D8F5-EB61-CEA6-71170301BD3D}"/>
              </a:ext>
            </a:extLst>
          </p:cNvPr>
          <p:cNvSpPr/>
          <p:nvPr/>
        </p:nvSpPr>
        <p:spPr>
          <a:xfrm>
            <a:off x="8471887" y="3868395"/>
            <a:ext cx="1293713" cy="99099"/>
          </a:xfrm>
          <a:prstGeom prst="rect">
            <a:avLst/>
          </a:prstGeom>
          <a:solidFill>
            <a:srgbClr val="121E4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3" name="矩形 22">
            <a:extLst>
              <a:ext uri="{FF2B5EF4-FFF2-40B4-BE49-F238E27FC236}">
                <a16:creationId xmlns:a16="http://schemas.microsoft.com/office/drawing/2014/main" id="{902FDC35-6444-6F42-90A6-DEAC2EE35AF8}"/>
              </a:ext>
            </a:extLst>
          </p:cNvPr>
          <p:cNvSpPr/>
          <p:nvPr/>
        </p:nvSpPr>
        <p:spPr>
          <a:xfrm>
            <a:off x="8433232" y="655023"/>
            <a:ext cx="1293713" cy="99099"/>
          </a:xfrm>
          <a:prstGeom prst="rect">
            <a:avLst/>
          </a:prstGeom>
          <a:solidFill>
            <a:srgbClr val="121E4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248743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4566" fill="hold"/>
                                        <p:tgtEl>
                                          <p:spTgt spid="4"/>
                                        </p:tgtEl>
                                      </p:cBhvr>
                                    </p:cmd>
                                  </p:childTnLst>
                                </p:cTn>
                              </p:par>
                              <p:par>
                                <p:cTn id="7" presetID="1" presetClass="mediacall" presetSubtype="0" fill="hold" nodeType="withEffect">
                                  <p:stCondLst>
                                    <p:cond delay="0"/>
                                  </p:stCondLst>
                                  <p:childTnLst>
                                    <p:cmd type="call" cmd="playFrom(0.0)">
                                      <p:cBhvr>
                                        <p:cTn id="8" dur="17800" fill="hold"/>
                                        <p:tgtEl>
                                          <p:spTgt spid="5"/>
                                        </p:tgtEl>
                                      </p:cBhvr>
                                    </p:cmd>
                                  </p:childTnLst>
                                </p:cTn>
                              </p:par>
                              <p:par>
                                <p:cTn id="9" presetID="1" presetClass="mediacall" presetSubtype="0" fill="hold" nodeType="withEffect">
                                  <p:stCondLst>
                                    <p:cond delay="0"/>
                                  </p:stCondLst>
                                  <p:childTnLst>
                                    <p:cmd type="call" cmd="playFrom(0.0)">
                                      <p:cBhvr>
                                        <p:cTn id="10" dur="16400" fill="hold"/>
                                        <p:tgtEl>
                                          <p:spTgt spid="7"/>
                                        </p:tgtEl>
                                      </p:cBhvr>
                                    </p:cmd>
                                  </p:childTnLst>
                                </p:cTn>
                              </p:par>
                              <p:par>
                                <p:cTn id="11" presetID="1" presetClass="mediacall" presetSubtype="0" fill="hold" nodeType="withEffect">
                                  <p:stCondLst>
                                    <p:cond delay="0"/>
                                  </p:stCondLst>
                                  <p:childTnLst>
                                    <p:cmd type="call" cmd="playFrom(0.0)">
                                      <p:cBhvr>
                                        <p:cTn id="12" dur="16950"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3" restart="whenNotActive" fill="hold" evtFilter="cancelBubble" nodeType="interactiveSeq">
                <p:stCondLst>
                  <p:cond evt="onClick" delay="0">
                    <p:tgtEl>
                      <p:spTgt spid="4"/>
                    </p:tgtEl>
                  </p:cond>
                </p:stCondLst>
                <p:endSync evt="end" delay="0">
                  <p:rtn val="all"/>
                </p:endSync>
                <p:childTnLst>
                  <p:par>
                    <p:cTn id="14" fill="hold">
                      <p:stCondLst>
                        <p:cond delay="0"/>
                      </p:stCondLst>
                      <p:childTnLst>
                        <p:par>
                          <p:cTn id="15" fill="hold">
                            <p:stCondLst>
                              <p:cond delay="0"/>
                            </p:stCondLst>
                            <p:childTnLst>
                              <p:par>
                                <p:cTn id="16" presetID="2" presetClass="mediacall" presetSubtype="0" fill="hold" nodeType="clickEffect">
                                  <p:stCondLst>
                                    <p:cond delay="0"/>
                                  </p:stCondLst>
                                  <p:childTnLst>
                                    <p:cmd type="call" cmd="togglePause">
                                      <p:cBhvr>
                                        <p:cTn id="17" dur="1" fill="hold"/>
                                        <p:tgtEl>
                                          <p:spTgt spid="4"/>
                                        </p:tgtEl>
                                      </p:cBhvr>
                                    </p:cmd>
                                  </p:childTnLst>
                                </p:cTn>
                              </p:par>
                            </p:childTnLst>
                          </p:cTn>
                        </p:par>
                      </p:childTnLst>
                    </p:cTn>
                  </p:par>
                </p:childTnLst>
              </p:cTn>
              <p:nextCondLst>
                <p:cond evt="onClick" delay="0">
                  <p:tgtEl>
                    <p:spTgt spid="4"/>
                  </p:tgtEl>
                </p:cond>
              </p:nextCondLst>
            </p:seq>
            <p:seq concurrent="1" nextAc="seek">
              <p:cTn id="18" restart="whenNotActive" fill="hold" evtFilter="cancelBubble" nodeType="interactiveSeq">
                <p:stCondLst>
                  <p:cond evt="onClick" delay="0">
                    <p:tgtEl>
                      <p:spTgt spid="5"/>
                    </p:tgtEl>
                  </p:cond>
                </p:stCondLst>
                <p:endSync evt="end" delay="0">
                  <p:rtn val="all"/>
                </p:endSync>
                <p:childTnLst>
                  <p:par>
                    <p:cTn id="19" fill="hold">
                      <p:stCondLst>
                        <p:cond delay="0"/>
                      </p:stCondLst>
                      <p:childTnLst>
                        <p:par>
                          <p:cTn id="20" fill="hold">
                            <p:stCondLst>
                              <p:cond delay="0"/>
                            </p:stCondLst>
                            <p:childTnLst>
                              <p:par>
                                <p:cTn id="21" presetID="2" presetClass="mediacall" presetSubtype="0" fill="hold" nodeType="clickEffect">
                                  <p:stCondLst>
                                    <p:cond delay="0"/>
                                  </p:stCondLst>
                                  <p:childTnLst>
                                    <p:cmd type="call" cmd="togglePause">
                                      <p:cBhvr>
                                        <p:cTn id="22" dur="1" fill="hold"/>
                                        <p:tgtEl>
                                          <p:spTgt spid="5"/>
                                        </p:tgtEl>
                                      </p:cBhvr>
                                    </p:cmd>
                                  </p:childTnLst>
                                </p:cTn>
                              </p:par>
                            </p:childTnLst>
                          </p:cTn>
                        </p:par>
                      </p:childTnLst>
                    </p:cTn>
                  </p:par>
                </p:childTnLst>
              </p:cTn>
              <p:nextCondLst>
                <p:cond evt="onClick" delay="0">
                  <p:tgtEl>
                    <p:spTgt spid="5"/>
                  </p:tgtEl>
                </p:cond>
              </p:nextCondLst>
            </p:seq>
            <p:seq concurrent="1" nextAc="seek">
              <p:cTn id="23" restart="whenNotActive" fill="hold" evtFilter="cancelBubble" nodeType="interactiveSeq">
                <p:stCondLst>
                  <p:cond evt="onClick" delay="0">
                    <p:tgtEl>
                      <p:spTgt spid="7"/>
                    </p:tgtEl>
                  </p:cond>
                </p:stCondLst>
                <p:endSync evt="end" delay="0">
                  <p:rtn val="all"/>
                </p:endSync>
                <p:childTnLst>
                  <p:par>
                    <p:cTn id="24" fill="hold">
                      <p:stCondLst>
                        <p:cond delay="0"/>
                      </p:stCondLst>
                      <p:childTnLst>
                        <p:par>
                          <p:cTn id="25" fill="hold">
                            <p:stCondLst>
                              <p:cond delay="0"/>
                            </p:stCondLst>
                            <p:childTnLst>
                              <p:par>
                                <p:cTn id="26" presetID="2" presetClass="mediacall" presetSubtype="0" fill="hold" nodeType="clickEffect">
                                  <p:stCondLst>
                                    <p:cond delay="0"/>
                                  </p:stCondLst>
                                  <p:childTnLst>
                                    <p:cmd type="call" cmd="togglePause">
                                      <p:cBhvr>
                                        <p:cTn id="27" dur="1" fill="hold"/>
                                        <p:tgtEl>
                                          <p:spTgt spid="7"/>
                                        </p:tgtEl>
                                      </p:cBhvr>
                                    </p:cmd>
                                  </p:childTnLst>
                                </p:cTn>
                              </p:par>
                            </p:childTnLst>
                          </p:cTn>
                        </p:par>
                      </p:childTnLst>
                    </p:cTn>
                  </p:par>
                </p:childTnLst>
              </p:cTn>
              <p:nextCondLst>
                <p:cond evt="onClick" delay="0">
                  <p:tgtEl>
                    <p:spTgt spid="7"/>
                  </p:tgtEl>
                </p:cond>
              </p:nextCondLst>
            </p:seq>
            <p:seq concurrent="1" nextAc="seek">
              <p:cTn id="28" restart="whenNotActive" fill="hold" evtFilter="cancelBubble" nodeType="interactiveSeq">
                <p:stCondLst>
                  <p:cond evt="onClick" delay="0">
                    <p:tgtEl>
                      <p:spTgt spid="6"/>
                    </p:tgtEl>
                  </p:cond>
                </p:stCondLst>
                <p:endSync evt="end" delay="0">
                  <p:rtn val="all"/>
                </p:endSync>
                <p:childTnLst>
                  <p:par>
                    <p:cTn id="29" fill="hold">
                      <p:stCondLst>
                        <p:cond delay="0"/>
                      </p:stCondLst>
                      <p:childTnLst>
                        <p:par>
                          <p:cTn id="30" fill="hold">
                            <p:stCondLst>
                              <p:cond delay="0"/>
                            </p:stCondLst>
                            <p:childTnLst>
                              <p:par>
                                <p:cTn id="31" presetID="2" presetClass="mediacall" presetSubtype="0" fill="hold" nodeType="clickEffect">
                                  <p:stCondLst>
                                    <p:cond delay="0"/>
                                  </p:stCondLst>
                                  <p:childTnLst>
                                    <p:cmd type="call" cmd="togglePause">
                                      <p:cBhvr>
                                        <p:cTn id="32" dur="1" fill="hold"/>
                                        <p:tgtEl>
                                          <p:spTgt spid="6"/>
                                        </p:tgtEl>
                                      </p:cBhvr>
                                    </p:cmd>
                                  </p:childTnLst>
                                </p:cTn>
                              </p:par>
                            </p:childTnLst>
                          </p:cTn>
                        </p:par>
                      </p:childTnLst>
                    </p:cTn>
                  </p:par>
                </p:childTnLst>
              </p:cTn>
              <p:nextCondLst>
                <p:cond evt="onClick" delay="0">
                  <p:tgtEl>
                    <p:spTgt spid="6"/>
                  </p:tgtEl>
                </p:cond>
              </p:nextCondLst>
            </p:seq>
            <p:video>
              <p:cMediaNode vol="80000">
                <p:cTn id="33" fill="hold" display="0">
                  <p:stCondLst>
                    <p:cond delay="indefinite"/>
                  </p:stCondLst>
                </p:cTn>
                <p:tgtEl>
                  <p:spTgt spid="4"/>
                </p:tgtEl>
              </p:cMediaNode>
            </p:video>
            <p:video>
              <p:cMediaNode vol="80000">
                <p:cTn id="34" fill="hold" display="0">
                  <p:stCondLst>
                    <p:cond delay="indefinite"/>
                  </p:stCondLst>
                </p:cTn>
                <p:tgtEl>
                  <p:spTgt spid="5"/>
                </p:tgtEl>
              </p:cMediaNode>
            </p:video>
            <p:video>
              <p:cMediaNode vol="80000">
                <p:cTn id="35" fill="hold" display="0">
                  <p:stCondLst>
                    <p:cond delay="indefinite"/>
                  </p:stCondLst>
                </p:cTn>
                <p:tgtEl>
                  <p:spTgt spid="7"/>
                </p:tgtEl>
              </p:cMediaNode>
            </p:video>
            <p:video>
              <p:cMediaNode vol="80000">
                <p:cTn id="36" fill="hold" display="0">
                  <p:stCondLst>
                    <p:cond delay="indefinite"/>
                  </p:stCondLst>
                </p:cTn>
                <p:tgtEl>
                  <p:spTgt spid="6"/>
                </p:tgtEl>
              </p:cMediaNode>
            </p:vide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fedf77593f352d6c38f659e6eaaa9d88">
            <a:hlinkClick r:id="" action="ppaction://media"/>
            <a:extLst>
              <a:ext uri="{FF2B5EF4-FFF2-40B4-BE49-F238E27FC236}">
                <a16:creationId xmlns:a16="http://schemas.microsoft.com/office/drawing/2014/main" id="{008A8A1C-FD3C-ADC1-CA24-F11C20AA0022}"/>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87325" y="404018"/>
            <a:ext cx="11617326" cy="5808663"/>
          </a:xfrm>
          <a:prstGeom prst="rect">
            <a:avLst/>
          </a:prstGeom>
        </p:spPr>
      </p:pic>
    </p:spTree>
    <p:extLst>
      <p:ext uri="{BB962C8B-B14F-4D97-AF65-F5344CB8AC3E}">
        <p14:creationId xmlns:p14="http://schemas.microsoft.com/office/powerpoint/2010/main" val="5236491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1973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85">
            <a:extLst>
              <a:ext uri="{FF2B5EF4-FFF2-40B4-BE49-F238E27FC236}">
                <a16:creationId xmlns:a16="http://schemas.microsoft.com/office/drawing/2014/main" id="{3B2DBCD2-3D06-685D-936B-69C64979BFB0}"/>
              </a:ext>
            </a:extLst>
          </p:cNvPr>
          <p:cNvPicPr>
            <a:picLocks noChangeAspect="1"/>
          </p:cNvPicPr>
          <p:nvPr/>
        </p:nvPicPr>
        <p:blipFill>
          <a:blip r:embed="rId2"/>
          <a:stretch>
            <a:fillRect/>
          </a:stretch>
        </p:blipFill>
        <p:spPr>
          <a:xfrm>
            <a:off x="3336481" y="1073663"/>
            <a:ext cx="2805336" cy="1424369"/>
          </a:xfrm>
          <a:prstGeom prst="rect">
            <a:avLst/>
          </a:prstGeom>
        </p:spPr>
      </p:pic>
      <p:sp>
        <p:nvSpPr>
          <p:cNvPr id="5" name="矩形 180">
            <a:extLst>
              <a:ext uri="{FF2B5EF4-FFF2-40B4-BE49-F238E27FC236}">
                <a16:creationId xmlns:a16="http://schemas.microsoft.com/office/drawing/2014/main" id="{E42A3AC6-9E3C-BE8E-AA26-FB81246AC4FE}"/>
              </a:ext>
            </a:extLst>
          </p:cNvPr>
          <p:cNvSpPr/>
          <p:nvPr/>
        </p:nvSpPr>
        <p:spPr>
          <a:xfrm>
            <a:off x="164858" y="4441111"/>
            <a:ext cx="9072581" cy="2209798"/>
          </a:xfrm>
          <a:prstGeom prst="rect">
            <a:avLst/>
          </a:prstGeom>
          <a:solidFill>
            <a:sysClr val="window" lastClr="FFFFFF"/>
          </a:solidFill>
          <a:ln w="19050" cap="flat" cmpd="sng" algn="ctr">
            <a:solidFill>
              <a:srgbClr val="ED7D31">
                <a:lumMod val="60000"/>
                <a:lumOff val="40000"/>
              </a:srgbClr>
            </a:solidFill>
            <a:prstDash val="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6" name="矩形 4">
            <a:extLst>
              <a:ext uri="{FF2B5EF4-FFF2-40B4-BE49-F238E27FC236}">
                <a16:creationId xmlns:a16="http://schemas.microsoft.com/office/drawing/2014/main" id="{D05AD9DB-C7FF-C7B9-4359-4EE824DA43EB}"/>
              </a:ext>
            </a:extLst>
          </p:cNvPr>
          <p:cNvSpPr>
            <a:spLocks noChangeArrowheads="1"/>
          </p:cNvSpPr>
          <p:nvPr/>
        </p:nvSpPr>
        <p:spPr bwMode="auto">
          <a:xfrm>
            <a:off x="1092386" y="240295"/>
            <a:ext cx="9461501" cy="369332"/>
          </a:xfrm>
          <a:prstGeom prst="rect">
            <a:avLst/>
          </a:prstGeom>
          <a:noFill/>
          <a:ln>
            <a:noFill/>
          </a:ln>
        </p:spPr>
        <p:txBody>
          <a:bodyPr wrap="square">
            <a:spAutoFit/>
          </a:bodyPr>
          <a:lstStyle/>
          <a:p>
            <a:pPr eaLnBrk="0" fontAlgn="base" hangingPunct="0">
              <a:spcBef>
                <a:spcPct val="0"/>
              </a:spcBef>
              <a:spcAft>
                <a:spcPct val="0"/>
              </a:spcAft>
              <a:buFont typeface="Arial" pitchFamily="34" charset="0"/>
              <a:buNone/>
            </a:pPr>
            <a:r>
              <a:rPr lang="en-US" altLang="zh-CN" b="1" dirty="0">
                <a:solidFill>
                  <a:srgbClr val="44546A">
                    <a:lumMod val="50000"/>
                  </a:srgbClr>
                </a:solidFill>
                <a:latin typeface="微软雅黑" pitchFamily="34" charset="-122"/>
                <a:ea typeface="微软雅黑"/>
              </a:rPr>
              <a:t>One-picture operation, one-stop service, integrated management and control</a:t>
            </a:r>
            <a:endParaRPr lang="zh-CN" altLang="en-US" b="1" dirty="0">
              <a:solidFill>
                <a:srgbClr val="44546A">
                  <a:lumMod val="50000"/>
                </a:srgbClr>
              </a:solidFill>
              <a:latin typeface="微软雅黑" pitchFamily="34" charset="-122"/>
              <a:ea typeface="微软雅黑"/>
            </a:endParaRPr>
          </a:p>
        </p:txBody>
      </p:sp>
      <p:sp>
        <p:nvSpPr>
          <p:cNvPr id="7" name="矩形 116">
            <a:extLst>
              <a:ext uri="{FF2B5EF4-FFF2-40B4-BE49-F238E27FC236}">
                <a16:creationId xmlns:a16="http://schemas.microsoft.com/office/drawing/2014/main" id="{0B0E11FC-AB0E-85C2-5CA8-0E078F505D68}"/>
              </a:ext>
            </a:extLst>
          </p:cNvPr>
          <p:cNvSpPr/>
          <p:nvPr/>
        </p:nvSpPr>
        <p:spPr>
          <a:xfrm>
            <a:off x="265743" y="3826362"/>
            <a:ext cx="1080001" cy="261610"/>
          </a:xfrm>
          <a:prstGeom prst="rect">
            <a:avLst/>
          </a:prstGeom>
          <a:solidFill>
            <a:sysClr val="window" lastClr="FFFFFF"/>
          </a:solidFill>
          <a:ln w="12700" cap="flat" cmpd="sng" algn="ctr">
            <a:solidFill>
              <a:srgbClr val="4472C4"/>
            </a:solidFill>
            <a:prstDash val="solid"/>
            <a:miter lim="800000"/>
          </a:ln>
          <a:effectLst>
            <a:outerShdw blurRad="50800" dist="38100" dir="2700000" algn="tl" rotWithShape="0">
              <a:prstClr val="black">
                <a:alpha val="40000"/>
              </a:prstClr>
            </a:outerShdw>
          </a:effectLst>
        </p:spPr>
        <p:txBody>
          <a:bodyPr wrap="square">
            <a:spAutoFit/>
          </a:bodyPr>
          <a:lstStyle/>
          <a:p>
            <a:pPr algn="ctr">
              <a:defRPr/>
            </a:pPr>
            <a:r>
              <a:rPr lang="zh-CN" altLang="en-US" sz="1100" kern="0" dirty="0">
                <a:solidFill>
                  <a:srgbClr val="4472C4">
                    <a:lumMod val="75000"/>
                  </a:srgbClr>
                </a:solidFill>
                <a:latin typeface="微软雅黑" panose="020B0503020204020204" pitchFamily="34" charset="-122"/>
                <a:ea typeface="微软雅黑" panose="020B0503020204020204" pitchFamily="34" charset="-122"/>
              </a:rPr>
              <a:t>市政项目</a:t>
            </a:r>
            <a:r>
              <a:rPr lang="en-US" altLang="zh-CN" sz="1100" kern="0" dirty="0">
                <a:solidFill>
                  <a:srgbClr val="4472C4">
                    <a:lumMod val="75000"/>
                  </a:srgbClr>
                </a:solidFill>
                <a:latin typeface="微软雅黑" panose="020B0503020204020204" pitchFamily="34" charset="-122"/>
                <a:ea typeface="微软雅黑" panose="020B0503020204020204" pitchFamily="34" charset="-122"/>
              </a:rPr>
              <a:t>CIM</a:t>
            </a:r>
            <a:endParaRPr lang="zh-CN" altLang="en-US" sz="1100" kern="0" dirty="0">
              <a:solidFill>
                <a:srgbClr val="4472C4">
                  <a:lumMod val="75000"/>
                </a:srgbClr>
              </a:solidFill>
              <a:latin typeface="微软雅黑" panose="020B0503020204020204" pitchFamily="34" charset="-122"/>
              <a:ea typeface="微软雅黑" panose="020B0503020204020204" pitchFamily="34" charset="-122"/>
            </a:endParaRPr>
          </a:p>
        </p:txBody>
      </p:sp>
      <p:sp>
        <p:nvSpPr>
          <p:cNvPr id="8" name="矩形 117">
            <a:extLst>
              <a:ext uri="{FF2B5EF4-FFF2-40B4-BE49-F238E27FC236}">
                <a16:creationId xmlns:a16="http://schemas.microsoft.com/office/drawing/2014/main" id="{7EB22CBE-23B6-B1EE-CD33-2794B69F2B37}"/>
              </a:ext>
            </a:extLst>
          </p:cNvPr>
          <p:cNvSpPr/>
          <p:nvPr/>
        </p:nvSpPr>
        <p:spPr>
          <a:xfrm>
            <a:off x="1771694" y="3826362"/>
            <a:ext cx="1080000" cy="261610"/>
          </a:xfrm>
          <a:prstGeom prst="rect">
            <a:avLst/>
          </a:prstGeom>
          <a:solidFill>
            <a:sysClr val="window" lastClr="FFFFFF"/>
          </a:solidFill>
          <a:ln w="12700" cap="flat" cmpd="sng" algn="ctr">
            <a:solidFill>
              <a:srgbClr val="4472C4"/>
            </a:solidFill>
            <a:prstDash val="solid"/>
            <a:miter lim="800000"/>
          </a:ln>
          <a:effectLst>
            <a:outerShdw blurRad="50800" dist="38100" dir="2700000" algn="tl" rotWithShape="0">
              <a:prstClr val="black">
                <a:alpha val="40000"/>
              </a:prstClr>
            </a:outerShdw>
          </a:effectLst>
        </p:spPr>
        <p:txBody>
          <a:bodyPr wrap="square">
            <a:spAutoFit/>
          </a:bodyPr>
          <a:lstStyle/>
          <a:p>
            <a:pPr algn="ctr">
              <a:defRPr/>
            </a:pPr>
            <a:r>
              <a:rPr lang="zh-CN" altLang="en-US" sz="1100" kern="0" dirty="0">
                <a:solidFill>
                  <a:srgbClr val="4472C4">
                    <a:lumMod val="75000"/>
                  </a:srgbClr>
                </a:solidFill>
                <a:latin typeface="微软雅黑" panose="020B0503020204020204" pitchFamily="34" charset="-122"/>
                <a:ea typeface="微软雅黑" panose="020B0503020204020204" pitchFamily="34" charset="-122"/>
              </a:rPr>
              <a:t>公建项目</a:t>
            </a:r>
            <a:r>
              <a:rPr lang="en-US" altLang="zh-CN" sz="1100" kern="0" dirty="0">
                <a:solidFill>
                  <a:srgbClr val="4472C4">
                    <a:lumMod val="75000"/>
                  </a:srgbClr>
                </a:solidFill>
                <a:latin typeface="微软雅黑" panose="020B0503020204020204" pitchFamily="34" charset="-122"/>
                <a:ea typeface="微软雅黑" panose="020B0503020204020204" pitchFamily="34" charset="-122"/>
              </a:rPr>
              <a:t>CIM</a:t>
            </a:r>
            <a:endParaRPr lang="zh-CN" altLang="en-US" sz="1100" kern="0" dirty="0">
              <a:solidFill>
                <a:srgbClr val="4472C4">
                  <a:lumMod val="75000"/>
                </a:srgbClr>
              </a:solidFill>
              <a:latin typeface="微软雅黑" panose="020B0503020204020204" pitchFamily="34" charset="-122"/>
              <a:ea typeface="微软雅黑" panose="020B0503020204020204" pitchFamily="34" charset="-122"/>
            </a:endParaRPr>
          </a:p>
        </p:txBody>
      </p:sp>
      <p:sp>
        <p:nvSpPr>
          <p:cNvPr id="9" name="矩形 118">
            <a:extLst>
              <a:ext uri="{FF2B5EF4-FFF2-40B4-BE49-F238E27FC236}">
                <a16:creationId xmlns:a16="http://schemas.microsoft.com/office/drawing/2014/main" id="{BE952F5A-8B0A-9985-0B18-4E9B10BDFEC6}"/>
              </a:ext>
            </a:extLst>
          </p:cNvPr>
          <p:cNvSpPr/>
          <p:nvPr/>
        </p:nvSpPr>
        <p:spPr>
          <a:xfrm>
            <a:off x="3244636" y="3826362"/>
            <a:ext cx="1200125" cy="261610"/>
          </a:xfrm>
          <a:prstGeom prst="rect">
            <a:avLst/>
          </a:prstGeom>
          <a:solidFill>
            <a:sysClr val="window" lastClr="FFFFFF"/>
          </a:solidFill>
          <a:ln w="12700" cap="flat" cmpd="sng" algn="ctr">
            <a:solidFill>
              <a:srgbClr val="4472C4"/>
            </a:solidFill>
            <a:prstDash val="solid"/>
            <a:miter lim="800000"/>
          </a:ln>
          <a:effectLst>
            <a:outerShdw blurRad="50800" dist="38100" dir="2700000" algn="tl" rotWithShape="0">
              <a:prstClr val="black">
                <a:alpha val="40000"/>
              </a:prstClr>
            </a:outerShdw>
          </a:effectLst>
        </p:spPr>
        <p:txBody>
          <a:bodyPr wrap="square">
            <a:spAutoFit/>
          </a:bodyPr>
          <a:lstStyle/>
          <a:p>
            <a:pPr algn="ctr">
              <a:defRPr/>
            </a:pPr>
            <a:r>
              <a:rPr lang="zh-CN" altLang="en-US" sz="1100" kern="0" dirty="0">
                <a:solidFill>
                  <a:srgbClr val="4472C4">
                    <a:lumMod val="75000"/>
                  </a:srgbClr>
                </a:solidFill>
                <a:latin typeface="微软雅黑" panose="020B0503020204020204" pitchFamily="34" charset="-122"/>
                <a:ea typeface="微软雅黑" panose="020B0503020204020204" pitchFamily="34" charset="-122"/>
              </a:rPr>
              <a:t>既有存量</a:t>
            </a:r>
            <a:r>
              <a:rPr lang="en-US" altLang="zh-CN" sz="1100" kern="0" dirty="0">
                <a:solidFill>
                  <a:srgbClr val="4472C4">
                    <a:lumMod val="75000"/>
                  </a:srgbClr>
                </a:solidFill>
                <a:latin typeface="微软雅黑" panose="020B0503020204020204" pitchFamily="34" charset="-122"/>
                <a:ea typeface="微软雅黑" panose="020B0503020204020204" pitchFamily="34" charset="-122"/>
              </a:rPr>
              <a:t>CIM</a:t>
            </a:r>
            <a:endParaRPr lang="zh-CN" altLang="en-US" sz="1100" kern="0" dirty="0">
              <a:solidFill>
                <a:srgbClr val="4472C4">
                  <a:lumMod val="75000"/>
                </a:srgbClr>
              </a:solidFill>
              <a:latin typeface="微软雅黑" panose="020B0503020204020204" pitchFamily="34" charset="-122"/>
              <a:ea typeface="微软雅黑" panose="020B0503020204020204" pitchFamily="34" charset="-122"/>
            </a:endParaRPr>
          </a:p>
        </p:txBody>
      </p:sp>
      <p:sp>
        <p:nvSpPr>
          <p:cNvPr id="10" name="矩形 119">
            <a:extLst>
              <a:ext uri="{FF2B5EF4-FFF2-40B4-BE49-F238E27FC236}">
                <a16:creationId xmlns:a16="http://schemas.microsoft.com/office/drawing/2014/main" id="{9A5600BC-E612-A5FE-72C7-A356BB654FE5}"/>
              </a:ext>
            </a:extLst>
          </p:cNvPr>
          <p:cNvSpPr/>
          <p:nvPr/>
        </p:nvSpPr>
        <p:spPr>
          <a:xfrm>
            <a:off x="4858485" y="3836753"/>
            <a:ext cx="1080001" cy="261610"/>
          </a:xfrm>
          <a:prstGeom prst="rect">
            <a:avLst/>
          </a:prstGeom>
          <a:solidFill>
            <a:sysClr val="window" lastClr="FFFFFF"/>
          </a:solidFill>
          <a:ln w="12700" cap="flat" cmpd="sng" algn="ctr">
            <a:solidFill>
              <a:srgbClr val="4472C4"/>
            </a:solidFill>
            <a:prstDash val="solid"/>
            <a:miter lim="800000"/>
          </a:ln>
          <a:effectLst>
            <a:outerShdw blurRad="50800" dist="38100" dir="2700000" algn="tl" rotWithShape="0">
              <a:prstClr val="black">
                <a:alpha val="40000"/>
              </a:prstClr>
            </a:outerShdw>
          </a:effectLst>
        </p:spPr>
        <p:txBody>
          <a:bodyPr wrap="square">
            <a:spAutoFit/>
          </a:bodyPr>
          <a:lstStyle/>
          <a:p>
            <a:pPr algn="ctr">
              <a:defRPr/>
            </a:pPr>
            <a:r>
              <a:rPr lang="zh-CN" altLang="en-US" sz="1100" kern="0" dirty="0">
                <a:solidFill>
                  <a:srgbClr val="4472C4">
                    <a:lumMod val="75000"/>
                  </a:srgbClr>
                </a:solidFill>
                <a:latin typeface="微软雅黑" panose="020B0503020204020204" pitchFamily="34" charset="-122"/>
                <a:ea typeface="微软雅黑" panose="020B0503020204020204" pitchFamily="34" charset="-122"/>
              </a:rPr>
              <a:t>街道社区数据</a:t>
            </a:r>
          </a:p>
        </p:txBody>
      </p:sp>
      <p:sp>
        <p:nvSpPr>
          <p:cNvPr id="11" name="矩形 123">
            <a:extLst>
              <a:ext uri="{FF2B5EF4-FFF2-40B4-BE49-F238E27FC236}">
                <a16:creationId xmlns:a16="http://schemas.microsoft.com/office/drawing/2014/main" id="{62BEF7BD-8AB9-0730-2B9A-C4E8003B59AC}"/>
              </a:ext>
            </a:extLst>
          </p:cNvPr>
          <p:cNvSpPr/>
          <p:nvPr/>
        </p:nvSpPr>
        <p:spPr>
          <a:xfrm>
            <a:off x="7897199" y="2827666"/>
            <a:ext cx="1353011" cy="1202231"/>
          </a:xfrm>
          <a:prstGeom prst="rect">
            <a:avLst/>
          </a:prstGeom>
          <a:solidFill>
            <a:sysClr val="window" lastClr="FFFFFF"/>
          </a:solidFill>
          <a:ln w="28575" cap="flat" cmpd="sng" algn="ctr">
            <a:solidFill>
              <a:srgbClr val="5B9BD5"/>
            </a:solidFill>
            <a:prstDash val="solid"/>
            <a:miter lim="800000"/>
          </a:ln>
          <a:effectLst>
            <a:outerShdw blurRad="50800" dist="38100" dir="2700000" algn="tl" rotWithShape="0">
              <a:prstClr val="black">
                <a:alpha val="40000"/>
              </a:prstClr>
            </a:outerShdw>
          </a:effectLst>
        </p:spPr>
        <p:txBody>
          <a:bodyPr wrap="square" anchor="ctr" anchorCtr="1">
            <a:noAutofit/>
          </a:bodyPr>
          <a:lstStyle/>
          <a:p>
            <a:pPr algn="ctr">
              <a:defRPr/>
            </a:pPr>
            <a:r>
              <a:rPr lang="en-US" altLang="zh-CN" sz="1100" b="1" kern="0" dirty="0">
                <a:solidFill>
                  <a:srgbClr val="FF0000"/>
                </a:solidFill>
                <a:latin typeface="微软雅黑" panose="020B0503020204020204" pitchFamily="34" charset="-122"/>
                <a:sym typeface="+mn-ea"/>
              </a:rPr>
              <a:t>Multi-objective </a:t>
            </a:r>
            <a:r>
              <a:rPr lang="en-US" altLang="zh-CN" sz="1100" b="1" kern="0" dirty="0" err="1">
                <a:solidFill>
                  <a:srgbClr val="FF0000"/>
                </a:solidFill>
                <a:latin typeface="微软雅黑" panose="020B0503020204020204" pitchFamily="34" charset="-122"/>
                <a:sym typeface="+mn-ea"/>
              </a:rPr>
              <a:t>collaborationMulti</a:t>
            </a:r>
            <a:r>
              <a:rPr lang="en-US" altLang="zh-CN" sz="1100" b="1" kern="0" dirty="0">
                <a:solidFill>
                  <a:srgbClr val="FF0000"/>
                </a:solidFill>
                <a:latin typeface="微软雅黑" panose="020B0503020204020204" pitchFamily="34" charset="-122"/>
                <a:sym typeface="+mn-ea"/>
              </a:rPr>
              <a:t>-data </a:t>
            </a:r>
            <a:r>
              <a:rPr lang="en-US" altLang="zh-CN" sz="1100" b="1" kern="0" dirty="0" err="1">
                <a:solidFill>
                  <a:srgbClr val="FF0000"/>
                </a:solidFill>
                <a:latin typeface="微软雅黑" panose="020B0503020204020204" pitchFamily="34" charset="-122"/>
                <a:sym typeface="+mn-ea"/>
              </a:rPr>
              <a:t>integrationMulti</a:t>
            </a:r>
            <a:r>
              <a:rPr lang="en-US" altLang="zh-CN" sz="1100" b="1" kern="0" dirty="0">
                <a:solidFill>
                  <a:srgbClr val="FF0000"/>
                </a:solidFill>
                <a:latin typeface="微软雅黑" panose="020B0503020204020204" pitchFamily="34" charset="-122"/>
                <a:sym typeface="+mn-ea"/>
              </a:rPr>
              <a:t>-model analysis</a:t>
            </a:r>
            <a:endParaRPr lang="zh-CN" altLang="en-US" sz="1100" b="1" kern="0" dirty="0">
              <a:solidFill>
                <a:srgbClr val="FF0000"/>
              </a:solidFill>
              <a:latin typeface="微软雅黑" panose="020B0503020204020204" pitchFamily="34" charset="-122"/>
            </a:endParaRPr>
          </a:p>
        </p:txBody>
      </p:sp>
      <p:sp>
        <p:nvSpPr>
          <p:cNvPr id="12" name="加号 124">
            <a:extLst>
              <a:ext uri="{FF2B5EF4-FFF2-40B4-BE49-F238E27FC236}">
                <a16:creationId xmlns:a16="http://schemas.microsoft.com/office/drawing/2014/main" id="{1D565E1F-31E3-0E29-0A2D-A1B6AE8B12CB}"/>
              </a:ext>
            </a:extLst>
          </p:cNvPr>
          <p:cNvSpPr/>
          <p:nvPr/>
        </p:nvSpPr>
        <p:spPr>
          <a:xfrm>
            <a:off x="1442034" y="3221993"/>
            <a:ext cx="219710" cy="227490"/>
          </a:xfrm>
          <a:prstGeom prst="mathPlus">
            <a:avLst/>
          </a:prstGeom>
          <a:solidFill>
            <a:srgbClr val="00B0F0"/>
          </a:solidFill>
          <a:ln w="12700" cap="flat" cmpd="sng" algn="ctr">
            <a:solidFill>
              <a:srgbClr val="70AD47"/>
            </a:solidFill>
            <a:prstDash val="solid"/>
            <a:miter lim="800000"/>
          </a:ln>
          <a:effectLst/>
        </p:spPr>
        <p:txBody>
          <a:bodyPr wrap="square" rtlCol="0" anchor="ctr">
            <a:spAutoFit/>
          </a:bodyPr>
          <a:lstStyle/>
          <a:p>
            <a:pPr algn="ctr">
              <a:defRPr/>
            </a:pPr>
            <a:endParaRPr lang="zh-CN" altLang="en-US" sz="1600" kern="0" dirty="0">
              <a:solidFill>
                <a:prstClr val="black"/>
              </a:solidFill>
              <a:latin typeface="微软雅黑" panose="020B0503020204020204" pitchFamily="34" charset="-122"/>
            </a:endParaRPr>
          </a:p>
        </p:txBody>
      </p:sp>
      <p:sp>
        <p:nvSpPr>
          <p:cNvPr id="13" name="加号 125">
            <a:extLst>
              <a:ext uri="{FF2B5EF4-FFF2-40B4-BE49-F238E27FC236}">
                <a16:creationId xmlns:a16="http://schemas.microsoft.com/office/drawing/2014/main" id="{1CCCBEE9-E11F-1963-9EFD-7784C357966E}"/>
              </a:ext>
            </a:extLst>
          </p:cNvPr>
          <p:cNvSpPr/>
          <p:nvPr/>
        </p:nvSpPr>
        <p:spPr>
          <a:xfrm>
            <a:off x="2959795" y="3221993"/>
            <a:ext cx="219710" cy="227490"/>
          </a:xfrm>
          <a:prstGeom prst="mathPlus">
            <a:avLst/>
          </a:prstGeom>
          <a:solidFill>
            <a:srgbClr val="00B0F0"/>
          </a:solidFill>
          <a:ln w="12700" cap="flat" cmpd="sng" algn="ctr">
            <a:solidFill>
              <a:srgbClr val="70AD47"/>
            </a:solidFill>
            <a:prstDash val="solid"/>
            <a:miter lim="800000"/>
          </a:ln>
          <a:effectLst/>
        </p:spPr>
        <p:txBody>
          <a:bodyPr wrap="square" rtlCol="0" anchor="ctr">
            <a:spAutoFit/>
          </a:bodyPr>
          <a:lstStyle/>
          <a:p>
            <a:pPr algn="ctr">
              <a:defRPr/>
            </a:pPr>
            <a:endParaRPr lang="zh-CN" altLang="en-US" sz="1600" kern="0" dirty="0">
              <a:solidFill>
                <a:prstClr val="black"/>
              </a:solidFill>
              <a:latin typeface="微软雅黑" panose="020B0503020204020204" pitchFamily="34" charset="-122"/>
            </a:endParaRPr>
          </a:p>
        </p:txBody>
      </p:sp>
      <p:sp>
        <p:nvSpPr>
          <p:cNvPr id="14" name="加号 126">
            <a:extLst>
              <a:ext uri="{FF2B5EF4-FFF2-40B4-BE49-F238E27FC236}">
                <a16:creationId xmlns:a16="http://schemas.microsoft.com/office/drawing/2014/main" id="{2C4F42FA-3BF5-C771-004D-068C0A5681B6}"/>
              </a:ext>
            </a:extLst>
          </p:cNvPr>
          <p:cNvSpPr/>
          <p:nvPr/>
        </p:nvSpPr>
        <p:spPr>
          <a:xfrm>
            <a:off x="4476796" y="3221993"/>
            <a:ext cx="219710" cy="227490"/>
          </a:xfrm>
          <a:prstGeom prst="mathPlus">
            <a:avLst/>
          </a:prstGeom>
          <a:solidFill>
            <a:srgbClr val="00B0F0"/>
          </a:solidFill>
          <a:ln w="12700" cap="flat" cmpd="sng" algn="ctr">
            <a:solidFill>
              <a:srgbClr val="70AD47"/>
            </a:solidFill>
            <a:prstDash val="solid"/>
            <a:miter lim="800000"/>
          </a:ln>
          <a:effectLst/>
        </p:spPr>
        <p:txBody>
          <a:bodyPr wrap="square" rtlCol="0" anchor="ctr">
            <a:spAutoFit/>
          </a:bodyPr>
          <a:lstStyle/>
          <a:p>
            <a:pPr algn="ctr">
              <a:defRPr/>
            </a:pPr>
            <a:endParaRPr lang="zh-CN" altLang="en-US" sz="1600" kern="0" dirty="0">
              <a:solidFill>
                <a:prstClr val="black"/>
              </a:solidFill>
              <a:latin typeface="微软雅黑" panose="020B0503020204020204" pitchFamily="34" charset="-122"/>
            </a:endParaRPr>
          </a:p>
        </p:txBody>
      </p:sp>
      <p:sp>
        <p:nvSpPr>
          <p:cNvPr id="15" name="加号 127">
            <a:extLst>
              <a:ext uri="{FF2B5EF4-FFF2-40B4-BE49-F238E27FC236}">
                <a16:creationId xmlns:a16="http://schemas.microsoft.com/office/drawing/2014/main" id="{5FBC2423-1FA1-7F67-3D9F-F944B399F57F}"/>
              </a:ext>
            </a:extLst>
          </p:cNvPr>
          <p:cNvSpPr/>
          <p:nvPr/>
        </p:nvSpPr>
        <p:spPr>
          <a:xfrm>
            <a:off x="8706201" y="1822176"/>
            <a:ext cx="219710" cy="227490"/>
          </a:xfrm>
          <a:prstGeom prst="mathPlus">
            <a:avLst/>
          </a:prstGeom>
          <a:solidFill>
            <a:srgbClr val="4472C4"/>
          </a:solidFill>
          <a:ln w="12700" cap="flat" cmpd="sng" algn="ctr">
            <a:solidFill>
              <a:sysClr val="window" lastClr="FFFFFF"/>
            </a:solidFill>
            <a:prstDash val="solid"/>
            <a:miter lim="800000"/>
          </a:ln>
          <a:effectLst>
            <a:outerShdw blurRad="50800" dist="38100" dir="2700000" algn="tl" rotWithShape="0">
              <a:prstClr val="black">
                <a:alpha val="40000"/>
              </a:prstClr>
            </a:outerShdw>
          </a:effectLst>
        </p:spPr>
        <p:txBody>
          <a:bodyPr wrap="square" rtlCol="0" anchor="ctr">
            <a:spAutoFit/>
          </a:bodyPr>
          <a:lstStyle/>
          <a:p>
            <a:pPr algn="ctr">
              <a:defRPr/>
            </a:pPr>
            <a:endParaRPr lang="zh-CN" altLang="en-US" sz="1600" kern="0" dirty="0">
              <a:solidFill>
                <a:prstClr val="black"/>
              </a:solidFill>
              <a:latin typeface="微软雅黑" panose="020B0503020204020204" pitchFamily="34" charset="-122"/>
            </a:endParaRPr>
          </a:p>
        </p:txBody>
      </p:sp>
      <p:sp>
        <p:nvSpPr>
          <p:cNvPr id="16" name="右箭头 28">
            <a:extLst>
              <a:ext uri="{FF2B5EF4-FFF2-40B4-BE49-F238E27FC236}">
                <a16:creationId xmlns:a16="http://schemas.microsoft.com/office/drawing/2014/main" id="{89E6031D-09C8-B224-9F95-1361F55B00A5}"/>
              </a:ext>
            </a:extLst>
          </p:cNvPr>
          <p:cNvSpPr/>
          <p:nvPr/>
        </p:nvSpPr>
        <p:spPr>
          <a:xfrm>
            <a:off x="7684923" y="3155738"/>
            <a:ext cx="196357" cy="360000"/>
          </a:xfrm>
          <a:prstGeom prst="rightArrow">
            <a:avLst/>
          </a:prstGeom>
          <a:solidFill>
            <a:srgbClr val="4472C4"/>
          </a:solidFill>
          <a:ln w="12700" cap="flat" cmpd="sng" algn="ctr">
            <a:solidFill>
              <a:sysClr val="window" lastClr="FFFFFF"/>
            </a:solidFill>
            <a:prstDash val="solid"/>
            <a:miter lim="800000"/>
          </a:ln>
          <a:effectLst/>
        </p:spPr>
        <p:txBody>
          <a:bodyPr wrap="square" rtlCol="0" anchor="ctr">
            <a:noAutofit/>
          </a:bodyPr>
          <a:lstStyle/>
          <a:p>
            <a:pPr algn="ctr">
              <a:defRPr/>
            </a:pPr>
            <a:endParaRPr lang="zh-CN" altLang="en-US" sz="1600" kern="0" dirty="0">
              <a:solidFill>
                <a:prstClr val="black"/>
              </a:solidFill>
              <a:latin typeface="微软雅黑" panose="020B0503020204020204" pitchFamily="34" charset="-122"/>
            </a:endParaRPr>
          </a:p>
        </p:txBody>
      </p:sp>
      <p:sp>
        <p:nvSpPr>
          <p:cNvPr id="17" name="矩形 136">
            <a:extLst>
              <a:ext uri="{FF2B5EF4-FFF2-40B4-BE49-F238E27FC236}">
                <a16:creationId xmlns:a16="http://schemas.microsoft.com/office/drawing/2014/main" id="{2859A553-6C52-AF44-B328-158DEC54D7BF}"/>
              </a:ext>
            </a:extLst>
          </p:cNvPr>
          <p:cNvSpPr/>
          <p:nvPr/>
        </p:nvSpPr>
        <p:spPr>
          <a:xfrm>
            <a:off x="6431226" y="3836753"/>
            <a:ext cx="1080001" cy="261610"/>
          </a:xfrm>
          <a:prstGeom prst="rect">
            <a:avLst/>
          </a:prstGeom>
          <a:solidFill>
            <a:sysClr val="window" lastClr="FFFFFF"/>
          </a:solidFill>
          <a:ln w="12700" cap="flat" cmpd="sng" algn="ctr">
            <a:solidFill>
              <a:srgbClr val="4472C4"/>
            </a:solidFill>
            <a:prstDash val="solid"/>
            <a:miter lim="800000"/>
          </a:ln>
          <a:effectLst>
            <a:outerShdw blurRad="50800" dist="38100" dir="2700000" algn="tl" rotWithShape="0">
              <a:prstClr val="black">
                <a:alpha val="40000"/>
              </a:prstClr>
            </a:outerShdw>
          </a:effectLst>
        </p:spPr>
        <p:txBody>
          <a:bodyPr wrap="square">
            <a:spAutoFit/>
          </a:bodyPr>
          <a:lstStyle/>
          <a:p>
            <a:pPr algn="ctr">
              <a:defRPr/>
            </a:pPr>
            <a:r>
              <a:rPr lang="zh-CN" altLang="en-US" sz="1100" kern="0" dirty="0">
                <a:solidFill>
                  <a:srgbClr val="4472C4">
                    <a:lumMod val="75000"/>
                  </a:srgbClr>
                </a:solidFill>
                <a:latin typeface="微软雅黑" panose="020B0503020204020204" pitchFamily="34" charset="-122"/>
                <a:ea typeface="微软雅黑" panose="020B0503020204020204" pitchFamily="34" charset="-122"/>
              </a:rPr>
              <a:t>外部集成数据</a:t>
            </a:r>
          </a:p>
        </p:txBody>
      </p:sp>
      <p:sp>
        <p:nvSpPr>
          <p:cNvPr id="18" name="左大括号 162">
            <a:extLst>
              <a:ext uri="{FF2B5EF4-FFF2-40B4-BE49-F238E27FC236}">
                <a16:creationId xmlns:a16="http://schemas.microsoft.com/office/drawing/2014/main" id="{19963EA2-D242-FF6F-21AC-A0D81A6AD579}"/>
              </a:ext>
            </a:extLst>
          </p:cNvPr>
          <p:cNvSpPr/>
          <p:nvPr/>
        </p:nvSpPr>
        <p:spPr>
          <a:xfrm rot="16200000">
            <a:off x="3712719" y="995420"/>
            <a:ext cx="72000" cy="6594799"/>
          </a:xfrm>
          <a:prstGeom prst="leftBrace">
            <a:avLst>
              <a:gd name="adj1" fmla="val 8333"/>
              <a:gd name="adj2" fmla="val 77259"/>
            </a:avLst>
          </a:prstGeom>
          <a:noFill/>
          <a:ln w="28575" cap="flat" cmpd="sng" algn="ctr">
            <a:solidFill>
              <a:srgbClr val="4472C4"/>
            </a:solidFill>
            <a:prstDash val="solid"/>
            <a:miter lim="800000"/>
          </a:ln>
          <a:effectLst/>
        </p:spPr>
        <p:txBody>
          <a:bodyPr rtlCol="0" anchor="ctr"/>
          <a:lstStyle/>
          <a:p>
            <a:pPr algn="ctr">
              <a:defRPr/>
            </a:pPr>
            <a:endParaRPr lang="zh-CN" altLang="en-US" kern="0">
              <a:solidFill>
                <a:prstClr val="black"/>
              </a:solidFill>
              <a:latin typeface="微软雅黑" panose="020B0503020204020204" pitchFamily="34" charset="-122"/>
            </a:endParaRPr>
          </a:p>
        </p:txBody>
      </p:sp>
      <p:sp>
        <p:nvSpPr>
          <p:cNvPr id="19" name="矩形 164">
            <a:extLst>
              <a:ext uri="{FF2B5EF4-FFF2-40B4-BE49-F238E27FC236}">
                <a16:creationId xmlns:a16="http://schemas.microsoft.com/office/drawing/2014/main" id="{A0E0C0F4-8EC4-D845-A88B-2707551ADB22}"/>
              </a:ext>
            </a:extLst>
          </p:cNvPr>
          <p:cNvSpPr/>
          <p:nvPr/>
        </p:nvSpPr>
        <p:spPr>
          <a:xfrm>
            <a:off x="3055842" y="4533540"/>
            <a:ext cx="2973948" cy="584775"/>
          </a:xfrm>
          <a:prstGeom prst="rect">
            <a:avLst/>
          </a:prstGeom>
          <a:solidFill>
            <a:sysClr val="window" lastClr="FFFFFF"/>
          </a:solidFill>
          <a:ln w="28575" cap="flat" cmpd="sng" algn="ctr">
            <a:solidFill>
              <a:srgbClr val="4472C4">
                <a:lumMod val="60000"/>
                <a:lumOff val="40000"/>
              </a:srgbClr>
            </a:solidFill>
            <a:prstDash val="solid"/>
            <a:miter lim="800000"/>
          </a:ln>
          <a:effectLst/>
        </p:spPr>
        <p:txBody>
          <a:bodyPr wrap="square">
            <a:spAutoFit/>
          </a:bodyPr>
          <a:lstStyle/>
          <a:p>
            <a:pPr algn="ctr">
              <a:defRPr/>
            </a:pPr>
            <a:r>
              <a:rPr lang="en-US" altLang="zh-CN" sz="1600" b="1" kern="0" dirty="0">
                <a:solidFill>
                  <a:srgbClr val="FF0000"/>
                </a:solidFill>
                <a:latin typeface="微软雅黑" panose="020B0503020204020204" pitchFamily="34" charset="-122"/>
              </a:rPr>
              <a:t>Precision urban governance</a:t>
            </a:r>
            <a:endParaRPr lang="zh-CN" altLang="en-US" sz="1600" b="1" kern="0" dirty="0">
              <a:solidFill>
                <a:srgbClr val="FF0000"/>
              </a:solidFill>
              <a:latin typeface="微软雅黑" panose="020B0503020204020204" pitchFamily="34" charset="-122"/>
            </a:endParaRPr>
          </a:p>
        </p:txBody>
      </p:sp>
      <p:sp>
        <p:nvSpPr>
          <p:cNvPr id="20" name="等腰三角形 95">
            <a:extLst>
              <a:ext uri="{FF2B5EF4-FFF2-40B4-BE49-F238E27FC236}">
                <a16:creationId xmlns:a16="http://schemas.microsoft.com/office/drawing/2014/main" id="{8AC822AD-8B0D-6572-48FE-25EB4B890D96}"/>
              </a:ext>
            </a:extLst>
          </p:cNvPr>
          <p:cNvSpPr/>
          <p:nvPr/>
        </p:nvSpPr>
        <p:spPr>
          <a:xfrm rot="5400000">
            <a:off x="7115836" y="3337924"/>
            <a:ext cx="5049459" cy="426766"/>
          </a:xfrm>
          <a:prstGeom prst="triangle">
            <a:avLst/>
          </a:prstGeom>
          <a:gradFill flip="none" rotWithShape="1">
            <a:gsLst>
              <a:gs pos="0">
                <a:srgbClr val="4472C4">
                  <a:lumMod val="5000"/>
                  <a:lumOff val="95000"/>
                </a:srgbClr>
              </a:gs>
              <a:gs pos="72000">
                <a:srgbClr val="ED7D31"/>
              </a:gs>
            </a:gsLst>
            <a:lin ang="162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21" name="文本框 171">
            <a:extLst>
              <a:ext uri="{FF2B5EF4-FFF2-40B4-BE49-F238E27FC236}">
                <a16:creationId xmlns:a16="http://schemas.microsoft.com/office/drawing/2014/main" id="{5276F6E6-979B-7912-8CBB-0A5A1420F88D}"/>
              </a:ext>
            </a:extLst>
          </p:cNvPr>
          <p:cNvSpPr txBox="1"/>
          <p:nvPr/>
        </p:nvSpPr>
        <p:spPr>
          <a:xfrm>
            <a:off x="9936859" y="1033261"/>
            <a:ext cx="2050263" cy="1224000"/>
          </a:xfrm>
          <a:prstGeom prst="rect">
            <a:avLst/>
          </a:prstGeom>
          <a:noFill/>
        </p:spPr>
        <p:txBody>
          <a:bodyPr wrap="square" rtlCol="0">
            <a:noAutofit/>
          </a:bodyPr>
          <a:lstStyle/>
          <a:p>
            <a:r>
              <a:rPr lang="en-US" altLang="zh-CN" sz="1200" b="1" dirty="0">
                <a:solidFill>
                  <a:srgbClr val="FF0000"/>
                </a:solidFill>
                <a:latin typeface="微软雅黑" panose="020B0503020204020204" pitchFamily="34" charset="-122"/>
                <a:ea typeface="微软雅黑"/>
              </a:rPr>
              <a:t>Planning </a:t>
            </a:r>
            <a:r>
              <a:rPr lang="en-US" altLang="zh-CN" sz="1200" b="1" dirty="0" err="1">
                <a:solidFill>
                  <a:srgbClr val="FF0000"/>
                </a:solidFill>
                <a:latin typeface="微软雅黑" panose="020B0503020204020204" pitchFamily="34" charset="-122"/>
                <a:ea typeface="微软雅黑"/>
              </a:rPr>
              <a:t>management“One</a:t>
            </a:r>
            <a:r>
              <a:rPr lang="en-US" altLang="zh-CN" sz="1200" b="1" dirty="0">
                <a:solidFill>
                  <a:srgbClr val="FF0000"/>
                </a:solidFill>
                <a:latin typeface="微软雅黑" panose="020B0503020204020204" pitchFamily="34" charset="-122"/>
                <a:ea typeface="微软雅黑"/>
              </a:rPr>
              <a:t> map” </a:t>
            </a:r>
            <a:r>
              <a:rPr lang="en-US" altLang="zh-CN" sz="1200" b="1" dirty="0" err="1">
                <a:solidFill>
                  <a:srgbClr val="FF0000"/>
                </a:solidFill>
                <a:latin typeface="微软雅黑" panose="020B0503020204020204" pitchFamily="34" charset="-122"/>
                <a:ea typeface="微软雅黑"/>
              </a:rPr>
              <a:t>operationAchieve</a:t>
            </a:r>
            <a:r>
              <a:rPr lang="en-US" altLang="zh-CN" sz="1200" b="1" dirty="0">
                <a:solidFill>
                  <a:srgbClr val="FF0000"/>
                </a:solidFill>
                <a:latin typeface="微软雅黑" panose="020B0503020204020204" pitchFamily="34" charset="-122"/>
                <a:ea typeface="微软雅黑"/>
              </a:rPr>
              <a:t> full-factor management, multi-model analysis, and visual consultation</a:t>
            </a:r>
            <a:endParaRPr lang="zh-CN" altLang="en-US" sz="1050" dirty="0">
              <a:solidFill>
                <a:srgbClr val="4472C4">
                  <a:lumMod val="75000"/>
                </a:srgbClr>
              </a:solidFill>
              <a:latin typeface="微软雅黑" panose="020B0503020204020204" pitchFamily="34" charset="-122"/>
              <a:ea typeface="微软雅黑"/>
            </a:endParaRPr>
          </a:p>
        </p:txBody>
      </p:sp>
      <p:sp>
        <p:nvSpPr>
          <p:cNvPr id="22" name="文本框 172">
            <a:extLst>
              <a:ext uri="{FF2B5EF4-FFF2-40B4-BE49-F238E27FC236}">
                <a16:creationId xmlns:a16="http://schemas.microsoft.com/office/drawing/2014/main" id="{C395FCDC-496C-8CDE-62E5-7D8C8D0FEA6A}"/>
              </a:ext>
            </a:extLst>
          </p:cNvPr>
          <p:cNvSpPr txBox="1"/>
          <p:nvPr/>
        </p:nvSpPr>
        <p:spPr>
          <a:xfrm>
            <a:off x="9936859" y="2700755"/>
            <a:ext cx="2376855" cy="1602365"/>
          </a:xfrm>
          <a:prstGeom prst="rect">
            <a:avLst/>
          </a:prstGeom>
          <a:noFill/>
        </p:spPr>
        <p:txBody>
          <a:bodyPr wrap="square" rtlCol="0">
            <a:noAutofit/>
          </a:bodyPr>
          <a:lstStyle/>
          <a:p>
            <a:r>
              <a:rPr lang="en-US" altLang="zh-CN" sz="1100" b="1" dirty="0">
                <a:solidFill>
                  <a:srgbClr val="FF0000"/>
                </a:solidFill>
                <a:latin typeface="微软雅黑" panose="020B0503020204020204" pitchFamily="34" charset="-122"/>
                <a:ea typeface="微软雅黑"/>
                <a:sym typeface="+mn-ea"/>
              </a:rPr>
              <a:t>Engineering </a:t>
            </a:r>
            <a:r>
              <a:rPr lang="en-US" altLang="zh-CN" sz="1100" b="1" dirty="0" err="1">
                <a:solidFill>
                  <a:srgbClr val="FF0000"/>
                </a:solidFill>
                <a:latin typeface="微软雅黑" panose="020B0503020204020204" pitchFamily="34" charset="-122"/>
                <a:ea typeface="微软雅黑"/>
                <a:sym typeface="+mn-ea"/>
              </a:rPr>
              <a:t>construction"One</a:t>
            </a:r>
            <a:r>
              <a:rPr lang="en-US" altLang="zh-CN" sz="1100" b="1" dirty="0">
                <a:solidFill>
                  <a:srgbClr val="FF0000"/>
                </a:solidFill>
                <a:latin typeface="微软雅黑" panose="020B0503020204020204" pitchFamily="34" charset="-122"/>
                <a:ea typeface="微软雅黑"/>
                <a:sym typeface="+mn-ea"/>
              </a:rPr>
              <a:t>-stop" </a:t>
            </a:r>
            <a:r>
              <a:rPr lang="en-US" altLang="zh-CN" sz="1100" b="1" dirty="0" err="1">
                <a:solidFill>
                  <a:srgbClr val="FF0000"/>
                </a:solidFill>
                <a:latin typeface="微软雅黑" panose="020B0503020204020204" pitchFamily="34" charset="-122"/>
                <a:ea typeface="微软雅黑"/>
                <a:sym typeface="+mn-ea"/>
              </a:rPr>
              <a:t>serviceInvestment</a:t>
            </a:r>
            <a:r>
              <a:rPr lang="en-US" altLang="zh-CN" sz="1100" b="1" dirty="0">
                <a:solidFill>
                  <a:srgbClr val="FF0000"/>
                </a:solidFill>
                <a:latin typeface="微软雅黑" panose="020B0503020204020204" pitchFamily="34" charset="-122"/>
                <a:ea typeface="微软雅黑"/>
                <a:sym typeface="+mn-ea"/>
              </a:rPr>
              <a:t>: precise control, complete </a:t>
            </a:r>
            <a:r>
              <a:rPr lang="en-US" altLang="zh-CN" sz="1100" b="1" dirty="0" err="1">
                <a:solidFill>
                  <a:srgbClr val="FF0000"/>
                </a:solidFill>
                <a:latin typeface="微软雅黑" panose="020B0503020204020204" pitchFamily="34" charset="-122"/>
                <a:ea typeface="微软雅黑"/>
                <a:sym typeface="+mn-ea"/>
              </a:rPr>
              <a:t>traceabilityProgress</a:t>
            </a:r>
            <a:r>
              <a:rPr lang="en-US" altLang="zh-CN" sz="1100" b="1" dirty="0">
                <a:solidFill>
                  <a:srgbClr val="FF0000"/>
                </a:solidFill>
                <a:latin typeface="微软雅黑" panose="020B0503020204020204" pitchFamily="34" charset="-122"/>
                <a:ea typeface="微软雅黑"/>
                <a:sym typeface="+mn-ea"/>
              </a:rPr>
              <a:t>: real-time analysis, precise </a:t>
            </a:r>
            <a:r>
              <a:rPr lang="en-US" altLang="zh-CN" sz="1100" b="1" dirty="0" err="1">
                <a:solidFill>
                  <a:srgbClr val="FF0000"/>
                </a:solidFill>
                <a:latin typeface="微软雅黑" panose="020B0503020204020204" pitchFamily="34" charset="-122"/>
                <a:ea typeface="微软雅黑"/>
                <a:sym typeface="+mn-ea"/>
              </a:rPr>
              <a:t>positioningQuality</a:t>
            </a:r>
            <a:r>
              <a:rPr lang="en-US" altLang="zh-CN" sz="1100" b="1" dirty="0">
                <a:solidFill>
                  <a:srgbClr val="FF0000"/>
                </a:solidFill>
                <a:latin typeface="微软雅黑" panose="020B0503020204020204" pitchFamily="34" charset="-122"/>
                <a:ea typeface="微软雅黑"/>
                <a:sym typeface="+mn-ea"/>
              </a:rPr>
              <a:t>: pre-identification, process </a:t>
            </a:r>
            <a:r>
              <a:rPr lang="en-US" altLang="zh-CN" sz="1100" b="1" dirty="0" err="1">
                <a:solidFill>
                  <a:srgbClr val="FF0000"/>
                </a:solidFill>
                <a:latin typeface="微软雅黑" panose="020B0503020204020204" pitchFamily="34" charset="-122"/>
                <a:ea typeface="微软雅黑"/>
                <a:sym typeface="+mn-ea"/>
              </a:rPr>
              <a:t>trackingSafety</a:t>
            </a:r>
            <a:r>
              <a:rPr lang="en-US" altLang="zh-CN" sz="1100" b="1" dirty="0">
                <a:solidFill>
                  <a:srgbClr val="FF0000"/>
                </a:solidFill>
                <a:latin typeface="微软雅黑" panose="020B0503020204020204" pitchFamily="34" charset="-122"/>
                <a:ea typeface="微软雅黑"/>
                <a:sym typeface="+mn-ea"/>
              </a:rPr>
              <a:t>: node analysis, behavior identification</a:t>
            </a:r>
            <a:endParaRPr lang="en-US" altLang="zh-CN" sz="1000" dirty="0">
              <a:solidFill>
                <a:srgbClr val="4472C4">
                  <a:lumMod val="75000"/>
                </a:srgbClr>
              </a:solidFill>
              <a:latin typeface="微软雅黑" panose="020B0503020204020204" pitchFamily="34" charset="-122"/>
              <a:ea typeface="微软雅黑"/>
            </a:endParaRPr>
          </a:p>
        </p:txBody>
      </p:sp>
      <p:sp>
        <p:nvSpPr>
          <p:cNvPr id="23" name="文本框 173">
            <a:extLst>
              <a:ext uri="{FF2B5EF4-FFF2-40B4-BE49-F238E27FC236}">
                <a16:creationId xmlns:a16="http://schemas.microsoft.com/office/drawing/2014/main" id="{FF8DD574-9CAF-F6B7-DB4D-0A38C6C63806}"/>
              </a:ext>
            </a:extLst>
          </p:cNvPr>
          <p:cNvSpPr txBox="1"/>
          <p:nvPr/>
        </p:nvSpPr>
        <p:spPr>
          <a:xfrm>
            <a:off x="9906230" y="4964993"/>
            <a:ext cx="1982064" cy="1224000"/>
          </a:xfrm>
          <a:prstGeom prst="rect">
            <a:avLst/>
          </a:prstGeom>
          <a:noFill/>
        </p:spPr>
        <p:txBody>
          <a:bodyPr wrap="square" rtlCol="0">
            <a:noAutofit/>
          </a:bodyPr>
          <a:lstStyle/>
          <a:p>
            <a:r>
              <a:rPr lang="en-US" altLang="zh-CN" sz="1200" b="1" dirty="0">
                <a:solidFill>
                  <a:srgbClr val="FF0000"/>
                </a:solidFill>
                <a:latin typeface="微软雅黑" panose="020B0503020204020204" pitchFamily="34" charset="-122"/>
                <a:ea typeface="微软雅黑"/>
                <a:sym typeface="+mn-ea"/>
              </a:rPr>
              <a:t>Urban operation and </a:t>
            </a:r>
            <a:r>
              <a:rPr lang="en-US" altLang="zh-CN" sz="1200" b="1" dirty="0" err="1">
                <a:solidFill>
                  <a:srgbClr val="FF0000"/>
                </a:solidFill>
                <a:latin typeface="微软雅黑" panose="020B0503020204020204" pitchFamily="34" charset="-122"/>
                <a:ea typeface="微软雅黑"/>
                <a:sym typeface="+mn-ea"/>
              </a:rPr>
              <a:t>maintenance"Integrated</a:t>
            </a:r>
            <a:r>
              <a:rPr lang="en-US" altLang="zh-CN" sz="1200" b="1" dirty="0">
                <a:solidFill>
                  <a:srgbClr val="FF0000"/>
                </a:solidFill>
                <a:latin typeface="微软雅黑" panose="020B0503020204020204" pitchFamily="34" charset="-122"/>
                <a:ea typeface="微软雅黑"/>
                <a:sym typeface="+mn-ea"/>
              </a:rPr>
              <a:t>" management and </a:t>
            </a:r>
            <a:r>
              <a:rPr lang="en-US" altLang="zh-CN" sz="1200" b="1" dirty="0" err="1">
                <a:solidFill>
                  <a:srgbClr val="FF0000"/>
                </a:solidFill>
                <a:latin typeface="微软雅黑" panose="020B0503020204020204" pitchFamily="34" charset="-122"/>
                <a:ea typeface="微软雅黑"/>
                <a:sym typeface="+mn-ea"/>
              </a:rPr>
              <a:t>controlMulti</a:t>
            </a:r>
            <a:r>
              <a:rPr lang="en-US" altLang="zh-CN" sz="1200" b="1" dirty="0">
                <a:solidFill>
                  <a:srgbClr val="FF0000"/>
                </a:solidFill>
                <a:latin typeface="微软雅黑" panose="020B0503020204020204" pitchFamily="34" charset="-122"/>
                <a:ea typeface="微软雅黑"/>
                <a:sym typeface="+mn-ea"/>
              </a:rPr>
              <a:t>-dimensional integration, real-time analysis, real-time statistics, advance warning</a:t>
            </a:r>
            <a:endParaRPr lang="zh-CN" altLang="en-US" sz="1050" dirty="0">
              <a:solidFill>
                <a:srgbClr val="4472C4">
                  <a:lumMod val="75000"/>
                </a:srgbClr>
              </a:solidFill>
              <a:latin typeface="微软雅黑" panose="020B0503020204020204" pitchFamily="34" charset="-122"/>
              <a:ea typeface="微软雅黑"/>
            </a:endParaRPr>
          </a:p>
        </p:txBody>
      </p:sp>
      <p:sp>
        <p:nvSpPr>
          <p:cNvPr id="24" name="加号 181">
            <a:extLst>
              <a:ext uri="{FF2B5EF4-FFF2-40B4-BE49-F238E27FC236}">
                <a16:creationId xmlns:a16="http://schemas.microsoft.com/office/drawing/2014/main" id="{C9DE5218-5B74-3989-10F3-3DCD6ADF486A}"/>
              </a:ext>
            </a:extLst>
          </p:cNvPr>
          <p:cNvSpPr/>
          <p:nvPr/>
        </p:nvSpPr>
        <p:spPr>
          <a:xfrm>
            <a:off x="6088076" y="3221993"/>
            <a:ext cx="219710" cy="227490"/>
          </a:xfrm>
          <a:prstGeom prst="mathPlus">
            <a:avLst/>
          </a:prstGeom>
          <a:solidFill>
            <a:srgbClr val="00B0F0"/>
          </a:solidFill>
          <a:ln w="12700" cap="flat" cmpd="sng" algn="ctr">
            <a:solidFill>
              <a:srgbClr val="70AD47"/>
            </a:solidFill>
            <a:prstDash val="solid"/>
            <a:miter lim="800000"/>
          </a:ln>
          <a:effectLst/>
        </p:spPr>
        <p:txBody>
          <a:bodyPr wrap="square" rtlCol="0" anchor="ctr">
            <a:spAutoFit/>
          </a:bodyPr>
          <a:lstStyle/>
          <a:p>
            <a:pPr algn="ctr">
              <a:defRPr/>
            </a:pPr>
            <a:endParaRPr lang="zh-CN" altLang="en-US" sz="1600" kern="0" dirty="0">
              <a:solidFill>
                <a:prstClr val="black"/>
              </a:solidFill>
              <a:latin typeface="微软雅黑" panose="020B0503020204020204" pitchFamily="34" charset="-122"/>
            </a:endParaRPr>
          </a:p>
        </p:txBody>
      </p:sp>
      <p:sp>
        <p:nvSpPr>
          <p:cNvPr id="25" name="左大括号 182">
            <a:extLst>
              <a:ext uri="{FF2B5EF4-FFF2-40B4-BE49-F238E27FC236}">
                <a16:creationId xmlns:a16="http://schemas.microsoft.com/office/drawing/2014/main" id="{8223E5FD-12A1-57AD-C2F8-E2CA021DE319}"/>
              </a:ext>
            </a:extLst>
          </p:cNvPr>
          <p:cNvSpPr/>
          <p:nvPr/>
        </p:nvSpPr>
        <p:spPr>
          <a:xfrm rot="5400000">
            <a:off x="4689534" y="1356463"/>
            <a:ext cx="72000" cy="7425042"/>
          </a:xfrm>
          <a:prstGeom prst="leftBrace">
            <a:avLst>
              <a:gd name="adj1" fmla="val 8333"/>
              <a:gd name="adj2" fmla="val 52558"/>
            </a:avLst>
          </a:prstGeom>
          <a:noFill/>
          <a:ln w="28575" cap="flat" cmpd="sng" algn="ctr">
            <a:solidFill>
              <a:srgbClr val="4472C4"/>
            </a:solidFill>
            <a:prstDash val="solid"/>
            <a:miter lim="800000"/>
          </a:ln>
          <a:effectLst/>
        </p:spPr>
        <p:txBody>
          <a:bodyPr rtlCol="0" anchor="ctr"/>
          <a:lstStyle/>
          <a:p>
            <a:pPr algn="ctr">
              <a:defRPr/>
            </a:pPr>
            <a:endParaRPr lang="zh-CN" altLang="en-US" kern="0">
              <a:solidFill>
                <a:prstClr val="black"/>
              </a:solidFill>
              <a:latin typeface="微软雅黑" panose="020B0503020204020204" pitchFamily="34" charset="-122"/>
            </a:endParaRPr>
          </a:p>
        </p:txBody>
      </p:sp>
      <p:sp>
        <p:nvSpPr>
          <p:cNvPr id="26" name="矩形 3">
            <a:extLst>
              <a:ext uri="{FF2B5EF4-FFF2-40B4-BE49-F238E27FC236}">
                <a16:creationId xmlns:a16="http://schemas.microsoft.com/office/drawing/2014/main" id="{33F4C509-DEBD-812C-2FFE-D2516C3F02B5}"/>
              </a:ext>
            </a:extLst>
          </p:cNvPr>
          <p:cNvSpPr/>
          <p:nvPr/>
        </p:nvSpPr>
        <p:spPr>
          <a:xfrm>
            <a:off x="204878" y="701576"/>
            <a:ext cx="2821396" cy="390979"/>
          </a:xfrm>
          <a:prstGeom prst="rect">
            <a:avLst/>
          </a:prstGeom>
          <a:solidFill>
            <a:srgbClr val="4472C4"/>
          </a:solidFill>
          <a:ln w="1270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1" i="0" u="none" strike="noStrike" kern="0" cap="none" spc="0" normalizeH="0" baseline="0" noProof="0" dirty="0">
                <a:ln>
                  <a:noFill/>
                </a:ln>
                <a:solidFill>
                  <a:prstClr val="white"/>
                </a:solidFill>
                <a:effectLst/>
                <a:uLnTx/>
                <a:uFillTx/>
              </a:rPr>
              <a:t>Full factor integration</a:t>
            </a:r>
            <a:endParaRPr kumimoji="0" lang="zh-CN" altLang="en-US" sz="1600" b="1" i="0" u="none" strike="noStrike" kern="0" cap="none" spc="0" normalizeH="0" baseline="0" noProof="0" dirty="0">
              <a:ln>
                <a:noFill/>
              </a:ln>
              <a:solidFill>
                <a:prstClr val="white"/>
              </a:solidFill>
              <a:effectLst/>
              <a:uLnTx/>
              <a:uFillTx/>
            </a:endParaRPr>
          </a:p>
        </p:txBody>
      </p:sp>
      <p:sp>
        <p:nvSpPr>
          <p:cNvPr id="27" name="矩形 58">
            <a:extLst>
              <a:ext uri="{FF2B5EF4-FFF2-40B4-BE49-F238E27FC236}">
                <a16:creationId xmlns:a16="http://schemas.microsoft.com/office/drawing/2014/main" id="{83068B32-7AE6-BAAA-2FE0-1DAF8B757E0F}"/>
              </a:ext>
            </a:extLst>
          </p:cNvPr>
          <p:cNvSpPr/>
          <p:nvPr/>
        </p:nvSpPr>
        <p:spPr>
          <a:xfrm>
            <a:off x="3336481" y="701577"/>
            <a:ext cx="2802355" cy="390979"/>
          </a:xfrm>
          <a:prstGeom prst="rect">
            <a:avLst/>
          </a:prstGeom>
          <a:solidFill>
            <a:srgbClr val="4472C4"/>
          </a:solidFill>
          <a:ln w="1270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1" i="0" u="none" strike="noStrike" kern="0" cap="none" spc="0" normalizeH="0" baseline="0" noProof="0" dirty="0">
                <a:ln>
                  <a:noFill/>
                </a:ln>
                <a:solidFill>
                  <a:prstClr val="white"/>
                </a:solidFill>
                <a:effectLst/>
                <a:uLnTx/>
                <a:uFillTx/>
              </a:rPr>
              <a:t>Big Data Analysis</a:t>
            </a:r>
            <a:endParaRPr kumimoji="0" lang="zh-CN" altLang="en-US" sz="1600" b="1" i="0" u="none" strike="noStrike" kern="0" cap="none" spc="0" normalizeH="0" baseline="0" noProof="0" dirty="0">
              <a:ln>
                <a:noFill/>
              </a:ln>
              <a:solidFill>
                <a:prstClr val="white"/>
              </a:solidFill>
              <a:effectLst/>
              <a:uLnTx/>
              <a:uFillTx/>
            </a:endParaRPr>
          </a:p>
        </p:txBody>
      </p:sp>
      <p:sp>
        <p:nvSpPr>
          <p:cNvPr id="28" name="矩形 60">
            <a:extLst>
              <a:ext uri="{FF2B5EF4-FFF2-40B4-BE49-F238E27FC236}">
                <a16:creationId xmlns:a16="http://schemas.microsoft.com/office/drawing/2014/main" id="{F5ABEEAC-208C-687E-5D63-4F5342170492}"/>
              </a:ext>
            </a:extLst>
          </p:cNvPr>
          <p:cNvSpPr/>
          <p:nvPr/>
        </p:nvSpPr>
        <p:spPr>
          <a:xfrm>
            <a:off x="6424393" y="701577"/>
            <a:ext cx="2813047" cy="390979"/>
          </a:xfrm>
          <a:prstGeom prst="rect">
            <a:avLst/>
          </a:prstGeom>
          <a:solidFill>
            <a:srgbClr val="4472C4"/>
          </a:solidFill>
          <a:ln w="1270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dirty="0">
                <a:ln>
                  <a:noFill/>
                </a:ln>
                <a:solidFill>
                  <a:prstClr val="white"/>
                </a:solidFill>
                <a:effectLst/>
                <a:uLnTx/>
                <a:uFillTx/>
              </a:rPr>
              <a:t>Model online real-time simulation prediction</a:t>
            </a:r>
            <a:endParaRPr kumimoji="0" lang="zh-CN" altLang="en-US" sz="1200" b="1" i="0" u="none" strike="noStrike" kern="0" cap="none" spc="0" normalizeH="0" baseline="0" noProof="0" dirty="0">
              <a:ln>
                <a:noFill/>
              </a:ln>
              <a:solidFill>
                <a:prstClr val="white"/>
              </a:solidFill>
              <a:effectLst/>
              <a:uLnTx/>
              <a:uFillTx/>
            </a:endParaRPr>
          </a:p>
        </p:txBody>
      </p:sp>
      <p:pic>
        <p:nvPicPr>
          <p:cNvPr id="29" name="图片 71">
            <a:extLst>
              <a:ext uri="{FF2B5EF4-FFF2-40B4-BE49-F238E27FC236}">
                <a16:creationId xmlns:a16="http://schemas.microsoft.com/office/drawing/2014/main" id="{B65455E9-9539-721B-B213-39BFBE7BBB64}"/>
              </a:ext>
            </a:extLst>
          </p:cNvPr>
          <p:cNvPicPr>
            <a:picLocks noChangeAspect="1"/>
          </p:cNvPicPr>
          <p:nvPr/>
        </p:nvPicPr>
        <p:blipFill>
          <a:blip r:embed="rId3" cstate="print"/>
          <a:stretch>
            <a:fillRect/>
          </a:stretch>
        </p:blipFill>
        <p:spPr>
          <a:xfrm>
            <a:off x="1672640" y="2838900"/>
            <a:ext cx="1291775" cy="900000"/>
          </a:xfrm>
          <a:prstGeom prst="rect">
            <a:avLst/>
          </a:prstGeom>
          <a:ln>
            <a:noFill/>
          </a:ln>
          <a:effectLst/>
        </p:spPr>
      </p:pic>
      <p:sp>
        <p:nvSpPr>
          <p:cNvPr id="30" name="object 6">
            <a:extLst>
              <a:ext uri="{FF2B5EF4-FFF2-40B4-BE49-F238E27FC236}">
                <a16:creationId xmlns:a16="http://schemas.microsoft.com/office/drawing/2014/main" id="{CBAE6FF1-0886-A7B4-0DC9-4392EC3D0148}"/>
              </a:ext>
            </a:extLst>
          </p:cNvPr>
          <p:cNvSpPr/>
          <p:nvPr/>
        </p:nvSpPr>
        <p:spPr>
          <a:xfrm>
            <a:off x="6421412" y="1073118"/>
            <a:ext cx="2826142" cy="1403786"/>
          </a:xfrm>
          <a:prstGeom prst="rect">
            <a:avLst/>
          </a:prstGeom>
          <a:blipFill>
            <a:blip r:embed="rId4" cstate="print"/>
            <a:stretch>
              <a:fillRect/>
            </a:stretch>
          </a:blipFill>
        </p:spPr>
        <p:txBody>
          <a:bodyPr wrap="square" lIns="0" tIns="0" rIns="0" bIns="0" rtlCol="0"/>
          <a:lstStyle/>
          <a:p>
            <a:endParaRPr>
              <a:solidFill>
                <a:prstClr val="black"/>
              </a:solidFill>
              <a:ea typeface="微软雅黑"/>
            </a:endParaRPr>
          </a:p>
        </p:txBody>
      </p:sp>
      <p:sp>
        <p:nvSpPr>
          <p:cNvPr id="31" name="object 7">
            <a:extLst>
              <a:ext uri="{FF2B5EF4-FFF2-40B4-BE49-F238E27FC236}">
                <a16:creationId xmlns:a16="http://schemas.microsoft.com/office/drawing/2014/main" id="{C6C07CE0-1F94-894D-E620-334E45E94B58}"/>
              </a:ext>
            </a:extLst>
          </p:cNvPr>
          <p:cNvSpPr txBox="1"/>
          <p:nvPr/>
        </p:nvSpPr>
        <p:spPr>
          <a:xfrm>
            <a:off x="7413973" y="2238820"/>
            <a:ext cx="1831087" cy="228268"/>
          </a:xfrm>
          <a:prstGeom prst="rect">
            <a:avLst/>
          </a:prstGeom>
          <a:solidFill>
            <a:srgbClr val="5B9BD5"/>
          </a:solidFill>
          <a:ln w="12700" cap="flat" cmpd="sng" algn="ctr">
            <a:solidFill>
              <a:srgbClr val="5B9BD5">
                <a:shade val="50000"/>
              </a:srgbClr>
            </a:solidFill>
            <a:prstDash val="solid"/>
            <a:miter lim="800000"/>
          </a:ln>
          <a:effectLst/>
        </p:spPr>
        <p:txBody>
          <a:bodyPr vert="horz" wrap="square" lIns="0" tIns="12700" rIns="0" bIns="0" rtlCol="0">
            <a:spAutoFit/>
          </a:bodyPr>
          <a:lstStyle>
            <a:defPPr>
              <a:defRPr lang="zh-CN"/>
            </a:defPPr>
            <a:lvl1pPr marL="12700">
              <a:lnSpc>
                <a:spcPct val="100000"/>
              </a:lnSpc>
              <a:spcBef>
                <a:spcPts val="100"/>
              </a:spcBef>
              <a:defRPr sz="1600" b="1">
                <a:solidFill>
                  <a:schemeClr val="bg1"/>
                </a:solidFill>
                <a:latin typeface="微软雅黑" panose="020B0503020204020204" pitchFamily="34" charset="-122"/>
                <a:ea typeface="微软雅黑" panose="020B0503020204020204" pitchFamily="34" charset="-122"/>
                <a:cs typeface="宋体" panose="02010600030101010101" pitchFamily="2" charset="-122"/>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pPr marL="12700" marR="0" lvl="0" indent="0" algn="ctr" defTabSz="914400" eaLnBrk="1" fontAlgn="auto" latinLnBrk="0" hangingPunct="1">
              <a:lnSpc>
                <a:spcPct val="100000"/>
              </a:lnSpc>
              <a:spcBef>
                <a:spcPts val="100"/>
              </a:spcBef>
              <a:spcAft>
                <a:spcPts val="0"/>
              </a:spcAft>
              <a:buClrTx/>
              <a:buSzTx/>
              <a:buFontTx/>
              <a:buNone/>
              <a:tabLst/>
              <a:defRPr/>
            </a:pPr>
            <a:r>
              <a:rPr kumimoji="0" sz="14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实时在线预测结果</a:t>
            </a:r>
          </a:p>
        </p:txBody>
      </p:sp>
      <p:sp>
        <p:nvSpPr>
          <p:cNvPr id="32" name="object 5">
            <a:extLst>
              <a:ext uri="{FF2B5EF4-FFF2-40B4-BE49-F238E27FC236}">
                <a16:creationId xmlns:a16="http://schemas.microsoft.com/office/drawing/2014/main" id="{94B43207-3CB4-B33A-99D4-1A152BB99AC7}"/>
              </a:ext>
            </a:extLst>
          </p:cNvPr>
          <p:cNvSpPr/>
          <p:nvPr/>
        </p:nvSpPr>
        <p:spPr>
          <a:xfrm>
            <a:off x="195283" y="1067724"/>
            <a:ext cx="2842566" cy="1437647"/>
          </a:xfrm>
          <a:prstGeom prst="rect">
            <a:avLst/>
          </a:prstGeom>
          <a:blipFill>
            <a:blip r:embed="rId5" cstate="print"/>
            <a:stretch>
              <a:fillRect/>
            </a:stretch>
          </a:blipFill>
        </p:spPr>
        <p:txBody>
          <a:bodyPr wrap="square" lIns="0" tIns="0" rIns="0" bIns="0" rtlCol="0"/>
          <a:lstStyle/>
          <a:p>
            <a:endParaRPr>
              <a:solidFill>
                <a:prstClr val="black"/>
              </a:solidFill>
              <a:ea typeface="微软雅黑"/>
            </a:endParaRPr>
          </a:p>
        </p:txBody>
      </p:sp>
      <p:sp>
        <p:nvSpPr>
          <p:cNvPr id="33" name="object 7">
            <a:extLst>
              <a:ext uri="{FF2B5EF4-FFF2-40B4-BE49-F238E27FC236}">
                <a16:creationId xmlns:a16="http://schemas.microsoft.com/office/drawing/2014/main" id="{C47F5CAB-0353-12A2-C0D0-6F8F94124FC6}"/>
              </a:ext>
            </a:extLst>
          </p:cNvPr>
          <p:cNvSpPr txBox="1"/>
          <p:nvPr/>
        </p:nvSpPr>
        <p:spPr>
          <a:xfrm>
            <a:off x="952499" y="2273020"/>
            <a:ext cx="2081285" cy="228268"/>
          </a:xfrm>
          <a:prstGeom prst="rect">
            <a:avLst/>
          </a:prstGeom>
          <a:solidFill>
            <a:srgbClr val="5B9BD5"/>
          </a:solidFill>
          <a:ln w="12700" cap="flat" cmpd="sng" algn="ctr">
            <a:solidFill>
              <a:srgbClr val="5B9BD5">
                <a:shade val="50000"/>
              </a:srgbClr>
            </a:solidFill>
            <a:prstDash val="solid"/>
            <a:miter lim="800000"/>
          </a:ln>
          <a:effectLst/>
        </p:spPr>
        <p:txBody>
          <a:bodyPr vert="horz" wrap="square" lIns="0" tIns="12700" rIns="0" bIns="0" rtlCol="0">
            <a:spAutoFit/>
          </a:bodyPr>
          <a:lstStyle>
            <a:defPPr>
              <a:defRPr lang="zh-CN"/>
            </a:defPPr>
            <a:lvl1pPr marL="12700">
              <a:lnSpc>
                <a:spcPct val="100000"/>
              </a:lnSpc>
              <a:spcBef>
                <a:spcPts val="100"/>
              </a:spcBef>
              <a:defRPr sz="1600" b="1">
                <a:solidFill>
                  <a:schemeClr val="bg1"/>
                </a:solidFill>
                <a:latin typeface="微软雅黑" panose="020B0503020204020204" pitchFamily="34" charset="-122"/>
                <a:ea typeface="微软雅黑" panose="020B0503020204020204" pitchFamily="34" charset="-122"/>
                <a:cs typeface="宋体" panose="02010600030101010101" pitchFamily="2" charset="-122"/>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pPr marL="12700" marR="0" lvl="0" indent="0" algn="ctr" defTabSz="914400" eaLnBrk="1" fontAlgn="auto" latinLnBrk="0" hangingPunct="1">
              <a:lnSpc>
                <a:spcPct val="100000"/>
              </a:lnSpc>
              <a:spcBef>
                <a:spcPts val="100"/>
              </a:spcBef>
              <a:spcAft>
                <a:spcPts val="0"/>
              </a:spcAft>
              <a:buClrTx/>
              <a:buSzTx/>
              <a:buFontTx/>
              <a:buNone/>
              <a:tabLst/>
              <a:defRPr/>
            </a:pPr>
            <a:r>
              <a:rPr kumimoji="0" lang="zh-CN" altLang="en-US" sz="14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集成展示重要监测数据</a:t>
            </a:r>
            <a:endParaRPr kumimoji="0" sz="14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34" name="object 7">
            <a:extLst>
              <a:ext uri="{FF2B5EF4-FFF2-40B4-BE49-F238E27FC236}">
                <a16:creationId xmlns:a16="http://schemas.microsoft.com/office/drawing/2014/main" id="{04276D8E-2870-3E55-7ABC-6A8E4A078403}"/>
              </a:ext>
            </a:extLst>
          </p:cNvPr>
          <p:cNvSpPr txBox="1"/>
          <p:nvPr/>
        </p:nvSpPr>
        <p:spPr>
          <a:xfrm>
            <a:off x="4389438" y="2263017"/>
            <a:ext cx="1746900" cy="228268"/>
          </a:xfrm>
          <a:prstGeom prst="rect">
            <a:avLst/>
          </a:prstGeom>
          <a:solidFill>
            <a:srgbClr val="5B9BD5"/>
          </a:solidFill>
          <a:ln w="12700" cap="flat" cmpd="sng" algn="ctr">
            <a:solidFill>
              <a:srgbClr val="5B9BD5">
                <a:shade val="50000"/>
              </a:srgbClr>
            </a:solidFill>
            <a:prstDash val="solid"/>
            <a:miter lim="800000"/>
          </a:ln>
          <a:effectLst/>
        </p:spPr>
        <p:txBody>
          <a:bodyPr vert="horz" wrap="square" lIns="0" tIns="12700" rIns="0" bIns="0" rtlCol="0">
            <a:spAutoFit/>
          </a:bodyPr>
          <a:lstStyle>
            <a:defPPr>
              <a:defRPr lang="zh-CN"/>
            </a:defPPr>
            <a:lvl1pPr marL="12700">
              <a:lnSpc>
                <a:spcPct val="100000"/>
              </a:lnSpc>
              <a:spcBef>
                <a:spcPts val="100"/>
              </a:spcBef>
              <a:defRPr sz="1600" b="1">
                <a:solidFill>
                  <a:schemeClr val="bg1"/>
                </a:solidFill>
                <a:latin typeface="微软雅黑" panose="020B0503020204020204" pitchFamily="34" charset="-122"/>
                <a:ea typeface="微软雅黑" panose="020B0503020204020204" pitchFamily="34" charset="-122"/>
                <a:cs typeface="宋体" panose="02010600030101010101" pitchFamily="2" charset="-122"/>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pPr marL="12700" marR="0" lvl="0" indent="0" algn="ctr" defTabSz="914400" eaLnBrk="1" fontAlgn="auto" latinLnBrk="0" hangingPunct="1">
              <a:lnSpc>
                <a:spcPct val="100000"/>
              </a:lnSpc>
              <a:spcBef>
                <a:spcPts val="100"/>
              </a:spcBef>
              <a:spcAft>
                <a:spcPts val="0"/>
              </a:spcAft>
              <a:buClrTx/>
              <a:buSzTx/>
              <a:buFontTx/>
              <a:buNone/>
              <a:tabLst/>
              <a:defRPr/>
            </a:pPr>
            <a:r>
              <a:rPr kumimoji="0" lang="zh-CN" altLang="en-US" sz="14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定制化决策支撑</a:t>
            </a:r>
            <a:endParaRPr kumimoji="0" sz="14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cxnSp>
        <p:nvCxnSpPr>
          <p:cNvPr id="35" name="直接连接符 7">
            <a:extLst>
              <a:ext uri="{FF2B5EF4-FFF2-40B4-BE49-F238E27FC236}">
                <a16:creationId xmlns:a16="http://schemas.microsoft.com/office/drawing/2014/main" id="{3F362DB0-703F-43D2-7FC4-4B3A728B7D64}"/>
              </a:ext>
            </a:extLst>
          </p:cNvPr>
          <p:cNvCxnSpPr>
            <a:cxnSpLocks/>
          </p:cNvCxnSpPr>
          <p:nvPr/>
        </p:nvCxnSpPr>
        <p:spPr>
          <a:xfrm>
            <a:off x="139296" y="2621400"/>
            <a:ext cx="9130082" cy="0"/>
          </a:xfrm>
          <a:prstGeom prst="line">
            <a:avLst/>
          </a:prstGeom>
          <a:noFill/>
          <a:ln w="19050" cap="flat" cmpd="sng" algn="ctr">
            <a:solidFill>
              <a:srgbClr val="ED7D31">
                <a:lumMod val="60000"/>
                <a:lumOff val="40000"/>
              </a:srgbClr>
            </a:solidFill>
            <a:prstDash val="dash"/>
            <a:miter lim="800000"/>
          </a:ln>
          <a:effectLst/>
        </p:spPr>
      </p:cxnSp>
      <p:sp>
        <p:nvSpPr>
          <p:cNvPr id="36" name="右箭头 28">
            <a:extLst>
              <a:ext uri="{FF2B5EF4-FFF2-40B4-BE49-F238E27FC236}">
                <a16:creationId xmlns:a16="http://schemas.microsoft.com/office/drawing/2014/main" id="{B39065D4-CC42-B5E8-539C-4E57BC5BD67B}"/>
              </a:ext>
            </a:extLst>
          </p:cNvPr>
          <p:cNvSpPr/>
          <p:nvPr/>
        </p:nvSpPr>
        <p:spPr>
          <a:xfrm rot="5400000">
            <a:off x="8506993" y="2479294"/>
            <a:ext cx="252000" cy="324000"/>
          </a:xfrm>
          <a:prstGeom prst="rightArrow">
            <a:avLst/>
          </a:prstGeom>
          <a:solidFill>
            <a:srgbClr val="4472C4"/>
          </a:solidFill>
          <a:ln w="12700" cap="flat" cmpd="sng" algn="ctr">
            <a:solidFill>
              <a:sysClr val="window" lastClr="FFFFFF"/>
            </a:solidFill>
            <a:prstDash val="solid"/>
            <a:miter lim="800000"/>
          </a:ln>
          <a:effectLst/>
        </p:spPr>
        <p:txBody>
          <a:bodyPr wrap="square" rtlCol="0" anchor="ctr">
            <a:noAutofit/>
          </a:bodyPr>
          <a:lstStyle/>
          <a:p>
            <a:pPr algn="ctr">
              <a:defRPr/>
            </a:pPr>
            <a:endParaRPr lang="zh-CN" altLang="en-US" sz="1600" kern="0" dirty="0">
              <a:solidFill>
                <a:prstClr val="black"/>
              </a:solidFill>
              <a:latin typeface="微软雅黑" panose="020B0503020204020204" pitchFamily="34" charset="-122"/>
            </a:endParaRPr>
          </a:p>
        </p:txBody>
      </p:sp>
      <p:sp>
        <p:nvSpPr>
          <p:cNvPr id="37" name="加号 50">
            <a:extLst>
              <a:ext uri="{FF2B5EF4-FFF2-40B4-BE49-F238E27FC236}">
                <a16:creationId xmlns:a16="http://schemas.microsoft.com/office/drawing/2014/main" id="{7CCEC20B-463A-4B56-0F0F-8C71BB0F5E34}"/>
              </a:ext>
            </a:extLst>
          </p:cNvPr>
          <p:cNvSpPr/>
          <p:nvPr/>
        </p:nvSpPr>
        <p:spPr>
          <a:xfrm>
            <a:off x="3069650" y="1546641"/>
            <a:ext cx="219710" cy="227490"/>
          </a:xfrm>
          <a:prstGeom prst="mathPlus">
            <a:avLst/>
          </a:prstGeom>
          <a:solidFill>
            <a:srgbClr val="00B0F0"/>
          </a:solidFill>
          <a:ln w="12700" cap="flat" cmpd="sng" algn="ctr">
            <a:solidFill>
              <a:srgbClr val="70AD47"/>
            </a:solidFill>
            <a:prstDash val="solid"/>
            <a:miter lim="800000"/>
          </a:ln>
          <a:effectLst/>
        </p:spPr>
        <p:txBody>
          <a:bodyPr wrap="square" rtlCol="0" anchor="ctr">
            <a:spAutoFit/>
          </a:bodyPr>
          <a:lstStyle/>
          <a:p>
            <a:pPr algn="ctr">
              <a:defRPr/>
            </a:pPr>
            <a:endParaRPr lang="zh-CN" altLang="en-US" sz="1600" kern="0" dirty="0">
              <a:solidFill>
                <a:prstClr val="black"/>
              </a:solidFill>
              <a:latin typeface="微软雅黑" panose="020B0503020204020204" pitchFamily="34" charset="-122"/>
            </a:endParaRPr>
          </a:p>
        </p:txBody>
      </p:sp>
      <p:sp>
        <p:nvSpPr>
          <p:cNvPr id="38" name="加号 51">
            <a:extLst>
              <a:ext uri="{FF2B5EF4-FFF2-40B4-BE49-F238E27FC236}">
                <a16:creationId xmlns:a16="http://schemas.microsoft.com/office/drawing/2014/main" id="{386FE88E-9B68-FC98-B7E2-56320F392619}"/>
              </a:ext>
            </a:extLst>
          </p:cNvPr>
          <p:cNvSpPr/>
          <p:nvPr/>
        </p:nvSpPr>
        <p:spPr>
          <a:xfrm>
            <a:off x="6144116" y="1501190"/>
            <a:ext cx="219710" cy="227490"/>
          </a:xfrm>
          <a:prstGeom prst="mathPlus">
            <a:avLst/>
          </a:prstGeom>
          <a:solidFill>
            <a:srgbClr val="00B0F0"/>
          </a:solidFill>
          <a:ln w="12700" cap="flat" cmpd="sng" algn="ctr">
            <a:solidFill>
              <a:srgbClr val="70AD47"/>
            </a:solidFill>
            <a:prstDash val="solid"/>
            <a:miter lim="800000"/>
          </a:ln>
          <a:effectLst/>
        </p:spPr>
        <p:txBody>
          <a:bodyPr wrap="square" rtlCol="0" anchor="ctr">
            <a:spAutoFit/>
          </a:bodyPr>
          <a:lstStyle/>
          <a:p>
            <a:pPr algn="ctr">
              <a:defRPr/>
            </a:pPr>
            <a:endParaRPr lang="zh-CN" altLang="en-US" sz="1600" kern="0" dirty="0">
              <a:solidFill>
                <a:prstClr val="black"/>
              </a:solidFill>
              <a:latin typeface="微软雅黑" panose="020B0503020204020204" pitchFamily="34" charset="-122"/>
            </a:endParaRPr>
          </a:p>
        </p:txBody>
      </p:sp>
      <p:sp>
        <p:nvSpPr>
          <p:cNvPr id="39" name="矩形 83">
            <a:extLst>
              <a:ext uri="{FF2B5EF4-FFF2-40B4-BE49-F238E27FC236}">
                <a16:creationId xmlns:a16="http://schemas.microsoft.com/office/drawing/2014/main" id="{B3CF938A-C567-B538-53C1-FC374BB6EBA9}"/>
              </a:ext>
            </a:extLst>
          </p:cNvPr>
          <p:cNvSpPr/>
          <p:nvPr/>
        </p:nvSpPr>
        <p:spPr>
          <a:xfrm>
            <a:off x="740690" y="6246480"/>
            <a:ext cx="911462" cy="307777"/>
          </a:xfrm>
          <a:prstGeom prst="rect">
            <a:avLst/>
          </a:prstGeom>
          <a:solidFill>
            <a:sysClr val="window" lastClr="FFFFFF"/>
          </a:solidFill>
          <a:ln w="12700" cap="flat" cmpd="sng" algn="ctr">
            <a:solidFill>
              <a:srgbClr val="4472C4"/>
            </a:solidFill>
            <a:prstDash val="solid"/>
            <a:miter lim="800000"/>
          </a:ln>
          <a:effectLst>
            <a:outerShdw blurRad="50800" dist="38100" dir="2700000" algn="tl" rotWithShape="0">
              <a:prstClr val="black">
                <a:alpha val="40000"/>
              </a:prstClr>
            </a:outerShdw>
          </a:effectLst>
        </p:spPr>
        <p:txBody>
          <a:bodyPr wrap="square">
            <a:spAutoFit/>
          </a:bodyPr>
          <a:lstStyle/>
          <a:p>
            <a:pPr algn="ctr">
              <a:defRPr/>
            </a:pPr>
            <a:r>
              <a:rPr lang="zh-CN" altLang="en-US" sz="1400" kern="0" dirty="0">
                <a:solidFill>
                  <a:srgbClr val="4472C4">
                    <a:lumMod val="75000"/>
                  </a:srgbClr>
                </a:solidFill>
                <a:latin typeface="微软雅黑" panose="020B0503020204020204" pitchFamily="34" charset="-122"/>
              </a:rPr>
              <a:t>规划管理</a:t>
            </a:r>
          </a:p>
        </p:txBody>
      </p:sp>
      <p:sp>
        <p:nvSpPr>
          <p:cNvPr id="40" name="矩形 86">
            <a:extLst>
              <a:ext uri="{FF2B5EF4-FFF2-40B4-BE49-F238E27FC236}">
                <a16:creationId xmlns:a16="http://schemas.microsoft.com/office/drawing/2014/main" id="{BE3BF2D1-DD85-D474-89B9-7122AF1DD231}"/>
              </a:ext>
            </a:extLst>
          </p:cNvPr>
          <p:cNvSpPr/>
          <p:nvPr/>
        </p:nvSpPr>
        <p:spPr>
          <a:xfrm>
            <a:off x="6105858" y="6246480"/>
            <a:ext cx="911462" cy="307777"/>
          </a:xfrm>
          <a:prstGeom prst="rect">
            <a:avLst/>
          </a:prstGeom>
          <a:solidFill>
            <a:sysClr val="window" lastClr="FFFFFF"/>
          </a:solidFill>
          <a:ln w="12700" cap="flat" cmpd="sng" algn="ctr">
            <a:solidFill>
              <a:srgbClr val="4472C4"/>
            </a:solidFill>
            <a:prstDash val="solid"/>
            <a:miter lim="800000"/>
          </a:ln>
          <a:effectLst>
            <a:outerShdw blurRad="50800" dist="38100" dir="2700000" algn="tl" rotWithShape="0">
              <a:prstClr val="black">
                <a:alpha val="40000"/>
              </a:prstClr>
            </a:outerShdw>
          </a:effectLst>
        </p:spPr>
        <p:txBody>
          <a:bodyPr wrap="square">
            <a:spAutoFit/>
          </a:bodyPr>
          <a:lstStyle/>
          <a:p>
            <a:pPr algn="ctr">
              <a:defRPr/>
            </a:pPr>
            <a:r>
              <a:rPr lang="zh-CN" altLang="en-US" sz="1400" kern="0" dirty="0">
                <a:solidFill>
                  <a:srgbClr val="4472C4">
                    <a:lumMod val="75000"/>
                  </a:srgbClr>
                </a:solidFill>
                <a:latin typeface="微软雅黑" panose="020B0503020204020204" pitchFamily="34" charset="-122"/>
              </a:rPr>
              <a:t>行政管理</a:t>
            </a:r>
          </a:p>
        </p:txBody>
      </p:sp>
      <p:sp>
        <p:nvSpPr>
          <p:cNvPr id="41" name="矩形 88">
            <a:extLst>
              <a:ext uri="{FF2B5EF4-FFF2-40B4-BE49-F238E27FC236}">
                <a16:creationId xmlns:a16="http://schemas.microsoft.com/office/drawing/2014/main" id="{F00B7B6F-2FC4-0F47-7998-510A528E0061}"/>
              </a:ext>
            </a:extLst>
          </p:cNvPr>
          <p:cNvSpPr/>
          <p:nvPr/>
        </p:nvSpPr>
        <p:spPr>
          <a:xfrm>
            <a:off x="7735575" y="6246480"/>
            <a:ext cx="911462" cy="307777"/>
          </a:xfrm>
          <a:prstGeom prst="rect">
            <a:avLst/>
          </a:prstGeom>
          <a:solidFill>
            <a:sysClr val="window" lastClr="FFFFFF"/>
          </a:solidFill>
          <a:ln w="12700" cap="flat" cmpd="sng" algn="ctr">
            <a:solidFill>
              <a:srgbClr val="4472C4"/>
            </a:solidFill>
            <a:prstDash val="solid"/>
            <a:miter lim="800000"/>
          </a:ln>
          <a:effectLst>
            <a:outerShdw blurRad="50800" dist="38100" dir="2700000" algn="tl" rotWithShape="0">
              <a:prstClr val="black">
                <a:alpha val="40000"/>
              </a:prstClr>
            </a:outerShdw>
          </a:effectLst>
        </p:spPr>
        <p:txBody>
          <a:bodyPr wrap="square">
            <a:spAutoFit/>
          </a:bodyPr>
          <a:lstStyle/>
          <a:p>
            <a:pPr algn="ctr">
              <a:defRPr/>
            </a:pPr>
            <a:r>
              <a:rPr lang="zh-CN" altLang="en-US" sz="1400" kern="0" dirty="0">
                <a:solidFill>
                  <a:srgbClr val="4472C4">
                    <a:lumMod val="75000"/>
                  </a:srgbClr>
                </a:solidFill>
                <a:latin typeface="微软雅黑" panose="020B0503020204020204" pitchFamily="34" charset="-122"/>
              </a:rPr>
              <a:t>城市运维</a:t>
            </a:r>
          </a:p>
        </p:txBody>
      </p:sp>
      <p:sp>
        <p:nvSpPr>
          <p:cNvPr id="42" name="矩形 89">
            <a:extLst>
              <a:ext uri="{FF2B5EF4-FFF2-40B4-BE49-F238E27FC236}">
                <a16:creationId xmlns:a16="http://schemas.microsoft.com/office/drawing/2014/main" id="{E4DEF17C-80E7-9282-10D0-30D408316DE0}"/>
              </a:ext>
            </a:extLst>
          </p:cNvPr>
          <p:cNvSpPr/>
          <p:nvPr/>
        </p:nvSpPr>
        <p:spPr>
          <a:xfrm>
            <a:off x="2502955" y="6246480"/>
            <a:ext cx="911462" cy="307777"/>
          </a:xfrm>
          <a:prstGeom prst="rect">
            <a:avLst/>
          </a:prstGeom>
          <a:solidFill>
            <a:sysClr val="window" lastClr="FFFFFF"/>
          </a:solidFill>
          <a:ln w="12700" cap="flat" cmpd="sng" algn="ctr">
            <a:solidFill>
              <a:srgbClr val="4472C4"/>
            </a:solidFill>
            <a:prstDash val="solid"/>
            <a:miter lim="800000"/>
          </a:ln>
          <a:effectLst>
            <a:outerShdw blurRad="50800" dist="38100" dir="2700000" algn="tl" rotWithShape="0">
              <a:prstClr val="black">
                <a:alpha val="40000"/>
              </a:prstClr>
            </a:outerShdw>
          </a:effectLst>
        </p:spPr>
        <p:txBody>
          <a:bodyPr wrap="square">
            <a:spAutoFit/>
          </a:bodyPr>
          <a:lstStyle/>
          <a:p>
            <a:pPr algn="ctr">
              <a:defRPr/>
            </a:pPr>
            <a:r>
              <a:rPr lang="zh-CN" altLang="en-US" sz="1400" kern="0" dirty="0">
                <a:solidFill>
                  <a:srgbClr val="4472C4">
                    <a:lumMod val="75000"/>
                  </a:srgbClr>
                </a:solidFill>
                <a:latin typeface="微软雅黑" panose="020B0503020204020204" pitchFamily="34" charset="-122"/>
              </a:rPr>
              <a:t>建设管理</a:t>
            </a:r>
          </a:p>
        </p:txBody>
      </p:sp>
      <p:sp>
        <p:nvSpPr>
          <p:cNvPr id="43" name="矩形 90">
            <a:extLst>
              <a:ext uri="{FF2B5EF4-FFF2-40B4-BE49-F238E27FC236}">
                <a16:creationId xmlns:a16="http://schemas.microsoft.com/office/drawing/2014/main" id="{97C8BC6E-5602-AAA9-F9A0-CAD63BA14FA3}"/>
              </a:ext>
            </a:extLst>
          </p:cNvPr>
          <p:cNvSpPr/>
          <p:nvPr/>
        </p:nvSpPr>
        <p:spPr>
          <a:xfrm>
            <a:off x="4296615" y="6246480"/>
            <a:ext cx="911462" cy="307777"/>
          </a:xfrm>
          <a:prstGeom prst="rect">
            <a:avLst/>
          </a:prstGeom>
          <a:solidFill>
            <a:sysClr val="window" lastClr="FFFFFF"/>
          </a:solidFill>
          <a:ln w="12700" cap="flat" cmpd="sng" algn="ctr">
            <a:solidFill>
              <a:srgbClr val="4472C4"/>
            </a:solidFill>
            <a:prstDash val="solid"/>
            <a:miter lim="800000"/>
          </a:ln>
          <a:effectLst>
            <a:outerShdw blurRad="50800" dist="38100" dir="2700000" algn="tl" rotWithShape="0">
              <a:prstClr val="black">
                <a:alpha val="40000"/>
              </a:prstClr>
            </a:outerShdw>
          </a:effectLst>
        </p:spPr>
        <p:txBody>
          <a:bodyPr wrap="square">
            <a:spAutoFit/>
          </a:bodyPr>
          <a:lstStyle/>
          <a:p>
            <a:pPr algn="ctr">
              <a:defRPr/>
            </a:pPr>
            <a:r>
              <a:rPr lang="zh-CN" altLang="en-US" sz="1400" kern="0" dirty="0">
                <a:solidFill>
                  <a:srgbClr val="4472C4">
                    <a:lumMod val="75000"/>
                  </a:srgbClr>
                </a:solidFill>
                <a:latin typeface="微软雅黑" panose="020B0503020204020204" pitchFamily="34" charset="-122"/>
              </a:rPr>
              <a:t>招商管理</a:t>
            </a:r>
          </a:p>
        </p:txBody>
      </p:sp>
      <p:pic>
        <p:nvPicPr>
          <p:cNvPr id="44" name="图片 43">
            <a:extLst>
              <a:ext uri="{FF2B5EF4-FFF2-40B4-BE49-F238E27FC236}">
                <a16:creationId xmlns:a16="http://schemas.microsoft.com/office/drawing/2014/main" id="{E40CD83F-6991-DA56-D9B3-C7AF83265C55}"/>
              </a:ext>
            </a:extLst>
          </p:cNvPr>
          <p:cNvPicPr>
            <a:picLocks noChangeAspect="1"/>
          </p:cNvPicPr>
          <p:nvPr/>
        </p:nvPicPr>
        <p:blipFill>
          <a:blip r:embed="rId6"/>
          <a:stretch>
            <a:fillRect/>
          </a:stretch>
        </p:blipFill>
        <p:spPr>
          <a:xfrm>
            <a:off x="3202638" y="2826828"/>
            <a:ext cx="1221877" cy="912072"/>
          </a:xfrm>
          <a:prstGeom prst="rect">
            <a:avLst/>
          </a:prstGeom>
        </p:spPr>
      </p:pic>
      <p:pic>
        <p:nvPicPr>
          <p:cNvPr id="45" name="图片 44">
            <a:extLst>
              <a:ext uri="{FF2B5EF4-FFF2-40B4-BE49-F238E27FC236}">
                <a16:creationId xmlns:a16="http://schemas.microsoft.com/office/drawing/2014/main" id="{2BEDE1FC-B05E-570E-6EDF-DBB680F1C04D}"/>
              </a:ext>
            </a:extLst>
          </p:cNvPr>
          <p:cNvPicPr>
            <a:picLocks noChangeAspect="1"/>
          </p:cNvPicPr>
          <p:nvPr/>
        </p:nvPicPr>
        <p:blipFill>
          <a:blip r:embed="rId7"/>
          <a:stretch>
            <a:fillRect/>
          </a:stretch>
        </p:blipFill>
        <p:spPr>
          <a:xfrm>
            <a:off x="4733644" y="2838901"/>
            <a:ext cx="1311610" cy="900000"/>
          </a:xfrm>
          <a:prstGeom prst="rect">
            <a:avLst/>
          </a:prstGeom>
        </p:spPr>
      </p:pic>
      <p:pic>
        <p:nvPicPr>
          <p:cNvPr id="46" name="图片 45">
            <a:extLst>
              <a:ext uri="{FF2B5EF4-FFF2-40B4-BE49-F238E27FC236}">
                <a16:creationId xmlns:a16="http://schemas.microsoft.com/office/drawing/2014/main" id="{3CCD297D-A9D3-FA09-F102-E1C249F2EE94}"/>
              </a:ext>
            </a:extLst>
          </p:cNvPr>
          <p:cNvPicPr>
            <a:picLocks noChangeAspect="1"/>
          </p:cNvPicPr>
          <p:nvPr/>
        </p:nvPicPr>
        <p:blipFill>
          <a:blip r:embed="rId8"/>
          <a:stretch>
            <a:fillRect/>
          </a:stretch>
        </p:blipFill>
        <p:spPr>
          <a:xfrm>
            <a:off x="6304132" y="2835636"/>
            <a:ext cx="1328510" cy="903264"/>
          </a:xfrm>
          <a:prstGeom prst="rect">
            <a:avLst/>
          </a:prstGeom>
        </p:spPr>
      </p:pic>
      <p:pic>
        <p:nvPicPr>
          <p:cNvPr id="47" name="图片 46">
            <a:extLst>
              <a:ext uri="{FF2B5EF4-FFF2-40B4-BE49-F238E27FC236}">
                <a16:creationId xmlns:a16="http://schemas.microsoft.com/office/drawing/2014/main" id="{4A32D74A-FE8A-F713-560C-DB0256A8B720}"/>
              </a:ext>
            </a:extLst>
          </p:cNvPr>
          <p:cNvPicPr>
            <a:picLocks noChangeAspect="1"/>
          </p:cNvPicPr>
          <p:nvPr/>
        </p:nvPicPr>
        <p:blipFill>
          <a:blip r:embed="rId9"/>
          <a:stretch>
            <a:fillRect/>
          </a:stretch>
        </p:blipFill>
        <p:spPr>
          <a:xfrm>
            <a:off x="195282" y="2834241"/>
            <a:ext cx="1200933" cy="885487"/>
          </a:xfrm>
          <a:prstGeom prst="rect">
            <a:avLst/>
          </a:prstGeom>
        </p:spPr>
      </p:pic>
      <p:pic>
        <p:nvPicPr>
          <p:cNvPr id="48" name="图片 47">
            <a:extLst>
              <a:ext uri="{FF2B5EF4-FFF2-40B4-BE49-F238E27FC236}">
                <a16:creationId xmlns:a16="http://schemas.microsoft.com/office/drawing/2014/main" id="{51CE6ED1-34A1-58F6-EE40-E21BA0D08040}"/>
              </a:ext>
            </a:extLst>
          </p:cNvPr>
          <p:cNvPicPr>
            <a:picLocks noChangeAspect="1"/>
          </p:cNvPicPr>
          <p:nvPr/>
        </p:nvPicPr>
        <p:blipFill>
          <a:blip r:embed="rId10"/>
          <a:stretch>
            <a:fillRect/>
          </a:stretch>
        </p:blipFill>
        <p:spPr>
          <a:xfrm>
            <a:off x="2161262" y="5218812"/>
            <a:ext cx="1648738" cy="970181"/>
          </a:xfrm>
          <a:prstGeom prst="rect">
            <a:avLst/>
          </a:prstGeom>
        </p:spPr>
      </p:pic>
      <p:pic>
        <p:nvPicPr>
          <p:cNvPr id="49" name="图片 48">
            <a:extLst>
              <a:ext uri="{FF2B5EF4-FFF2-40B4-BE49-F238E27FC236}">
                <a16:creationId xmlns:a16="http://schemas.microsoft.com/office/drawing/2014/main" id="{FC76E0B4-8639-8D30-66DF-C95AFAC95F76}"/>
              </a:ext>
            </a:extLst>
          </p:cNvPr>
          <p:cNvPicPr>
            <a:picLocks noChangeAspect="1"/>
          </p:cNvPicPr>
          <p:nvPr/>
        </p:nvPicPr>
        <p:blipFill>
          <a:blip r:embed="rId11"/>
          <a:stretch>
            <a:fillRect/>
          </a:stretch>
        </p:blipFill>
        <p:spPr>
          <a:xfrm>
            <a:off x="333056" y="5229467"/>
            <a:ext cx="1638464" cy="959526"/>
          </a:xfrm>
          <a:prstGeom prst="rect">
            <a:avLst/>
          </a:prstGeom>
        </p:spPr>
      </p:pic>
      <p:pic>
        <p:nvPicPr>
          <p:cNvPr id="50" name="图片 49">
            <a:extLst>
              <a:ext uri="{FF2B5EF4-FFF2-40B4-BE49-F238E27FC236}">
                <a16:creationId xmlns:a16="http://schemas.microsoft.com/office/drawing/2014/main" id="{11DD5715-A9A7-0454-4875-2FF702A5FCF8}"/>
              </a:ext>
            </a:extLst>
          </p:cNvPr>
          <p:cNvPicPr>
            <a:picLocks noChangeAspect="1"/>
          </p:cNvPicPr>
          <p:nvPr/>
        </p:nvPicPr>
        <p:blipFill>
          <a:blip r:embed="rId12"/>
          <a:stretch>
            <a:fillRect/>
          </a:stretch>
        </p:blipFill>
        <p:spPr>
          <a:xfrm>
            <a:off x="3887476" y="5229467"/>
            <a:ext cx="1838480" cy="959526"/>
          </a:xfrm>
          <a:prstGeom prst="rect">
            <a:avLst/>
          </a:prstGeom>
        </p:spPr>
      </p:pic>
      <p:pic>
        <p:nvPicPr>
          <p:cNvPr id="51" name="图片 50">
            <a:extLst>
              <a:ext uri="{FF2B5EF4-FFF2-40B4-BE49-F238E27FC236}">
                <a16:creationId xmlns:a16="http://schemas.microsoft.com/office/drawing/2014/main" id="{D0954BEC-2689-456E-7EAD-291CF83B6092}"/>
              </a:ext>
            </a:extLst>
          </p:cNvPr>
          <p:cNvPicPr>
            <a:picLocks noChangeAspect="1"/>
          </p:cNvPicPr>
          <p:nvPr/>
        </p:nvPicPr>
        <p:blipFill>
          <a:blip r:embed="rId13"/>
          <a:stretch>
            <a:fillRect/>
          </a:stretch>
        </p:blipFill>
        <p:spPr>
          <a:xfrm>
            <a:off x="5823137" y="5231320"/>
            <a:ext cx="1675930" cy="957674"/>
          </a:xfrm>
          <a:prstGeom prst="rect">
            <a:avLst/>
          </a:prstGeom>
        </p:spPr>
      </p:pic>
      <p:pic>
        <p:nvPicPr>
          <p:cNvPr id="52" name="图片 51">
            <a:extLst>
              <a:ext uri="{FF2B5EF4-FFF2-40B4-BE49-F238E27FC236}">
                <a16:creationId xmlns:a16="http://schemas.microsoft.com/office/drawing/2014/main" id="{02BBADBF-021A-A642-6AE0-705E51BA1B18}"/>
              </a:ext>
            </a:extLst>
          </p:cNvPr>
          <p:cNvPicPr>
            <a:picLocks noChangeAspect="1"/>
          </p:cNvPicPr>
          <p:nvPr/>
        </p:nvPicPr>
        <p:blipFill>
          <a:blip r:embed="rId14"/>
          <a:stretch>
            <a:fillRect/>
          </a:stretch>
        </p:blipFill>
        <p:spPr>
          <a:xfrm>
            <a:off x="7566610" y="5221746"/>
            <a:ext cx="1577389" cy="967247"/>
          </a:xfrm>
          <a:prstGeom prst="rect">
            <a:avLst/>
          </a:prstGeom>
        </p:spPr>
      </p:pic>
    </p:spTree>
    <p:extLst>
      <p:ext uri="{BB962C8B-B14F-4D97-AF65-F5344CB8AC3E}">
        <p14:creationId xmlns:p14="http://schemas.microsoft.com/office/powerpoint/2010/main" val="39106709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a:extLst>
              <a:ext uri="{FF2B5EF4-FFF2-40B4-BE49-F238E27FC236}">
                <a16:creationId xmlns:a16="http://schemas.microsoft.com/office/drawing/2014/main" id="{9BD642BE-4D66-5737-7B1C-D4F1415F3286}"/>
              </a:ext>
            </a:extLst>
          </p:cNvPr>
          <p:cNvSpPr/>
          <p:nvPr/>
        </p:nvSpPr>
        <p:spPr>
          <a:xfrm>
            <a:off x="1579933" y="1244185"/>
            <a:ext cx="2931208" cy="871671"/>
          </a:xfrm>
          <a:prstGeom prst="roundRect">
            <a:avLst/>
          </a:prstGeom>
          <a:solidFill>
            <a:schemeClr val="accent2">
              <a:lumMod val="40000"/>
              <a:lumOff val="60000"/>
              <a:alpha val="63000"/>
            </a:schemeClr>
          </a:solidFill>
          <a:ln>
            <a:solidFill>
              <a:schemeClr val="accent2">
                <a:lumMod val="60000"/>
                <a:lumOff val="40000"/>
              </a:schemeClr>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 name="矩形 4">
            <a:extLst>
              <a:ext uri="{FF2B5EF4-FFF2-40B4-BE49-F238E27FC236}">
                <a16:creationId xmlns:a16="http://schemas.microsoft.com/office/drawing/2014/main" id="{5C9E8239-0D29-4CA8-80D8-45CB23DAFABA}"/>
              </a:ext>
            </a:extLst>
          </p:cNvPr>
          <p:cNvSpPr/>
          <p:nvPr/>
        </p:nvSpPr>
        <p:spPr>
          <a:xfrm>
            <a:off x="1579933" y="1244185"/>
            <a:ext cx="2931208" cy="282091"/>
          </a:xfrm>
          <a:prstGeom prst="rect">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solidFill>
                  <a:schemeClr val="bg1"/>
                </a:solidFill>
                <a:latin typeface="微软雅黑" panose="020B0503020204020204" pitchFamily="34" charset="-122"/>
                <a:ea typeface="微软雅黑" panose="020B0503020204020204" pitchFamily="34" charset="-122"/>
              </a:rPr>
              <a:t>Project Management Process</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nvGrpSpPr>
          <p:cNvPr id="6" name="组合 5">
            <a:extLst>
              <a:ext uri="{FF2B5EF4-FFF2-40B4-BE49-F238E27FC236}">
                <a16:creationId xmlns:a16="http://schemas.microsoft.com/office/drawing/2014/main" id="{BC84F196-657C-44BF-CE39-85946EE39B39}"/>
              </a:ext>
            </a:extLst>
          </p:cNvPr>
          <p:cNvGrpSpPr/>
          <p:nvPr/>
        </p:nvGrpSpPr>
        <p:grpSpPr>
          <a:xfrm>
            <a:off x="1850246" y="1588152"/>
            <a:ext cx="484877" cy="465827"/>
            <a:chOff x="1043796" y="984902"/>
            <a:chExt cx="484877" cy="465827"/>
          </a:xfrm>
        </p:grpSpPr>
        <p:sp>
          <p:nvSpPr>
            <p:cNvPr id="7" name="椭圆 6">
              <a:extLst>
                <a:ext uri="{FF2B5EF4-FFF2-40B4-BE49-F238E27FC236}">
                  <a16:creationId xmlns:a16="http://schemas.microsoft.com/office/drawing/2014/main" id="{562872B4-29F8-A566-6CE5-592565BD16B8}"/>
                </a:ext>
              </a:extLst>
            </p:cNvPr>
            <p:cNvSpPr/>
            <p:nvPr/>
          </p:nvSpPr>
          <p:spPr>
            <a:xfrm>
              <a:off x="1043796" y="984902"/>
              <a:ext cx="465827" cy="465827"/>
            </a:xfrm>
            <a:prstGeom prst="ellipse">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solidFill>
                  <a:schemeClr val="bg1"/>
                </a:solidFill>
                <a:latin typeface="微软雅黑" panose="020B0503020204020204" pitchFamily="34" charset="-122"/>
                <a:ea typeface="微软雅黑" panose="020B0503020204020204" pitchFamily="34" charset="-122"/>
              </a:endParaRPr>
            </a:p>
          </p:txBody>
        </p:sp>
        <p:sp>
          <p:nvSpPr>
            <p:cNvPr id="8" name="文本框 7">
              <a:extLst>
                <a:ext uri="{FF2B5EF4-FFF2-40B4-BE49-F238E27FC236}">
                  <a16:creationId xmlns:a16="http://schemas.microsoft.com/office/drawing/2014/main" id="{5A7ABB5A-9C02-2409-417C-EA09C9BA7857}"/>
                </a:ext>
              </a:extLst>
            </p:cNvPr>
            <p:cNvSpPr txBox="1"/>
            <p:nvPr/>
          </p:nvSpPr>
          <p:spPr>
            <a:xfrm>
              <a:off x="1062846" y="1017761"/>
              <a:ext cx="465827" cy="400110"/>
            </a:xfrm>
            <a:prstGeom prst="rect">
              <a:avLst/>
            </a:prstGeom>
            <a:noFill/>
          </p:spPr>
          <p:txBody>
            <a:bodyPr wrap="square" rtlCol="0">
              <a:spAutoFit/>
            </a:bodyPr>
            <a:lstStyle/>
            <a:p>
              <a:r>
                <a:rPr lang="zh-CN" altLang="en-US" sz="1000" dirty="0">
                  <a:solidFill>
                    <a:schemeClr val="bg1"/>
                  </a:solidFill>
                  <a:latin typeface="微软雅黑" panose="020B0503020204020204" pitchFamily="34" charset="-122"/>
                  <a:ea typeface="微软雅黑" panose="020B0503020204020204" pitchFamily="34" charset="-122"/>
                </a:rPr>
                <a:t>设计数据</a:t>
              </a:r>
            </a:p>
          </p:txBody>
        </p:sp>
      </p:grpSp>
      <p:grpSp>
        <p:nvGrpSpPr>
          <p:cNvPr id="9" name="组合 8">
            <a:extLst>
              <a:ext uri="{FF2B5EF4-FFF2-40B4-BE49-F238E27FC236}">
                <a16:creationId xmlns:a16="http://schemas.microsoft.com/office/drawing/2014/main" id="{298CDA78-4637-36FB-2FEE-D1ED78E3BC80}"/>
              </a:ext>
            </a:extLst>
          </p:cNvPr>
          <p:cNvGrpSpPr/>
          <p:nvPr/>
        </p:nvGrpSpPr>
        <p:grpSpPr>
          <a:xfrm>
            <a:off x="2462561" y="1588151"/>
            <a:ext cx="484877" cy="465827"/>
            <a:chOff x="1043796" y="984902"/>
            <a:chExt cx="484877" cy="465827"/>
          </a:xfrm>
        </p:grpSpPr>
        <p:sp>
          <p:nvSpPr>
            <p:cNvPr id="10" name="椭圆 9">
              <a:extLst>
                <a:ext uri="{FF2B5EF4-FFF2-40B4-BE49-F238E27FC236}">
                  <a16:creationId xmlns:a16="http://schemas.microsoft.com/office/drawing/2014/main" id="{494848D0-05E6-A14F-71D0-B8DD769AF3C5}"/>
                </a:ext>
              </a:extLst>
            </p:cNvPr>
            <p:cNvSpPr/>
            <p:nvPr/>
          </p:nvSpPr>
          <p:spPr>
            <a:xfrm>
              <a:off x="1043796" y="984902"/>
              <a:ext cx="465827" cy="465827"/>
            </a:xfrm>
            <a:prstGeom prst="ellipse">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solidFill>
                  <a:schemeClr val="bg1"/>
                </a:solidFill>
                <a:latin typeface="微软雅黑" panose="020B0503020204020204" pitchFamily="34" charset="-122"/>
                <a:ea typeface="微软雅黑" panose="020B0503020204020204" pitchFamily="34" charset="-122"/>
              </a:endParaRPr>
            </a:p>
          </p:txBody>
        </p:sp>
        <p:sp>
          <p:nvSpPr>
            <p:cNvPr id="11" name="文本框 10">
              <a:extLst>
                <a:ext uri="{FF2B5EF4-FFF2-40B4-BE49-F238E27FC236}">
                  <a16:creationId xmlns:a16="http://schemas.microsoft.com/office/drawing/2014/main" id="{2F8AD42F-FD1F-E745-0CC1-2D7ACCCEC5DC}"/>
                </a:ext>
              </a:extLst>
            </p:cNvPr>
            <p:cNvSpPr txBox="1"/>
            <p:nvPr/>
          </p:nvSpPr>
          <p:spPr>
            <a:xfrm>
              <a:off x="1062846" y="1017761"/>
              <a:ext cx="465827" cy="400110"/>
            </a:xfrm>
            <a:prstGeom prst="rect">
              <a:avLst/>
            </a:prstGeom>
            <a:noFill/>
          </p:spPr>
          <p:txBody>
            <a:bodyPr wrap="square" rtlCol="0">
              <a:spAutoFit/>
            </a:bodyPr>
            <a:lstStyle/>
            <a:p>
              <a:r>
                <a:rPr lang="zh-CN" altLang="en-US" sz="1000" dirty="0">
                  <a:solidFill>
                    <a:schemeClr val="bg1"/>
                  </a:solidFill>
                  <a:latin typeface="微软雅黑" panose="020B0503020204020204" pitchFamily="34" charset="-122"/>
                  <a:ea typeface="微软雅黑" panose="020B0503020204020204" pitchFamily="34" charset="-122"/>
                </a:rPr>
                <a:t>施工数据</a:t>
              </a:r>
            </a:p>
          </p:txBody>
        </p:sp>
      </p:grpSp>
      <p:grpSp>
        <p:nvGrpSpPr>
          <p:cNvPr id="12" name="组合 11">
            <a:extLst>
              <a:ext uri="{FF2B5EF4-FFF2-40B4-BE49-F238E27FC236}">
                <a16:creationId xmlns:a16="http://schemas.microsoft.com/office/drawing/2014/main" id="{C86568C8-1AB1-E4CC-4CAA-0BA59DA80408}"/>
              </a:ext>
            </a:extLst>
          </p:cNvPr>
          <p:cNvGrpSpPr/>
          <p:nvPr/>
        </p:nvGrpSpPr>
        <p:grpSpPr>
          <a:xfrm>
            <a:off x="3093926" y="1588150"/>
            <a:ext cx="484877" cy="465827"/>
            <a:chOff x="1043796" y="984902"/>
            <a:chExt cx="484877" cy="465827"/>
          </a:xfrm>
        </p:grpSpPr>
        <p:sp>
          <p:nvSpPr>
            <p:cNvPr id="13" name="椭圆 12">
              <a:extLst>
                <a:ext uri="{FF2B5EF4-FFF2-40B4-BE49-F238E27FC236}">
                  <a16:creationId xmlns:a16="http://schemas.microsoft.com/office/drawing/2014/main" id="{2D8AA2F4-93C2-025E-2526-7893B3E5C98D}"/>
                </a:ext>
              </a:extLst>
            </p:cNvPr>
            <p:cNvSpPr/>
            <p:nvPr/>
          </p:nvSpPr>
          <p:spPr>
            <a:xfrm>
              <a:off x="1043796" y="984902"/>
              <a:ext cx="465827" cy="465827"/>
            </a:xfrm>
            <a:prstGeom prst="ellipse">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solidFill>
                  <a:schemeClr val="bg1"/>
                </a:solidFill>
                <a:latin typeface="微软雅黑" panose="020B0503020204020204" pitchFamily="34" charset="-122"/>
                <a:ea typeface="微软雅黑" panose="020B0503020204020204" pitchFamily="34" charset="-122"/>
              </a:endParaRPr>
            </a:p>
          </p:txBody>
        </p:sp>
        <p:sp>
          <p:nvSpPr>
            <p:cNvPr id="14" name="文本框 13">
              <a:extLst>
                <a:ext uri="{FF2B5EF4-FFF2-40B4-BE49-F238E27FC236}">
                  <a16:creationId xmlns:a16="http://schemas.microsoft.com/office/drawing/2014/main" id="{6BD530B2-DA5F-1404-4C60-9B463E3149C1}"/>
                </a:ext>
              </a:extLst>
            </p:cNvPr>
            <p:cNvSpPr txBox="1"/>
            <p:nvPr/>
          </p:nvSpPr>
          <p:spPr>
            <a:xfrm>
              <a:off x="1062846" y="1017761"/>
              <a:ext cx="465827" cy="400110"/>
            </a:xfrm>
            <a:prstGeom prst="rect">
              <a:avLst/>
            </a:prstGeom>
            <a:noFill/>
          </p:spPr>
          <p:txBody>
            <a:bodyPr wrap="square" rtlCol="0">
              <a:spAutoFit/>
            </a:bodyPr>
            <a:lstStyle/>
            <a:p>
              <a:r>
                <a:rPr lang="zh-CN" altLang="en-US" sz="1000" dirty="0">
                  <a:solidFill>
                    <a:schemeClr val="bg1"/>
                  </a:solidFill>
                  <a:latin typeface="微软雅黑" panose="020B0503020204020204" pitchFamily="34" charset="-122"/>
                  <a:ea typeface="微软雅黑" panose="020B0503020204020204" pitchFamily="34" charset="-122"/>
                </a:rPr>
                <a:t>运维数据</a:t>
              </a:r>
            </a:p>
          </p:txBody>
        </p:sp>
      </p:grpSp>
      <p:grpSp>
        <p:nvGrpSpPr>
          <p:cNvPr id="15" name="组合 14">
            <a:extLst>
              <a:ext uri="{FF2B5EF4-FFF2-40B4-BE49-F238E27FC236}">
                <a16:creationId xmlns:a16="http://schemas.microsoft.com/office/drawing/2014/main" id="{A9E4F88F-988E-C4D6-8DA0-46E49FDC1EC1}"/>
              </a:ext>
            </a:extLst>
          </p:cNvPr>
          <p:cNvGrpSpPr/>
          <p:nvPr/>
        </p:nvGrpSpPr>
        <p:grpSpPr>
          <a:xfrm>
            <a:off x="3747976" y="1588149"/>
            <a:ext cx="484877" cy="465827"/>
            <a:chOff x="1043796" y="984902"/>
            <a:chExt cx="484877" cy="465827"/>
          </a:xfrm>
        </p:grpSpPr>
        <p:sp>
          <p:nvSpPr>
            <p:cNvPr id="16" name="椭圆 15">
              <a:extLst>
                <a:ext uri="{FF2B5EF4-FFF2-40B4-BE49-F238E27FC236}">
                  <a16:creationId xmlns:a16="http://schemas.microsoft.com/office/drawing/2014/main" id="{07DAE642-D292-8741-2B0E-6808712E52ED}"/>
                </a:ext>
              </a:extLst>
            </p:cNvPr>
            <p:cNvSpPr/>
            <p:nvPr/>
          </p:nvSpPr>
          <p:spPr>
            <a:xfrm>
              <a:off x="1043796" y="984902"/>
              <a:ext cx="465827" cy="465827"/>
            </a:xfrm>
            <a:prstGeom prst="ellipse">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solidFill>
                  <a:schemeClr val="bg1"/>
                </a:solidFill>
                <a:latin typeface="微软雅黑" panose="020B0503020204020204" pitchFamily="34" charset="-122"/>
                <a:ea typeface="微软雅黑" panose="020B0503020204020204" pitchFamily="34" charset="-122"/>
              </a:endParaRPr>
            </a:p>
          </p:txBody>
        </p:sp>
        <p:sp>
          <p:nvSpPr>
            <p:cNvPr id="17" name="文本框 16">
              <a:extLst>
                <a:ext uri="{FF2B5EF4-FFF2-40B4-BE49-F238E27FC236}">
                  <a16:creationId xmlns:a16="http://schemas.microsoft.com/office/drawing/2014/main" id="{CE276632-13EB-20D0-D524-46CD2618A648}"/>
                </a:ext>
              </a:extLst>
            </p:cNvPr>
            <p:cNvSpPr txBox="1"/>
            <p:nvPr/>
          </p:nvSpPr>
          <p:spPr>
            <a:xfrm>
              <a:off x="1062846" y="1017761"/>
              <a:ext cx="465827" cy="400110"/>
            </a:xfrm>
            <a:prstGeom prst="rect">
              <a:avLst/>
            </a:prstGeom>
            <a:noFill/>
          </p:spPr>
          <p:txBody>
            <a:bodyPr wrap="square" rtlCol="0">
              <a:spAutoFit/>
            </a:bodyPr>
            <a:lstStyle/>
            <a:p>
              <a:r>
                <a:rPr lang="zh-CN" altLang="en-US" sz="1000" dirty="0">
                  <a:solidFill>
                    <a:schemeClr val="bg1"/>
                  </a:solidFill>
                  <a:latin typeface="微软雅黑" panose="020B0503020204020204" pitchFamily="34" charset="-122"/>
                  <a:ea typeface="微软雅黑" panose="020B0503020204020204" pitchFamily="34" charset="-122"/>
                </a:rPr>
                <a:t>其他数据</a:t>
              </a:r>
            </a:p>
          </p:txBody>
        </p:sp>
      </p:grpSp>
      <p:sp>
        <p:nvSpPr>
          <p:cNvPr id="18" name="圆角矩形 17">
            <a:extLst>
              <a:ext uri="{FF2B5EF4-FFF2-40B4-BE49-F238E27FC236}">
                <a16:creationId xmlns:a16="http://schemas.microsoft.com/office/drawing/2014/main" id="{8F591963-F730-7676-A9A2-91C688FF0FCD}"/>
              </a:ext>
            </a:extLst>
          </p:cNvPr>
          <p:cNvSpPr/>
          <p:nvPr/>
        </p:nvSpPr>
        <p:spPr>
          <a:xfrm>
            <a:off x="1579933" y="2520536"/>
            <a:ext cx="2931208" cy="492540"/>
          </a:xfrm>
          <a:prstGeom prst="roundRect">
            <a:avLst/>
          </a:prstGeom>
          <a:solidFill>
            <a:schemeClr val="accent2">
              <a:lumMod val="40000"/>
              <a:lumOff val="60000"/>
              <a:alpha val="37000"/>
            </a:schemeClr>
          </a:solidFill>
          <a:ln w="0">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19" name="组合 18">
            <a:extLst>
              <a:ext uri="{FF2B5EF4-FFF2-40B4-BE49-F238E27FC236}">
                <a16:creationId xmlns:a16="http://schemas.microsoft.com/office/drawing/2014/main" id="{1C8283CA-66ED-03A5-1E0D-E89113D805F1}"/>
              </a:ext>
            </a:extLst>
          </p:cNvPr>
          <p:cNvGrpSpPr/>
          <p:nvPr/>
        </p:nvGrpSpPr>
        <p:grpSpPr>
          <a:xfrm>
            <a:off x="1780396" y="2548781"/>
            <a:ext cx="484877" cy="465827"/>
            <a:chOff x="1043796" y="984902"/>
            <a:chExt cx="484877" cy="465827"/>
          </a:xfrm>
        </p:grpSpPr>
        <p:sp>
          <p:nvSpPr>
            <p:cNvPr id="20" name="椭圆 19">
              <a:extLst>
                <a:ext uri="{FF2B5EF4-FFF2-40B4-BE49-F238E27FC236}">
                  <a16:creationId xmlns:a16="http://schemas.microsoft.com/office/drawing/2014/main" id="{8010B3D7-03A8-3A90-DA3A-86A9334E9607}"/>
                </a:ext>
              </a:extLst>
            </p:cNvPr>
            <p:cNvSpPr/>
            <p:nvPr/>
          </p:nvSpPr>
          <p:spPr>
            <a:xfrm>
              <a:off x="1043796" y="984902"/>
              <a:ext cx="465827" cy="465827"/>
            </a:xfrm>
            <a:prstGeom prst="ellipse">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solidFill>
                  <a:schemeClr val="bg1"/>
                </a:solidFill>
                <a:latin typeface="微软雅黑" panose="020B0503020204020204" pitchFamily="34" charset="-122"/>
                <a:ea typeface="微软雅黑" panose="020B0503020204020204" pitchFamily="34" charset="-122"/>
              </a:endParaRPr>
            </a:p>
          </p:txBody>
        </p:sp>
        <p:sp>
          <p:nvSpPr>
            <p:cNvPr id="21" name="文本框 20">
              <a:extLst>
                <a:ext uri="{FF2B5EF4-FFF2-40B4-BE49-F238E27FC236}">
                  <a16:creationId xmlns:a16="http://schemas.microsoft.com/office/drawing/2014/main" id="{438E94BC-D098-D98E-C7AE-5E751E01E819}"/>
                </a:ext>
              </a:extLst>
            </p:cNvPr>
            <p:cNvSpPr txBox="1"/>
            <p:nvPr/>
          </p:nvSpPr>
          <p:spPr>
            <a:xfrm>
              <a:off x="1062846" y="1017761"/>
              <a:ext cx="465827" cy="400110"/>
            </a:xfrm>
            <a:prstGeom prst="rect">
              <a:avLst/>
            </a:prstGeom>
            <a:noFill/>
          </p:spPr>
          <p:txBody>
            <a:bodyPr wrap="square" rtlCol="0">
              <a:spAutoFit/>
            </a:bodyPr>
            <a:lstStyle/>
            <a:p>
              <a:r>
                <a:rPr lang="zh-CN" altLang="en-US" sz="1000" dirty="0">
                  <a:solidFill>
                    <a:schemeClr val="bg1"/>
                  </a:solidFill>
                  <a:latin typeface="微软雅黑" panose="020B0503020204020204" pitchFamily="34" charset="-122"/>
                  <a:ea typeface="微软雅黑" panose="020B0503020204020204" pitchFamily="34" charset="-122"/>
                </a:rPr>
                <a:t>合同数据</a:t>
              </a:r>
            </a:p>
          </p:txBody>
        </p:sp>
      </p:grpSp>
      <p:sp>
        <p:nvSpPr>
          <p:cNvPr id="22" name="矩形 21">
            <a:extLst>
              <a:ext uri="{FF2B5EF4-FFF2-40B4-BE49-F238E27FC236}">
                <a16:creationId xmlns:a16="http://schemas.microsoft.com/office/drawing/2014/main" id="{B739003E-E47C-45D4-1261-77CAEC9CC40E}"/>
              </a:ext>
            </a:extLst>
          </p:cNvPr>
          <p:cNvSpPr/>
          <p:nvPr/>
        </p:nvSpPr>
        <p:spPr>
          <a:xfrm>
            <a:off x="2330165" y="2625760"/>
            <a:ext cx="1380746" cy="282091"/>
          </a:xfrm>
          <a:prstGeom prst="rect">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solidFill>
                  <a:schemeClr val="bg1"/>
                </a:solidFill>
                <a:latin typeface="微软雅黑" panose="020B0503020204020204" pitchFamily="34" charset="-122"/>
                <a:ea typeface="微软雅黑" panose="020B0503020204020204" pitchFamily="34" charset="-122"/>
              </a:rPr>
              <a:t>Final result data</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nvGrpSpPr>
          <p:cNvPr id="23" name="组合 22">
            <a:extLst>
              <a:ext uri="{FF2B5EF4-FFF2-40B4-BE49-F238E27FC236}">
                <a16:creationId xmlns:a16="http://schemas.microsoft.com/office/drawing/2014/main" id="{E8E8562A-FDD6-7190-FA12-57340B412EFA}"/>
              </a:ext>
            </a:extLst>
          </p:cNvPr>
          <p:cNvGrpSpPr/>
          <p:nvPr/>
        </p:nvGrpSpPr>
        <p:grpSpPr>
          <a:xfrm>
            <a:off x="3911673" y="2533891"/>
            <a:ext cx="484877" cy="465827"/>
            <a:chOff x="1043796" y="984902"/>
            <a:chExt cx="484877" cy="465827"/>
          </a:xfrm>
        </p:grpSpPr>
        <p:sp>
          <p:nvSpPr>
            <p:cNvPr id="24" name="椭圆 23">
              <a:extLst>
                <a:ext uri="{FF2B5EF4-FFF2-40B4-BE49-F238E27FC236}">
                  <a16:creationId xmlns:a16="http://schemas.microsoft.com/office/drawing/2014/main" id="{5842D6FF-D061-7C8D-5547-EA14269E0189}"/>
                </a:ext>
              </a:extLst>
            </p:cNvPr>
            <p:cNvSpPr/>
            <p:nvPr/>
          </p:nvSpPr>
          <p:spPr>
            <a:xfrm>
              <a:off x="1043796" y="984902"/>
              <a:ext cx="465827" cy="465827"/>
            </a:xfrm>
            <a:prstGeom prst="ellipse">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solidFill>
                  <a:schemeClr val="bg1"/>
                </a:solidFill>
                <a:latin typeface="微软雅黑" panose="020B0503020204020204" pitchFamily="34" charset="-122"/>
                <a:ea typeface="微软雅黑" panose="020B0503020204020204" pitchFamily="34" charset="-122"/>
              </a:endParaRPr>
            </a:p>
          </p:txBody>
        </p:sp>
        <p:sp>
          <p:nvSpPr>
            <p:cNvPr id="25" name="文本框 24">
              <a:extLst>
                <a:ext uri="{FF2B5EF4-FFF2-40B4-BE49-F238E27FC236}">
                  <a16:creationId xmlns:a16="http://schemas.microsoft.com/office/drawing/2014/main" id="{BEE19730-461E-DECF-48F5-7841F0B1BA49}"/>
                </a:ext>
              </a:extLst>
            </p:cNvPr>
            <p:cNvSpPr txBox="1"/>
            <p:nvPr/>
          </p:nvSpPr>
          <p:spPr>
            <a:xfrm>
              <a:off x="1062846" y="1017761"/>
              <a:ext cx="465827" cy="400110"/>
            </a:xfrm>
            <a:prstGeom prst="rect">
              <a:avLst/>
            </a:prstGeom>
            <a:noFill/>
          </p:spPr>
          <p:txBody>
            <a:bodyPr wrap="square" rtlCol="0">
              <a:spAutoFit/>
            </a:bodyPr>
            <a:lstStyle/>
            <a:p>
              <a:r>
                <a:rPr lang="zh-CN" altLang="en-US" sz="1000" dirty="0">
                  <a:solidFill>
                    <a:schemeClr val="bg1"/>
                  </a:solidFill>
                  <a:latin typeface="微软雅黑" panose="020B0503020204020204" pitchFamily="34" charset="-122"/>
                  <a:ea typeface="微软雅黑" panose="020B0503020204020204" pitchFamily="34" charset="-122"/>
                </a:rPr>
                <a:t>规范文件</a:t>
              </a:r>
            </a:p>
          </p:txBody>
        </p:sp>
      </p:grpSp>
      <p:sp>
        <p:nvSpPr>
          <p:cNvPr id="26" name="矩形 25">
            <a:extLst>
              <a:ext uri="{FF2B5EF4-FFF2-40B4-BE49-F238E27FC236}">
                <a16:creationId xmlns:a16="http://schemas.microsoft.com/office/drawing/2014/main" id="{E1CEAD9D-1868-E94E-E7E6-C43908567688}"/>
              </a:ext>
            </a:extLst>
          </p:cNvPr>
          <p:cNvSpPr/>
          <p:nvPr/>
        </p:nvSpPr>
        <p:spPr>
          <a:xfrm>
            <a:off x="450412" y="3441700"/>
            <a:ext cx="1503711" cy="466725"/>
          </a:xfrm>
          <a:prstGeom prst="rect">
            <a:avLst/>
          </a:prstGeom>
          <a:solidFill>
            <a:schemeClr val="accent2">
              <a:lumMod val="40000"/>
              <a:lumOff val="60000"/>
              <a:alpha val="52000"/>
            </a:schemeClr>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00" dirty="0">
                <a:solidFill>
                  <a:schemeClr val="bg1"/>
                </a:solidFill>
                <a:latin typeface="微软雅黑" panose="020B0503020204020204" pitchFamily="34" charset="-122"/>
                <a:ea typeface="微软雅黑" panose="020B0503020204020204" pitchFamily="34" charset="-122"/>
              </a:rPr>
              <a:t>Horizontal communication in the organizational environment</a:t>
            </a:r>
            <a:endParaRPr lang="zh-CN" altLang="en-US" sz="800" dirty="0">
              <a:solidFill>
                <a:schemeClr val="bg1"/>
              </a:solidFill>
              <a:latin typeface="微软雅黑" panose="020B0503020204020204" pitchFamily="34" charset="-122"/>
              <a:ea typeface="微软雅黑" panose="020B0503020204020204" pitchFamily="34" charset="-122"/>
            </a:endParaRPr>
          </a:p>
        </p:txBody>
      </p:sp>
      <p:sp>
        <p:nvSpPr>
          <p:cNvPr id="27" name="矩形 26">
            <a:extLst>
              <a:ext uri="{FF2B5EF4-FFF2-40B4-BE49-F238E27FC236}">
                <a16:creationId xmlns:a16="http://schemas.microsoft.com/office/drawing/2014/main" id="{C04167E5-E6FE-1D0C-A0B8-C73B8B93C887}"/>
              </a:ext>
            </a:extLst>
          </p:cNvPr>
          <p:cNvSpPr/>
          <p:nvPr/>
        </p:nvSpPr>
        <p:spPr>
          <a:xfrm>
            <a:off x="2295665" y="3441700"/>
            <a:ext cx="1503711" cy="466725"/>
          </a:xfrm>
          <a:prstGeom prst="rect">
            <a:avLst/>
          </a:prstGeom>
          <a:solidFill>
            <a:schemeClr val="accent2">
              <a:lumMod val="40000"/>
              <a:lumOff val="60000"/>
              <a:alpha val="52000"/>
            </a:schemeClr>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00" dirty="0">
                <a:solidFill>
                  <a:schemeClr val="bg1"/>
                </a:solidFill>
                <a:latin typeface="微软雅黑" panose="020B0503020204020204" pitchFamily="34" charset="-122"/>
                <a:ea typeface="微软雅黑" panose="020B0503020204020204" pitchFamily="34" charset="-122"/>
              </a:rPr>
              <a:t>Information standardization classification and coding system</a:t>
            </a:r>
            <a:endParaRPr lang="zh-CN" altLang="en-US" sz="800" dirty="0">
              <a:solidFill>
                <a:schemeClr val="bg1"/>
              </a:solidFill>
              <a:latin typeface="微软雅黑" panose="020B0503020204020204" pitchFamily="34" charset="-122"/>
              <a:ea typeface="微软雅黑" panose="020B0503020204020204" pitchFamily="34" charset="-122"/>
            </a:endParaRPr>
          </a:p>
        </p:txBody>
      </p:sp>
      <p:sp>
        <p:nvSpPr>
          <p:cNvPr id="28" name="矩形 27">
            <a:extLst>
              <a:ext uri="{FF2B5EF4-FFF2-40B4-BE49-F238E27FC236}">
                <a16:creationId xmlns:a16="http://schemas.microsoft.com/office/drawing/2014/main" id="{A0ECA960-6477-9C25-633B-5C872705E3FC}"/>
              </a:ext>
            </a:extLst>
          </p:cNvPr>
          <p:cNvSpPr/>
          <p:nvPr/>
        </p:nvSpPr>
        <p:spPr>
          <a:xfrm>
            <a:off x="4172627" y="3436937"/>
            <a:ext cx="1503711" cy="466725"/>
          </a:xfrm>
          <a:prstGeom prst="rect">
            <a:avLst/>
          </a:prstGeom>
          <a:solidFill>
            <a:schemeClr val="accent2">
              <a:lumMod val="40000"/>
              <a:lumOff val="60000"/>
              <a:alpha val="52000"/>
            </a:schemeClr>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solidFill>
                  <a:schemeClr val="bg1"/>
                </a:solidFill>
                <a:latin typeface="微软雅黑" panose="020B0503020204020204" pitchFamily="34" charset="-122"/>
                <a:ea typeface="微软雅黑" panose="020B0503020204020204" pitchFamily="34" charset="-122"/>
              </a:rPr>
              <a:t>Data Governance</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
        <p:nvSpPr>
          <p:cNvPr id="29" name="圆角矩形 29">
            <a:extLst>
              <a:ext uri="{FF2B5EF4-FFF2-40B4-BE49-F238E27FC236}">
                <a16:creationId xmlns:a16="http://schemas.microsoft.com/office/drawing/2014/main" id="{39190A16-B7FF-BD47-19FA-D8A032B43E49}"/>
              </a:ext>
            </a:extLst>
          </p:cNvPr>
          <p:cNvSpPr/>
          <p:nvPr/>
        </p:nvSpPr>
        <p:spPr>
          <a:xfrm>
            <a:off x="1271107" y="4423674"/>
            <a:ext cx="3552825" cy="447675"/>
          </a:xfrm>
          <a:prstGeom prst="roundRect">
            <a:avLst/>
          </a:prstGeom>
          <a:solidFill>
            <a:schemeClr val="accent2">
              <a:lumMod val="40000"/>
              <a:lumOff val="60000"/>
              <a:alpha val="67000"/>
            </a:schemeClr>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latin typeface="微软雅黑" panose="020B0503020204020204" pitchFamily="34" charset="-122"/>
                <a:ea typeface="微软雅黑" panose="020B0503020204020204" pitchFamily="34" charset="-122"/>
              </a:rPr>
              <a:t>BIM Database</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0" name="矩形 29">
            <a:extLst>
              <a:ext uri="{FF2B5EF4-FFF2-40B4-BE49-F238E27FC236}">
                <a16:creationId xmlns:a16="http://schemas.microsoft.com/office/drawing/2014/main" id="{7E051C44-3B22-586F-CDB4-16EA47483D25}"/>
              </a:ext>
            </a:extLst>
          </p:cNvPr>
          <p:cNvSpPr/>
          <p:nvPr/>
        </p:nvSpPr>
        <p:spPr>
          <a:xfrm>
            <a:off x="5910543" y="2021117"/>
            <a:ext cx="2419350" cy="3639907"/>
          </a:xfrm>
          <a:prstGeom prst="rect">
            <a:avLst/>
          </a:prstGeom>
          <a:noFill/>
          <a:ln>
            <a:solidFill>
              <a:schemeClr val="accent2">
                <a:lumMod val="75000"/>
              </a:schemeClr>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1" name="矩形 30">
            <a:extLst>
              <a:ext uri="{FF2B5EF4-FFF2-40B4-BE49-F238E27FC236}">
                <a16:creationId xmlns:a16="http://schemas.microsoft.com/office/drawing/2014/main" id="{B491C100-BA10-D7CE-6C88-7883831BA861}"/>
              </a:ext>
            </a:extLst>
          </p:cNvPr>
          <p:cNvSpPr/>
          <p:nvPr/>
        </p:nvSpPr>
        <p:spPr>
          <a:xfrm>
            <a:off x="6588125" y="2222499"/>
            <a:ext cx="1047750" cy="311391"/>
          </a:xfrm>
          <a:prstGeom prst="rect">
            <a:avLst/>
          </a:prstGeom>
          <a:solidFill>
            <a:schemeClr val="accent2">
              <a:lumMod val="60000"/>
              <a:lumOff val="40000"/>
              <a:alpha val="51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solidFill>
                  <a:schemeClr val="bg1"/>
                </a:solidFill>
                <a:latin typeface="微软雅黑" panose="020B0503020204020204" pitchFamily="34" charset="-122"/>
                <a:ea typeface="微软雅黑" panose="020B0503020204020204" pitchFamily="34" charset="-122"/>
              </a:rPr>
              <a:t>Guidance Data</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
        <p:nvSpPr>
          <p:cNvPr id="32" name="矩形 31">
            <a:extLst>
              <a:ext uri="{FF2B5EF4-FFF2-40B4-BE49-F238E27FC236}">
                <a16:creationId xmlns:a16="http://schemas.microsoft.com/office/drawing/2014/main" id="{711D50DF-CF5C-56C4-2D41-4A876D5E8D19}"/>
              </a:ext>
            </a:extLst>
          </p:cNvPr>
          <p:cNvSpPr/>
          <p:nvPr/>
        </p:nvSpPr>
        <p:spPr>
          <a:xfrm>
            <a:off x="6596343" y="3436937"/>
            <a:ext cx="1047750" cy="311391"/>
          </a:xfrm>
          <a:prstGeom prst="rect">
            <a:avLst/>
          </a:prstGeom>
          <a:solidFill>
            <a:schemeClr val="accent2">
              <a:lumMod val="60000"/>
              <a:lumOff val="40000"/>
              <a:alpha val="51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solidFill>
                  <a:schemeClr val="bg1"/>
                </a:solidFill>
                <a:latin typeface="微软雅黑" panose="020B0503020204020204" pitchFamily="34" charset="-122"/>
                <a:ea typeface="微软雅黑" panose="020B0503020204020204" pitchFamily="34" charset="-122"/>
              </a:rPr>
              <a:t>Data analysis</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
        <p:nvSpPr>
          <p:cNvPr id="33" name="矩形 32">
            <a:extLst>
              <a:ext uri="{FF2B5EF4-FFF2-40B4-BE49-F238E27FC236}">
                <a16:creationId xmlns:a16="http://schemas.microsoft.com/office/drawing/2014/main" id="{D5C4D28A-FD93-81C6-4A1F-247487ACE78E}"/>
              </a:ext>
            </a:extLst>
          </p:cNvPr>
          <p:cNvSpPr/>
          <p:nvPr/>
        </p:nvSpPr>
        <p:spPr>
          <a:xfrm>
            <a:off x="6588125" y="4491815"/>
            <a:ext cx="1047750" cy="311391"/>
          </a:xfrm>
          <a:prstGeom prst="rect">
            <a:avLst/>
          </a:prstGeom>
          <a:solidFill>
            <a:schemeClr val="accent2">
              <a:lumMod val="60000"/>
              <a:lumOff val="40000"/>
              <a:alpha val="51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solidFill>
                  <a:schemeClr val="bg1"/>
                </a:solidFill>
                <a:latin typeface="微软雅黑" panose="020B0503020204020204" pitchFamily="34" charset="-122"/>
                <a:ea typeface="微软雅黑" panose="020B0503020204020204" pitchFamily="34" charset="-122"/>
              </a:rPr>
              <a:t>Data Utilization</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
        <p:nvSpPr>
          <p:cNvPr id="34" name="矩形 33">
            <a:extLst>
              <a:ext uri="{FF2B5EF4-FFF2-40B4-BE49-F238E27FC236}">
                <a16:creationId xmlns:a16="http://schemas.microsoft.com/office/drawing/2014/main" id="{1600D9F4-5E55-7710-D670-A85DAD6BBFCC}"/>
              </a:ext>
            </a:extLst>
          </p:cNvPr>
          <p:cNvSpPr/>
          <p:nvPr/>
        </p:nvSpPr>
        <p:spPr>
          <a:xfrm>
            <a:off x="4628588" y="5157032"/>
            <a:ext cx="1047750" cy="311391"/>
          </a:xfrm>
          <a:prstGeom prst="rect">
            <a:avLst/>
          </a:prstGeom>
          <a:solidFill>
            <a:schemeClr val="accent2">
              <a:lumMod val="60000"/>
              <a:lumOff val="40000"/>
              <a:alpha val="51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solidFill>
                  <a:schemeClr val="bg1"/>
                </a:solidFill>
                <a:latin typeface="微软雅黑" panose="020B0503020204020204" pitchFamily="34" charset="-122"/>
                <a:ea typeface="微软雅黑" panose="020B0503020204020204" pitchFamily="34" charset="-122"/>
              </a:rPr>
              <a:t>Data extraction</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
        <p:nvSpPr>
          <p:cNvPr id="35" name="矩形 34">
            <a:extLst>
              <a:ext uri="{FF2B5EF4-FFF2-40B4-BE49-F238E27FC236}">
                <a16:creationId xmlns:a16="http://schemas.microsoft.com/office/drawing/2014/main" id="{5F96027A-8713-C8F2-ED70-7C497C7BC0E6}"/>
              </a:ext>
            </a:extLst>
          </p:cNvPr>
          <p:cNvSpPr/>
          <p:nvPr/>
        </p:nvSpPr>
        <p:spPr>
          <a:xfrm>
            <a:off x="8780351" y="2024411"/>
            <a:ext cx="2596775" cy="3639907"/>
          </a:xfrm>
          <a:prstGeom prst="rect">
            <a:avLst/>
          </a:prstGeom>
          <a:noFill/>
          <a:ln>
            <a:solidFill>
              <a:schemeClr val="accent2">
                <a:lumMod val="75000"/>
              </a:schemeClr>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6" name="矩形 35">
            <a:extLst>
              <a:ext uri="{FF2B5EF4-FFF2-40B4-BE49-F238E27FC236}">
                <a16:creationId xmlns:a16="http://schemas.microsoft.com/office/drawing/2014/main" id="{D5010F20-B0CB-6EA6-5CF3-1A6160935CC9}"/>
              </a:ext>
            </a:extLst>
          </p:cNvPr>
          <p:cNvSpPr/>
          <p:nvPr/>
        </p:nvSpPr>
        <p:spPr>
          <a:xfrm>
            <a:off x="9019215" y="2209145"/>
            <a:ext cx="1941623" cy="311391"/>
          </a:xfrm>
          <a:prstGeom prst="rect">
            <a:avLst/>
          </a:prstGeom>
          <a:solidFill>
            <a:schemeClr val="accent2">
              <a:lumMod val="60000"/>
              <a:lumOff val="40000"/>
              <a:alpha val="51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solidFill>
                  <a:schemeClr val="bg1"/>
                </a:solidFill>
                <a:latin typeface="微软雅黑" panose="020B0503020204020204" pitchFamily="34" charset="-122"/>
                <a:ea typeface="微软雅黑" panose="020B0503020204020204" pitchFamily="34" charset="-122"/>
              </a:rPr>
              <a:t>Project similarity calculation module</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
        <p:nvSpPr>
          <p:cNvPr id="37" name="矩形 36">
            <a:extLst>
              <a:ext uri="{FF2B5EF4-FFF2-40B4-BE49-F238E27FC236}">
                <a16:creationId xmlns:a16="http://schemas.microsoft.com/office/drawing/2014/main" id="{3AAB983D-255E-6268-58CC-47235C4DC882}"/>
              </a:ext>
            </a:extLst>
          </p:cNvPr>
          <p:cNvSpPr/>
          <p:nvPr/>
        </p:nvSpPr>
        <p:spPr>
          <a:xfrm>
            <a:off x="10741025" y="3021415"/>
            <a:ext cx="451892" cy="1402259"/>
          </a:xfrm>
          <a:prstGeom prst="rect">
            <a:avLst/>
          </a:prstGeom>
          <a:solidFill>
            <a:schemeClr val="accent2">
              <a:lumMod val="60000"/>
              <a:lumOff val="40000"/>
              <a:alpha val="51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00" dirty="0">
                <a:solidFill>
                  <a:schemeClr val="bg1"/>
                </a:solidFill>
                <a:latin typeface="微软雅黑" panose="020B0503020204020204" pitchFamily="34" charset="-122"/>
                <a:ea typeface="微软雅黑" panose="020B0503020204020204" pitchFamily="34" charset="-122"/>
              </a:rPr>
              <a:t>Project test module</a:t>
            </a:r>
            <a:endParaRPr lang="zh-CN" altLang="en-US" sz="1000" dirty="0">
              <a:solidFill>
                <a:schemeClr val="bg1"/>
              </a:solidFill>
              <a:latin typeface="微软雅黑" panose="020B0503020204020204" pitchFamily="34" charset="-122"/>
              <a:ea typeface="微软雅黑" panose="020B0503020204020204" pitchFamily="34" charset="-122"/>
            </a:endParaRPr>
          </a:p>
        </p:txBody>
      </p:sp>
      <p:sp>
        <p:nvSpPr>
          <p:cNvPr id="38" name="流程图: 决策 37">
            <a:extLst>
              <a:ext uri="{FF2B5EF4-FFF2-40B4-BE49-F238E27FC236}">
                <a16:creationId xmlns:a16="http://schemas.microsoft.com/office/drawing/2014/main" id="{D0403178-C36A-BA9D-5CD1-F82A921CC62D}"/>
              </a:ext>
            </a:extLst>
          </p:cNvPr>
          <p:cNvSpPr/>
          <p:nvPr/>
        </p:nvSpPr>
        <p:spPr>
          <a:xfrm>
            <a:off x="9049365" y="3748328"/>
            <a:ext cx="1359860" cy="550622"/>
          </a:xfrm>
          <a:prstGeom prst="flowChartDecision">
            <a:avLst/>
          </a:prstGeom>
          <a:solidFill>
            <a:schemeClr val="accent2">
              <a:lumMod val="60000"/>
              <a:lumOff val="4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50" dirty="0">
                <a:solidFill>
                  <a:schemeClr val="bg1"/>
                </a:solidFill>
                <a:latin typeface="微软雅黑" panose="020B0503020204020204" pitchFamily="34" charset="-122"/>
                <a:ea typeface="微软雅黑" panose="020B0503020204020204" pitchFamily="34" charset="-122"/>
              </a:rPr>
              <a:t>Project Similarity</a:t>
            </a:r>
            <a:endParaRPr lang="zh-CN" altLang="en-US" sz="1050" dirty="0">
              <a:solidFill>
                <a:schemeClr val="bg1"/>
              </a:solidFill>
              <a:latin typeface="微软雅黑" panose="020B0503020204020204" pitchFamily="34" charset="-122"/>
              <a:ea typeface="微软雅黑" panose="020B0503020204020204" pitchFamily="34" charset="-122"/>
            </a:endParaRPr>
          </a:p>
        </p:txBody>
      </p:sp>
      <p:sp>
        <p:nvSpPr>
          <p:cNvPr id="39" name="矩形 38">
            <a:extLst>
              <a:ext uri="{FF2B5EF4-FFF2-40B4-BE49-F238E27FC236}">
                <a16:creationId xmlns:a16="http://schemas.microsoft.com/office/drawing/2014/main" id="{6E46EBDD-BFE4-742B-3730-F8FBF99E156D}"/>
              </a:ext>
            </a:extLst>
          </p:cNvPr>
          <p:cNvSpPr/>
          <p:nvPr/>
        </p:nvSpPr>
        <p:spPr>
          <a:xfrm>
            <a:off x="9049366" y="4803206"/>
            <a:ext cx="1691660" cy="311391"/>
          </a:xfrm>
          <a:prstGeom prst="rect">
            <a:avLst/>
          </a:prstGeom>
          <a:solidFill>
            <a:schemeClr val="accent2">
              <a:lumMod val="60000"/>
              <a:lumOff val="40000"/>
              <a:alpha val="51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solidFill>
                  <a:schemeClr val="bg1"/>
                </a:solidFill>
                <a:latin typeface="微软雅黑" panose="020B0503020204020204" pitchFamily="34" charset="-122"/>
                <a:ea typeface="微软雅黑" panose="020B0503020204020204" pitchFamily="34" charset="-122"/>
              </a:rPr>
              <a:t>Review focus generation module</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
        <p:nvSpPr>
          <p:cNvPr id="40" name="矩形 39">
            <a:extLst>
              <a:ext uri="{FF2B5EF4-FFF2-40B4-BE49-F238E27FC236}">
                <a16:creationId xmlns:a16="http://schemas.microsoft.com/office/drawing/2014/main" id="{AB0BB504-023A-C312-87D2-712189BA42BE}"/>
              </a:ext>
            </a:extLst>
          </p:cNvPr>
          <p:cNvSpPr/>
          <p:nvPr/>
        </p:nvSpPr>
        <p:spPr>
          <a:xfrm>
            <a:off x="10755480" y="4611598"/>
            <a:ext cx="451891" cy="954178"/>
          </a:xfrm>
          <a:prstGeom prst="rect">
            <a:avLst/>
          </a:prstGeom>
          <a:solidFill>
            <a:schemeClr val="accent2">
              <a:lumMod val="60000"/>
              <a:lumOff val="40000"/>
              <a:alpha val="51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900" dirty="0">
                <a:solidFill>
                  <a:schemeClr val="bg1"/>
                </a:solidFill>
                <a:latin typeface="微软雅黑" panose="020B0503020204020204" pitchFamily="34" charset="-122"/>
                <a:ea typeface="微软雅黑" panose="020B0503020204020204" pitchFamily="34" charset="-122"/>
              </a:rPr>
              <a:t>New Database</a:t>
            </a:r>
            <a:endParaRPr lang="zh-CN" altLang="en-US" sz="900" dirty="0">
              <a:solidFill>
                <a:schemeClr val="bg1"/>
              </a:solidFill>
              <a:latin typeface="微软雅黑" panose="020B0503020204020204" pitchFamily="34" charset="-122"/>
              <a:ea typeface="微软雅黑" panose="020B0503020204020204" pitchFamily="34" charset="-122"/>
            </a:endParaRPr>
          </a:p>
        </p:txBody>
      </p:sp>
      <p:cxnSp>
        <p:nvCxnSpPr>
          <p:cNvPr id="41" name="直接箭头连接符 40">
            <a:extLst>
              <a:ext uri="{FF2B5EF4-FFF2-40B4-BE49-F238E27FC236}">
                <a16:creationId xmlns:a16="http://schemas.microsoft.com/office/drawing/2014/main" id="{8CBE32F6-8949-4E28-28C6-B7F60D0AF79D}"/>
              </a:ext>
            </a:extLst>
          </p:cNvPr>
          <p:cNvCxnSpPr>
            <a:stCxn id="4" idx="2"/>
            <a:endCxn id="18" idx="0"/>
          </p:cNvCxnSpPr>
          <p:nvPr/>
        </p:nvCxnSpPr>
        <p:spPr>
          <a:xfrm>
            <a:off x="3045537" y="2115856"/>
            <a:ext cx="0" cy="404680"/>
          </a:xfrm>
          <a:prstGeom prst="straightConnector1">
            <a:avLst/>
          </a:prstGeom>
          <a:ln>
            <a:solidFill>
              <a:schemeClr val="accent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2" name="直接箭头连接符 41">
            <a:extLst>
              <a:ext uri="{FF2B5EF4-FFF2-40B4-BE49-F238E27FC236}">
                <a16:creationId xmlns:a16="http://schemas.microsoft.com/office/drawing/2014/main" id="{CCDCB97A-7CF5-426C-C07C-A7F806992E83}"/>
              </a:ext>
            </a:extLst>
          </p:cNvPr>
          <p:cNvCxnSpPr>
            <a:stCxn id="18" idx="2"/>
            <a:endCxn id="27" idx="0"/>
          </p:cNvCxnSpPr>
          <p:nvPr/>
        </p:nvCxnSpPr>
        <p:spPr>
          <a:xfrm>
            <a:off x="3045537" y="3013076"/>
            <a:ext cx="1984" cy="428624"/>
          </a:xfrm>
          <a:prstGeom prst="straightConnector1">
            <a:avLst/>
          </a:prstGeom>
          <a:ln>
            <a:solidFill>
              <a:schemeClr val="accent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id="{91C67C36-057D-0E14-4B1A-F4C0E877EFCE}"/>
              </a:ext>
            </a:extLst>
          </p:cNvPr>
          <p:cNvCxnSpPr/>
          <p:nvPr/>
        </p:nvCxnSpPr>
        <p:spPr>
          <a:xfrm>
            <a:off x="1077456" y="3227388"/>
            <a:ext cx="3925807" cy="0"/>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44" name="直接箭头连接符 43">
            <a:extLst>
              <a:ext uri="{FF2B5EF4-FFF2-40B4-BE49-F238E27FC236}">
                <a16:creationId xmlns:a16="http://schemas.microsoft.com/office/drawing/2014/main" id="{A119A755-55AA-2614-ED7C-3E1FFBEE6F73}"/>
              </a:ext>
            </a:extLst>
          </p:cNvPr>
          <p:cNvCxnSpPr/>
          <p:nvPr/>
        </p:nvCxnSpPr>
        <p:spPr>
          <a:xfrm>
            <a:off x="1077456" y="3227388"/>
            <a:ext cx="0" cy="209549"/>
          </a:xfrm>
          <a:prstGeom prst="straightConnector1">
            <a:avLst/>
          </a:prstGeom>
          <a:ln>
            <a:solidFill>
              <a:schemeClr val="accent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5" name="直接箭头连接符 44">
            <a:extLst>
              <a:ext uri="{FF2B5EF4-FFF2-40B4-BE49-F238E27FC236}">
                <a16:creationId xmlns:a16="http://schemas.microsoft.com/office/drawing/2014/main" id="{073E55C1-3FAE-5D1C-0B7A-0689057CD57C}"/>
              </a:ext>
            </a:extLst>
          </p:cNvPr>
          <p:cNvCxnSpPr/>
          <p:nvPr/>
        </p:nvCxnSpPr>
        <p:spPr>
          <a:xfrm>
            <a:off x="5003263" y="3227388"/>
            <a:ext cx="0" cy="209549"/>
          </a:xfrm>
          <a:prstGeom prst="straightConnector1">
            <a:avLst/>
          </a:prstGeom>
          <a:ln>
            <a:solidFill>
              <a:schemeClr val="accent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6" name="直接箭头连接符 45">
            <a:extLst>
              <a:ext uri="{FF2B5EF4-FFF2-40B4-BE49-F238E27FC236}">
                <a16:creationId xmlns:a16="http://schemas.microsoft.com/office/drawing/2014/main" id="{0EFFB360-D1F6-390A-2C80-53BD3C3EE7AF}"/>
              </a:ext>
            </a:extLst>
          </p:cNvPr>
          <p:cNvCxnSpPr>
            <a:stCxn id="27" idx="2"/>
            <a:endCxn id="29" idx="0"/>
          </p:cNvCxnSpPr>
          <p:nvPr/>
        </p:nvCxnSpPr>
        <p:spPr>
          <a:xfrm flipH="1">
            <a:off x="3047520" y="3908425"/>
            <a:ext cx="1" cy="515249"/>
          </a:xfrm>
          <a:prstGeom prst="straightConnector1">
            <a:avLst/>
          </a:prstGeom>
          <a:ln>
            <a:solidFill>
              <a:schemeClr val="accent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7" name="直接箭头连接符 46">
            <a:extLst>
              <a:ext uri="{FF2B5EF4-FFF2-40B4-BE49-F238E27FC236}">
                <a16:creationId xmlns:a16="http://schemas.microsoft.com/office/drawing/2014/main" id="{4D582072-5150-3BD8-E88C-CC5248C784B4}"/>
              </a:ext>
            </a:extLst>
          </p:cNvPr>
          <p:cNvCxnSpPr/>
          <p:nvPr/>
        </p:nvCxnSpPr>
        <p:spPr>
          <a:xfrm>
            <a:off x="4709102" y="4889882"/>
            <a:ext cx="1" cy="267150"/>
          </a:xfrm>
          <a:prstGeom prst="straightConnector1">
            <a:avLst/>
          </a:prstGeom>
          <a:ln>
            <a:solidFill>
              <a:schemeClr val="accent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8" name="肘形连接符 62">
            <a:extLst>
              <a:ext uri="{FF2B5EF4-FFF2-40B4-BE49-F238E27FC236}">
                <a16:creationId xmlns:a16="http://schemas.microsoft.com/office/drawing/2014/main" id="{9FC2EA27-1F84-3C99-7CF3-241F20908262}"/>
              </a:ext>
            </a:extLst>
          </p:cNvPr>
          <p:cNvCxnSpPr>
            <a:stCxn id="34" idx="3"/>
            <a:endCxn id="32" idx="1"/>
          </p:cNvCxnSpPr>
          <p:nvPr/>
        </p:nvCxnSpPr>
        <p:spPr>
          <a:xfrm flipV="1">
            <a:off x="5676338" y="3592633"/>
            <a:ext cx="920005" cy="1720095"/>
          </a:xfrm>
          <a:prstGeom prst="bentConnector3">
            <a:avLst/>
          </a:prstGeom>
          <a:ln>
            <a:solidFill>
              <a:schemeClr val="accent2">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9" name="肘形连接符 64">
            <a:extLst>
              <a:ext uri="{FF2B5EF4-FFF2-40B4-BE49-F238E27FC236}">
                <a16:creationId xmlns:a16="http://schemas.microsoft.com/office/drawing/2014/main" id="{DF361F14-932A-09B4-29B5-071419E4CAE1}"/>
              </a:ext>
            </a:extLst>
          </p:cNvPr>
          <p:cNvCxnSpPr>
            <a:stCxn id="31" idx="1"/>
            <a:endCxn id="29" idx="3"/>
          </p:cNvCxnSpPr>
          <p:nvPr/>
        </p:nvCxnSpPr>
        <p:spPr>
          <a:xfrm rot="10800000" flipV="1">
            <a:off x="4823933" y="2378194"/>
            <a:ext cx="1764193" cy="2269317"/>
          </a:xfrm>
          <a:prstGeom prst="bentConnector3">
            <a:avLst>
              <a:gd name="adj1" fmla="val 44817"/>
            </a:avLst>
          </a:prstGeom>
          <a:ln>
            <a:solidFill>
              <a:schemeClr val="accent2">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0" name="直接箭头连接符 49">
            <a:extLst>
              <a:ext uri="{FF2B5EF4-FFF2-40B4-BE49-F238E27FC236}">
                <a16:creationId xmlns:a16="http://schemas.microsoft.com/office/drawing/2014/main" id="{8D38F3D1-4B49-2297-B6A3-C087B4853506}"/>
              </a:ext>
            </a:extLst>
          </p:cNvPr>
          <p:cNvCxnSpPr>
            <a:stCxn id="32" idx="0"/>
            <a:endCxn id="31" idx="2"/>
          </p:cNvCxnSpPr>
          <p:nvPr/>
        </p:nvCxnSpPr>
        <p:spPr>
          <a:xfrm flipH="1" flipV="1">
            <a:off x="7112000" y="2533890"/>
            <a:ext cx="8218" cy="903047"/>
          </a:xfrm>
          <a:prstGeom prst="straightConnector1">
            <a:avLst/>
          </a:prstGeom>
          <a:ln>
            <a:solidFill>
              <a:schemeClr val="accent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1" name="肘形连接符 69">
            <a:extLst>
              <a:ext uri="{FF2B5EF4-FFF2-40B4-BE49-F238E27FC236}">
                <a16:creationId xmlns:a16="http://schemas.microsoft.com/office/drawing/2014/main" id="{161008DF-745E-006B-5228-7DBE6E43BC7C}"/>
              </a:ext>
            </a:extLst>
          </p:cNvPr>
          <p:cNvCxnSpPr>
            <a:stCxn id="29" idx="2"/>
            <a:endCxn id="36" idx="1"/>
          </p:cNvCxnSpPr>
          <p:nvPr/>
        </p:nvCxnSpPr>
        <p:spPr>
          <a:xfrm rot="5400000" flipH="1" flipV="1">
            <a:off x="4780113" y="632247"/>
            <a:ext cx="2506508" cy="5971695"/>
          </a:xfrm>
          <a:prstGeom prst="bentConnector4">
            <a:avLst>
              <a:gd name="adj1" fmla="val -35873"/>
              <a:gd name="adj2" fmla="val 92691"/>
            </a:avLst>
          </a:prstGeom>
          <a:ln>
            <a:solidFill>
              <a:schemeClr val="accent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2" name="肘形连接符 73">
            <a:extLst>
              <a:ext uri="{FF2B5EF4-FFF2-40B4-BE49-F238E27FC236}">
                <a16:creationId xmlns:a16="http://schemas.microsoft.com/office/drawing/2014/main" id="{0128683C-770E-3617-CFE2-9F44F4FF0484}"/>
              </a:ext>
            </a:extLst>
          </p:cNvPr>
          <p:cNvCxnSpPr>
            <a:cxnSpLocks/>
            <a:stCxn id="36" idx="2"/>
            <a:endCxn id="37" idx="1"/>
          </p:cNvCxnSpPr>
          <p:nvPr/>
        </p:nvCxnSpPr>
        <p:spPr>
          <a:xfrm rot="16200000" flipH="1">
            <a:off x="9764522" y="2746041"/>
            <a:ext cx="1202009" cy="750998"/>
          </a:xfrm>
          <a:prstGeom prst="bentConnector2">
            <a:avLst/>
          </a:prstGeom>
          <a:ln>
            <a:solidFill>
              <a:schemeClr val="accent2">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3" name="肘形连接符 75">
            <a:extLst>
              <a:ext uri="{FF2B5EF4-FFF2-40B4-BE49-F238E27FC236}">
                <a16:creationId xmlns:a16="http://schemas.microsoft.com/office/drawing/2014/main" id="{16940D20-3DDE-B2F1-57A2-7B10E0084BA0}"/>
              </a:ext>
            </a:extLst>
          </p:cNvPr>
          <p:cNvCxnSpPr>
            <a:endCxn id="38" idx="0"/>
          </p:cNvCxnSpPr>
          <p:nvPr/>
        </p:nvCxnSpPr>
        <p:spPr>
          <a:xfrm rot="10800000">
            <a:off x="9729295" y="3748329"/>
            <a:ext cx="975476" cy="264107"/>
          </a:xfrm>
          <a:prstGeom prst="bentConnector4">
            <a:avLst>
              <a:gd name="adj1" fmla="val 15149"/>
              <a:gd name="adj2" fmla="val 137508"/>
            </a:avLst>
          </a:prstGeom>
          <a:ln>
            <a:solidFill>
              <a:schemeClr val="accent2">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4" name="直接箭头连接符 53">
            <a:extLst>
              <a:ext uri="{FF2B5EF4-FFF2-40B4-BE49-F238E27FC236}">
                <a16:creationId xmlns:a16="http://schemas.microsoft.com/office/drawing/2014/main" id="{ADFE428A-D91D-C843-E722-93325C100BEE}"/>
              </a:ext>
            </a:extLst>
          </p:cNvPr>
          <p:cNvCxnSpPr>
            <a:stCxn id="38" idx="2"/>
          </p:cNvCxnSpPr>
          <p:nvPr/>
        </p:nvCxnSpPr>
        <p:spPr>
          <a:xfrm>
            <a:off x="9729295" y="4298950"/>
            <a:ext cx="0" cy="445770"/>
          </a:xfrm>
          <a:prstGeom prst="straightConnector1">
            <a:avLst/>
          </a:prstGeom>
          <a:ln>
            <a:solidFill>
              <a:schemeClr val="accent2">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5" name="肘形连接符 81">
            <a:extLst>
              <a:ext uri="{FF2B5EF4-FFF2-40B4-BE49-F238E27FC236}">
                <a16:creationId xmlns:a16="http://schemas.microsoft.com/office/drawing/2014/main" id="{39C570F2-98E6-4665-A69D-0064E0758849}"/>
              </a:ext>
            </a:extLst>
          </p:cNvPr>
          <p:cNvCxnSpPr>
            <a:stCxn id="26" idx="2"/>
            <a:endCxn id="28" idx="2"/>
          </p:cNvCxnSpPr>
          <p:nvPr/>
        </p:nvCxnSpPr>
        <p:spPr>
          <a:xfrm rot="5400000" flipH="1" flipV="1">
            <a:off x="3060993" y="2044936"/>
            <a:ext cx="4763" cy="3722215"/>
          </a:xfrm>
          <a:prstGeom prst="bentConnector3">
            <a:avLst>
              <a:gd name="adj1" fmla="val -4799496"/>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sp>
        <p:nvSpPr>
          <p:cNvPr id="56" name="文本框 55">
            <a:extLst>
              <a:ext uri="{FF2B5EF4-FFF2-40B4-BE49-F238E27FC236}">
                <a16:creationId xmlns:a16="http://schemas.microsoft.com/office/drawing/2014/main" id="{F84C0F46-535D-D943-EBFB-B3463F3C5C63}"/>
              </a:ext>
            </a:extLst>
          </p:cNvPr>
          <p:cNvSpPr txBox="1"/>
          <p:nvPr/>
        </p:nvSpPr>
        <p:spPr>
          <a:xfrm>
            <a:off x="1179322" y="3903660"/>
            <a:ext cx="573038"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组织</a:t>
            </a:r>
          </a:p>
        </p:txBody>
      </p:sp>
      <p:sp>
        <p:nvSpPr>
          <p:cNvPr id="57" name="文本框 56">
            <a:extLst>
              <a:ext uri="{FF2B5EF4-FFF2-40B4-BE49-F238E27FC236}">
                <a16:creationId xmlns:a16="http://schemas.microsoft.com/office/drawing/2014/main" id="{1E537C40-C89F-B8C6-C99D-93552BC87520}"/>
              </a:ext>
            </a:extLst>
          </p:cNvPr>
          <p:cNvSpPr txBox="1"/>
          <p:nvPr/>
        </p:nvSpPr>
        <p:spPr>
          <a:xfrm>
            <a:off x="2982627" y="3912767"/>
            <a:ext cx="573038"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方法</a:t>
            </a:r>
          </a:p>
        </p:txBody>
      </p:sp>
      <p:sp>
        <p:nvSpPr>
          <p:cNvPr id="58" name="文本框 57">
            <a:extLst>
              <a:ext uri="{FF2B5EF4-FFF2-40B4-BE49-F238E27FC236}">
                <a16:creationId xmlns:a16="http://schemas.microsoft.com/office/drawing/2014/main" id="{3B3179BA-A581-A420-9E83-C023DACD848F}"/>
              </a:ext>
            </a:extLst>
          </p:cNvPr>
          <p:cNvSpPr txBox="1"/>
          <p:nvPr/>
        </p:nvSpPr>
        <p:spPr>
          <a:xfrm>
            <a:off x="4501613" y="3903659"/>
            <a:ext cx="573038"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手段</a:t>
            </a:r>
          </a:p>
        </p:txBody>
      </p:sp>
      <p:cxnSp>
        <p:nvCxnSpPr>
          <p:cNvPr id="59" name="肘形连接符 86">
            <a:extLst>
              <a:ext uri="{FF2B5EF4-FFF2-40B4-BE49-F238E27FC236}">
                <a16:creationId xmlns:a16="http://schemas.microsoft.com/office/drawing/2014/main" id="{6116058E-1E6A-6381-B58A-B3C26BD17A07}"/>
              </a:ext>
            </a:extLst>
          </p:cNvPr>
          <p:cNvCxnSpPr>
            <a:stCxn id="31" idx="0"/>
            <a:endCxn id="4" idx="3"/>
          </p:cNvCxnSpPr>
          <p:nvPr/>
        </p:nvCxnSpPr>
        <p:spPr>
          <a:xfrm rot="16200000" flipV="1">
            <a:off x="5540332" y="650830"/>
            <a:ext cx="542478" cy="2600859"/>
          </a:xfrm>
          <a:prstGeom prst="bentConnector2">
            <a:avLst/>
          </a:prstGeom>
          <a:ln w="952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60" name="矩形 59">
            <a:extLst>
              <a:ext uri="{FF2B5EF4-FFF2-40B4-BE49-F238E27FC236}">
                <a16:creationId xmlns:a16="http://schemas.microsoft.com/office/drawing/2014/main" id="{1544B3A3-2252-BD6B-A0C2-7A2FB13A2ECD}"/>
              </a:ext>
            </a:extLst>
          </p:cNvPr>
          <p:cNvSpPr/>
          <p:nvPr/>
        </p:nvSpPr>
        <p:spPr>
          <a:xfrm>
            <a:off x="-9434" y="0"/>
            <a:ext cx="12201433" cy="819107"/>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bg1"/>
                </a:solidFill>
              </a:rPr>
              <a:t>Build a BIM-based management prediction model based on past structured project data</a:t>
            </a:r>
            <a:endParaRPr lang="zh-CN" altLang="en-US" sz="2000" b="1" dirty="0">
              <a:solidFill>
                <a:schemeClr val="bg1"/>
              </a:solidFill>
            </a:endParaRPr>
          </a:p>
        </p:txBody>
      </p:sp>
    </p:spTree>
    <p:extLst>
      <p:ext uri="{BB962C8B-B14F-4D97-AF65-F5344CB8AC3E}">
        <p14:creationId xmlns:p14="http://schemas.microsoft.com/office/powerpoint/2010/main" val="10765650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5F55666C-9C3B-7C03-011C-C7D6C330419F}"/>
              </a:ext>
            </a:extLst>
          </p:cNvPr>
          <p:cNvSpPr/>
          <p:nvPr/>
        </p:nvSpPr>
        <p:spPr>
          <a:xfrm>
            <a:off x="1565275" y="3168650"/>
            <a:ext cx="2140922" cy="704850"/>
          </a:xfrm>
          <a:prstGeom prst="rect">
            <a:avLst/>
          </a:prstGeom>
          <a:solidFill>
            <a:srgbClr val="7461E5"/>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 name="椭圆 4">
            <a:extLst>
              <a:ext uri="{FF2B5EF4-FFF2-40B4-BE49-F238E27FC236}">
                <a16:creationId xmlns:a16="http://schemas.microsoft.com/office/drawing/2014/main" id="{C8EB21BB-2830-1E2F-C701-323EE494D44B}"/>
              </a:ext>
            </a:extLst>
          </p:cNvPr>
          <p:cNvSpPr/>
          <p:nvPr/>
        </p:nvSpPr>
        <p:spPr>
          <a:xfrm>
            <a:off x="1212850" y="3168650"/>
            <a:ext cx="704850" cy="704850"/>
          </a:xfrm>
          <a:prstGeom prst="ellipse">
            <a:avLst/>
          </a:prstGeom>
          <a:solidFill>
            <a:srgbClr val="FFFFFF"/>
          </a:solidFill>
          <a:ln w="12700" cap="flat" cmpd="sng" algn="ctr">
            <a:solidFill>
              <a:srgbClr val="7461E5">
                <a:lumMod val="7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 name="菱形 5">
            <a:extLst>
              <a:ext uri="{FF2B5EF4-FFF2-40B4-BE49-F238E27FC236}">
                <a16:creationId xmlns:a16="http://schemas.microsoft.com/office/drawing/2014/main" id="{1D00099B-8F4C-B0C0-05C5-A0E20BD0D89F}"/>
              </a:ext>
            </a:extLst>
          </p:cNvPr>
          <p:cNvSpPr/>
          <p:nvPr/>
        </p:nvSpPr>
        <p:spPr>
          <a:xfrm>
            <a:off x="3344864" y="3168650"/>
            <a:ext cx="704850" cy="704850"/>
          </a:xfrm>
          <a:prstGeom prst="diamond">
            <a:avLst/>
          </a:prstGeom>
          <a:solidFill>
            <a:srgbClr val="FFFFFF"/>
          </a:solidFill>
          <a:ln w="12700" cap="flat" cmpd="sng" algn="ctr">
            <a:solidFill>
              <a:srgbClr val="7461E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 name="矩形 6">
            <a:extLst>
              <a:ext uri="{FF2B5EF4-FFF2-40B4-BE49-F238E27FC236}">
                <a16:creationId xmlns:a16="http://schemas.microsoft.com/office/drawing/2014/main" id="{A4988F9E-8215-BC34-5DEA-641BB65353B6}"/>
              </a:ext>
            </a:extLst>
          </p:cNvPr>
          <p:cNvSpPr/>
          <p:nvPr/>
        </p:nvSpPr>
        <p:spPr>
          <a:xfrm>
            <a:off x="7608570" y="3168650"/>
            <a:ext cx="2408555" cy="704850"/>
          </a:xfrm>
          <a:prstGeom prst="rect">
            <a:avLst/>
          </a:prstGeom>
          <a:solidFill>
            <a:srgbClr val="7461E5"/>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8" name="菱形 7">
            <a:extLst>
              <a:ext uri="{FF2B5EF4-FFF2-40B4-BE49-F238E27FC236}">
                <a16:creationId xmlns:a16="http://schemas.microsoft.com/office/drawing/2014/main" id="{B1D75D9E-CBAD-FB77-72DD-50440D18A009}"/>
              </a:ext>
            </a:extLst>
          </p:cNvPr>
          <p:cNvSpPr/>
          <p:nvPr/>
        </p:nvSpPr>
        <p:spPr>
          <a:xfrm>
            <a:off x="7273051" y="3168650"/>
            <a:ext cx="704850" cy="704850"/>
          </a:xfrm>
          <a:prstGeom prst="diamond">
            <a:avLst/>
          </a:prstGeom>
          <a:solidFill>
            <a:srgbClr val="FFFFFF"/>
          </a:solidFill>
          <a:ln w="12700" cap="flat" cmpd="sng" algn="ctr">
            <a:solidFill>
              <a:srgbClr val="7461E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9" name="椭圆 8">
            <a:extLst>
              <a:ext uri="{FF2B5EF4-FFF2-40B4-BE49-F238E27FC236}">
                <a16:creationId xmlns:a16="http://schemas.microsoft.com/office/drawing/2014/main" id="{80B08018-7BC7-C26E-6D0A-1ED17DE653B6}"/>
              </a:ext>
            </a:extLst>
          </p:cNvPr>
          <p:cNvSpPr/>
          <p:nvPr/>
        </p:nvSpPr>
        <p:spPr>
          <a:xfrm>
            <a:off x="9664700" y="3168650"/>
            <a:ext cx="704850" cy="704850"/>
          </a:xfrm>
          <a:prstGeom prst="ellipse">
            <a:avLst/>
          </a:prstGeom>
          <a:solidFill>
            <a:srgbClr val="FFFFFF"/>
          </a:solidFill>
          <a:ln w="12700" cap="flat" cmpd="sng" algn="ctr">
            <a:solidFill>
              <a:srgbClr val="7461E5">
                <a:lumMod val="7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cxnSp>
        <p:nvCxnSpPr>
          <p:cNvPr id="10" name="直接箭头连接符 9">
            <a:extLst>
              <a:ext uri="{FF2B5EF4-FFF2-40B4-BE49-F238E27FC236}">
                <a16:creationId xmlns:a16="http://schemas.microsoft.com/office/drawing/2014/main" id="{4F055C5F-B2F7-97C4-103A-3D505D7E25E9}"/>
              </a:ext>
            </a:extLst>
          </p:cNvPr>
          <p:cNvCxnSpPr/>
          <p:nvPr/>
        </p:nvCxnSpPr>
        <p:spPr>
          <a:xfrm>
            <a:off x="3880455" y="3353318"/>
            <a:ext cx="3536950" cy="0"/>
          </a:xfrm>
          <a:prstGeom prst="straightConnector1">
            <a:avLst/>
          </a:prstGeom>
          <a:noFill/>
          <a:ln w="6350" cap="flat" cmpd="sng" algn="ctr">
            <a:solidFill>
              <a:srgbClr val="7461E5"/>
            </a:solidFill>
            <a:prstDash val="solid"/>
            <a:miter lim="800000"/>
            <a:headEnd type="triangle"/>
            <a:tailEnd type="triangle"/>
          </a:ln>
          <a:effectLst/>
        </p:spPr>
      </p:cxnSp>
      <p:cxnSp>
        <p:nvCxnSpPr>
          <p:cNvPr id="11" name="直接箭头连接符 10">
            <a:extLst>
              <a:ext uri="{FF2B5EF4-FFF2-40B4-BE49-F238E27FC236}">
                <a16:creationId xmlns:a16="http://schemas.microsoft.com/office/drawing/2014/main" id="{E29A6D02-0A22-063E-F714-140CEFD0E0D5}"/>
              </a:ext>
            </a:extLst>
          </p:cNvPr>
          <p:cNvCxnSpPr/>
          <p:nvPr/>
        </p:nvCxnSpPr>
        <p:spPr>
          <a:xfrm>
            <a:off x="3860800" y="3705860"/>
            <a:ext cx="3536950" cy="0"/>
          </a:xfrm>
          <a:prstGeom prst="straightConnector1">
            <a:avLst/>
          </a:prstGeom>
          <a:noFill/>
          <a:ln w="6350" cap="flat" cmpd="sng" algn="ctr">
            <a:solidFill>
              <a:srgbClr val="7461E5"/>
            </a:solidFill>
            <a:prstDash val="solid"/>
            <a:miter lim="800000"/>
            <a:headEnd type="triangle"/>
            <a:tailEnd type="triangle"/>
          </a:ln>
          <a:effectLst/>
        </p:spPr>
      </p:cxnSp>
      <p:cxnSp>
        <p:nvCxnSpPr>
          <p:cNvPr id="12" name="直接箭头连接符 11">
            <a:extLst>
              <a:ext uri="{FF2B5EF4-FFF2-40B4-BE49-F238E27FC236}">
                <a16:creationId xmlns:a16="http://schemas.microsoft.com/office/drawing/2014/main" id="{FEDD76DC-5CE0-8FEE-EB03-EFEB6D15261E}"/>
              </a:ext>
            </a:extLst>
          </p:cNvPr>
          <p:cNvCxnSpPr>
            <a:cxnSpLocks/>
            <a:endCxn id="8" idx="1"/>
          </p:cNvCxnSpPr>
          <p:nvPr/>
        </p:nvCxnSpPr>
        <p:spPr>
          <a:xfrm flipV="1">
            <a:off x="4049714" y="3521075"/>
            <a:ext cx="3223337" cy="5715"/>
          </a:xfrm>
          <a:prstGeom prst="straightConnector1">
            <a:avLst/>
          </a:prstGeom>
          <a:noFill/>
          <a:ln w="6350" cap="flat" cmpd="sng" algn="ctr">
            <a:solidFill>
              <a:srgbClr val="7461E5"/>
            </a:solidFill>
            <a:prstDash val="solid"/>
            <a:miter lim="800000"/>
            <a:headEnd type="triangle"/>
            <a:tailEnd type="triangle"/>
          </a:ln>
          <a:effectLst/>
        </p:spPr>
      </p:cxnSp>
      <p:cxnSp>
        <p:nvCxnSpPr>
          <p:cNvPr id="13" name="直接箭头连接符 12">
            <a:extLst>
              <a:ext uri="{FF2B5EF4-FFF2-40B4-BE49-F238E27FC236}">
                <a16:creationId xmlns:a16="http://schemas.microsoft.com/office/drawing/2014/main" id="{0BD79DFE-5BF1-F0C5-DB16-2D2F71D02CA0}"/>
              </a:ext>
            </a:extLst>
          </p:cNvPr>
          <p:cNvCxnSpPr>
            <a:cxnSpLocks/>
            <a:endCxn id="8" idx="0"/>
          </p:cNvCxnSpPr>
          <p:nvPr/>
        </p:nvCxnSpPr>
        <p:spPr>
          <a:xfrm>
            <a:off x="3706197" y="3168650"/>
            <a:ext cx="3919279" cy="0"/>
          </a:xfrm>
          <a:prstGeom prst="straightConnector1">
            <a:avLst/>
          </a:prstGeom>
          <a:noFill/>
          <a:ln w="6350" cap="flat" cmpd="sng" algn="ctr">
            <a:solidFill>
              <a:srgbClr val="7461E5"/>
            </a:solidFill>
            <a:prstDash val="solid"/>
            <a:miter lim="800000"/>
            <a:headEnd type="triangle"/>
            <a:tailEnd type="triangle"/>
          </a:ln>
          <a:effectLst/>
        </p:spPr>
      </p:cxnSp>
      <p:cxnSp>
        <p:nvCxnSpPr>
          <p:cNvPr id="14" name="直接箭头连接符 13">
            <a:extLst>
              <a:ext uri="{FF2B5EF4-FFF2-40B4-BE49-F238E27FC236}">
                <a16:creationId xmlns:a16="http://schemas.microsoft.com/office/drawing/2014/main" id="{31A49616-151C-D397-B2BB-798E4C6285B4}"/>
              </a:ext>
            </a:extLst>
          </p:cNvPr>
          <p:cNvCxnSpPr>
            <a:cxnSpLocks/>
          </p:cNvCxnSpPr>
          <p:nvPr/>
        </p:nvCxnSpPr>
        <p:spPr>
          <a:xfrm>
            <a:off x="3689291" y="3873500"/>
            <a:ext cx="3919279" cy="0"/>
          </a:xfrm>
          <a:prstGeom prst="straightConnector1">
            <a:avLst/>
          </a:prstGeom>
          <a:noFill/>
          <a:ln w="6350" cap="flat" cmpd="sng" algn="ctr">
            <a:solidFill>
              <a:srgbClr val="7461E5"/>
            </a:solidFill>
            <a:prstDash val="solid"/>
            <a:miter lim="800000"/>
            <a:headEnd type="triangle"/>
            <a:tailEnd type="triangle"/>
          </a:ln>
          <a:effectLst/>
        </p:spPr>
      </p:cxnSp>
      <p:sp>
        <p:nvSpPr>
          <p:cNvPr id="15" name="文本框 14">
            <a:extLst>
              <a:ext uri="{FF2B5EF4-FFF2-40B4-BE49-F238E27FC236}">
                <a16:creationId xmlns:a16="http://schemas.microsoft.com/office/drawing/2014/main" id="{DAEE2C61-59EC-C2BA-F397-4798758C1F89}"/>
              </a:ext>
            </a:extLst>
          </p:cNvPr>
          <p:cNvSpPr txBox="1"/>
          <p:nvPr/>
        </p:nvSpPr>
        <p:spPr>
          <a:xfrm>
            <a:off x="1172497" y="3373398"/>
            <a:ext cx="847840" cy="253916"/>
          </a:xfrm>
          <a:prstGeom prst="rect">
            <a:avLst/>
          </a:prstGeom>
          <a:noFill/>
        </p:spPr>
        <p:txBody>
          <a:bodyPr wrap="square" rtlCol="0">
            <a:spAutoFit/>
          </a:bodyPr>
          <a:lstStyle/>
          <a:p>
            <a:r>
              <a:rPr lang="en-US" altLang="zh-CN" sz="1050" b="1" dirty="0">
                <a:solidFill>
                  <a:srgbClr val="000000"/>
                </a:solidFill>
                <a:latin typeface="Abadi" panose="020B0604020202020204" pitchFamily="34" charset="0"/>
                <a:ea typeface="思源宋体 CN Medium" panose="02020500000000000000" pitchFamily="18" charset="-122"/>
              </a:rPr>
              <a:t>Transmitter</a:t>
            </a:r>
            <a:endParaRPr lang="zh-CN" altLang="en-US" sz="1050" b="1" dirty="0">
              <a:solidFill>
                <a:srgbClr val="000000"/>
              </a:solidFill>
              <a:latin typeface="Abadi" panose="020B0604020202020204" pitchFamily="34" charset="0"/>
              <a:ea typeface="思源宋体 CN Medium" panose="02020500000000000000" pitchFamily="18" charset="-122"/>
            </a:endParaRPr>
          </a:p>
        </p:txBody>
      </p:sp>
      <p:sp>
        <p:nvSpPr>
          <p:cNvPr id="16" name="文本框 15">
            <a:extLst>
              <a:ext uri="{FF2B5EF4-FFF2-40B4-BE49-F238E27FC236}">
                <a16:creationId xmlns:a16="http://schemas.microsoft.com/office/drawing/2014/main" id="{B1D1E002-AA44-F79F-3E1C-041B24B3487D}"/>
              </a:ext>
            </a:extLst>
          </p:cNvPr>
          <p:cNvSpPr txBox="1"/>
          <p:nvPr/>
        </p:nvSpPr>
        <p:spPr>
          <a:xfrm>
            <a:off x="9589855" y="3364591"/>
            <a:ext cx="955790" cy="276999"/>
          </a:xfrm>
          <a:prstGeom prst="rect">
            <a:avLst/>
          </a:prstGeom>
          <a:noFill/>
        </p:spPr>
        <p:txBody>
          <a:bodyPr wrap="square" rtlCol="0">
            <a:spAutoFit/>
          </a:bodyPr>
          <a:lstStyle/>
          <a:p>
            <a:r>
              <a:rPr lang="en-US" altLang="zh-CN" sz="1200" b="1" dirty="0">
                <a:solidFill>
                  <a:srgbClr val="000000"/>
                </a:solidFill>
                <a:latin typeface="Abadi" panose="020B0604020104020204" pitchFamily="34" charset="0"/>
                <a:ea typeface="思源宋体 CN Medium" panose="02020500000000000000" pitchFamily="18" charset="-122"/>
              </a:rPr>
              <a:t>Recipients</a:t>
            </a:r>
            <a:endParaRPr lang="zh-CN" altLang="en-US" sz="1200" b="1" dirty="0">
              <a:solidFill>
                <a:srgbClr val="000000"/>
              </a:solidFill>
              <a:latin typeface="Abadi" panose="020B0604020104020204" pitchFamily="34" charset="0"/>
              <a:ea typeface="思源宋体 CN Medium" panose="02020500000000000000" pitchFamily="18" charset="-122"/>
            </a:endParaRPr>
          </a:p>
        </p:txBody>
      </p:sp>
      <p:sp>
        <p:nvSpPr>
          <p:cNvPr id="17" name="文本框 16">
            <a:extLst>
              <a:ext uri="{FF2B5EF4-FFF2-40B4-BE49-F238E27FC236}">
                <a16:creationId xmlns:a16="http://schemas.microsoft.com/office/drawing/2014/main" id="{D50364F4-C331-5E99-3FAF-97ECDEA90D76}"/>
              </a:ext>
            </a:extLst>
          </p:cNvPr>
          <p:cNvSpPr txBox="1"/>
          <p:nvPr/>
        </p:nvSpPr>
        <p:spPr>
          <a:xfrm>
            <a:off x="3349886" y="3347527"/>
            <a:ext cx="766005" cy="307777"/>
          </a:xfrm>
          <a:prstGeom prst="rect">
            <a:avLst/>
          </a:prstGeom>
          <a:noFill/>
        </p:spPr>
        <p:txBody>
          <a:bodyPr wrap="square" rtlCol="0">
            <a:spAutoFit/>
          </a:bodyPr>
          <a:lstStyle/>
          <a:p>
            <a:r>
              <a:rPr lang="en-US" altLang="zh-CN" sz="1400" b="1" dirty="0">
                <a:solidFill>
                  <a:srgbClr val="000000"/>
                </a:solidFill>
                <a:latin typeface="Abadi" panose="020B0604020104020204" pitchFamily="34" charset="0"/>
                <a:ea typeface="思源宋体 CN Medium" panose="02020500000000000000" pitchFamily="18" charset="-122"/>
              </a:rPr>
              <a:t>Coding</a:t>
            </a:r>
            <a:endParaRPr lang="zh-CN" altLang="en-US" sz="1400" b="1" dirty="0">
              <a:solidFill>
                <a:srgbClr val="000000"/>
              </a:solidFill>
              <a:latin typeface="Abadi" panose="020B0604020104020204" pitchFamily="34" charset="0"/>
              <a:ea typeface="思源宋体 CN Medium" panose="02020500000000000000" pitchFamily="18" charset="-122"/>
            </a:endParaRPr>
          </a:p>
        </p:txBody>
      </p:sp>
      <p:sp>
        <p:nvSpPr>
          <p:cNvPr id="18" name="文本框 17">
            <a:extLst>
              <a:ext uri="{FF2B5EF4-FFF2-40B4-BE49-F238E27FC236}">
                <a16:creationId xmlns:a16="http://schemas.microsoft.com/office/drawing/2014/main" id="{67F5F6E5-6B70-6CCE-57C7-30B2C8339A85}"/>
              </a:ext>
            </a:extLst>
          </p:cNvPr>
          <p:cNvSpPr txBox="1"/>
          <p:nvPr/>
        </p:nvSpPr>
        <p:spPr>
          <a:xfrm>
            <a:off x="7256145" y="3380497"/>
            <a:ext cx="799594" cy="261610"/>
          </a:xfrm>
          <a:prstGeom prst="rect">
            <a:avLst/>
          </a:prstGeom>
          <a:noFill/>
        </p:spPr>
        <p:txBody>
          <a:bodyPr wrap="square" rtlCol="0">
            <a:spAutoFit/>
          </a:bodyPr>
          <a:lstStyle/>
          <a:p>
            <a:r>
              <a:rPr lang="en-US" altLang="zh-CN" sz="1100" b="1" dirty="0">
                <a:solidFill>
                  <a:srgbClr val="000000"/>
                </a:solidFill>
                <a:latin typeface="Abadi" panose="020B0604020104020204" pitchFamily="34" charset="0"/>
                <a:ea typeface="思源宋体 CN Medium" panose="02020500000000000000" pitchFamily="18" charset="-122"/>
              </a:rPr>
              <a:t>Decoding</a:t>
            </a:r>
            <a:endParaRPr lang="zh-CN" altLang="en-US" sz="1100" b="1" dirty="0">
              <a:solidFill>
                <a:srgbClr val="000000"/>
              </a:solidFill>
              <a:latin typeface="Abadi" panose="020B0604020104020204" pitchFamily="34" charset="0"/>
              <a:ea typeface="思源宋体 CN Medium" panose="02020500000000000000" pitchFamily="18" charset="-122"/>
            </a:endParaRPr>
          </a:p>
        </p:txBody>
      </p:sp>
      <p:sp>
        <p:nvSpPr>
          <p:cNvPr id="19" name="矩形: 圆角 18">
            <a:extLst>
              <a:ext uri="{FF2B5EF4-FFF2-40B4-BE49-F238E27FC236}">
                <a16:creationId xmlns:a16="http://schemas.microsoft.com/office/drawing/2014/main" id="{90EDB882-8ED9-8923-68E0-E0AA65F8FB28}"/>
              </a:ext>
            </a:extLst>
          </p:cNvPr>
          <p:cNvSpPr/>
          <p:nvPr/>
        </p:nvSpPr>
        <p:spPr>
          <a:xfrm>
            <a:off x="4797166" y="3350599"/>
            <a:ext cx="1536441" cy="361852"/>
          </a:xfrm>
          <a:prstGeom prst="roundRect">
            <a:avLst/>
          </a:prstGeom>
          <a:solidFill>
            <a:srgbClr val="7461E5"/>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Abadi" panose="020B0604020104020204" pitchFamily="34" charset="0"/>
                <a:ea typeface="思源宋体 CN Medium" panose="02020500000000000000" pitchFamily="18" charset="-122"/>
                <a:cs typeface="+mn-cs"/>
              </a:rPr>
              <a:t>Data Transfer</a:t>
            </a:r>
            <a:endParaRPr kumimoji="0" lang="zh-CN" altLang="en-US" sz="1800" b="0" i="0" u="none" strike="noStrike" kern="0" cap="none" spc="0" normalizeH="0" baseline="0" noProof="0" dirty="0">
              <a:ln>
                <a:noFill/>
              </a:ln>
              <a:solidFill>
                <a:srgbClr val="FFFFFF"/>
              </a:solidFill>
              <a:effectLst/>
              <a:uLnTx/>
              <a:uFillTx/>
              <a:latin typeface="Abadi" panose="020B0604020104020204" pitchFamily="34" charset="0"/>
              <a:ea typeface="思源宋体 CN Medium" panose="02020500000000000000" pitchFamily="18" charset="-122"/>
              <a:cs typeface="+mn-cs"/>
            </a:endParaRPr>
          </a:p>
        </p:txBody>
      </p:sp>
      <p:sp>
        <p:nvSpPr>
          <p:cNvPr id="20" name="椭圆 19">
            <a:extLst>
              <a:ext uri="{FF2B5EF4-FFF2-40B4-BE49-F238E27FC236}">
                <a16:creationId xmlns:a16="http://schemas.microsoft.com/office/drawing/2014/main" id="{D2415490-D593-42FB-537B-6B7E51852721}"/>
              </a:ext>
            </a:extLst>
          </p:cNvPr>
          <p:cNvSpPr/>
          <p:nvPr/>
        </p:nvSpPr>
        <p:spPr>
          <a:xfrm>
            <a:off x="4316547" y="3159126"/>
            <a:ext cx="308610" cy="308610"/>
          </a:xfrm>
          <a:prstGeom prst="ellipse">
            <a:avLst/>
          </a:prstGeom>
          <a:solidFill>
            <a:srgbClr val="7461E5"/>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等线" panose="020F0502020204030204"/>
              <a:ea typeface="等线" panose="02010600030101010101" pitchFamily="2" charset="-122"/>
              <a:cs typeface="+mn-cs"/>
            </a:endParaRPr>
          </a:p>
        </p:txBody>
      </p:sp>
      <p:sp>
        <p:nvSpPr>
          <p:cNvPr id="21" name="文本框 20">
            <a:extLst>
              <a:ext uri="{FF2B5EF4-FFF2-40B4-BE49-F238E27FC236}">
                <a16:creationId xmlns:a16="http://schemas.microsoft.com/office/drawing/2014/main" id="{16B797C7-4291-7278-050B-FBD93016E06E}"/>
              </a:ext>
            </a:extLst>
          </p:cNvPr>
          <p:cNvSpPr txBox="1"/>
          <p:nvPr/>
        </p:nvSpPr>
        <p:spPr>
          <a:xfrm>
            <a:off x="4267097" y="3215189"/>
            <a:ext cx="438318" cy="200055"/>
          </a:xfrm>
          <a:prstGeom prst="rect">
            <a:avLst/>
          </a:prstGeom>
          <a:noFill/>
        </p:spPr>
        <p:txBody>
          <a:bodyPr wrap="square" rtlCol="0">
            <a:spAutoFit/>
          </a:bodyPr>
          <a:lstStyle/>
          <a:p>
            <a:r>
              <a:rPr lang="en-US" altLang="zh-CN" sz="700" dirty="0">
                <a:solidFill>
                  <a:srgbClr val="FFFFFF"/>
                </a:solidFill>
                <a:latin typeface="Abadi" panose="020B0604020104020204" pitchFamily="34" charset="0"/>
                <a:ea typeface="思源宋体 CN Medium" panose="02020500000000000000" pitchFamily="18" charset="-122"/>
              </a:rPr>
              <a:t>NOISE</a:t>
            </a:r>
            <a:endParaRPr lang="zh-CN" altLang="en-US" sz="700" dirty="0">
              <a:solidFill>
                <a:srgbClr val="FFFFFF"/>
              </a:solidFill>
              <a:latin typeface="Abadi" panose="020B0604020104020204" pitchFamily="34" charset="0"/>
              <a:ea typeface="思源宋体 CN Medium" panose="02020500000000000000" pitchFamily="18" charset="-122"/>
            </a:endParaRPr>
          </a:p>
        </p:txBody>
      </p:sp>
      <p:grpSp>
        <p:nvGrpSpPr>
          <p:cNvPr id="22" name="组合 21">
            <a:extLst>
              <a:ext uri="{FF2B5EF4-FFF2-40B4-BE49-F238E27FC236}">
                <a16:creationId xmlns:a16="http://schemas.microsoft.com/office/drawing/2014/main" id="{C00714CC-EA63-3473-34D5-BCAF8FE416E2}"/>
              </a:ext>
            </a:extLst>
          </p:cNvPr>
          <p:cNvGrpSpPr/>
          <p:nvPr/>
        </p:nvGrpSpPr>
        <p:grpSpPr>
          <a:xfrm>
            <a:off x="4198489" y="3607176"/>
            <a:ext cx="362720" cy="252041"/>
            <a:chOff x="4244181" y="3212488"/>
            <a:chExt cx="444126" cy="308610"/>
          </a:xfrm>
        </p:grpSpPr>
        <p:sp>
          <p:nvSpPr>
            <p:cNvPr id="23" name="椭圆 22">
              <a:extLst>
                <a:ext uri="{FF2B5EF4-FFF2-40B4-BE49-F238E27FC236}">
                  <a16:creationId xmlns:a16="http://schemas.microsoft.com/office/drawing/2014/main" id="{BF543C06-9755-FA0C-0FBE-68BD1441433C}"/>
                </a:ext>
              </a:extLst>
            </p:cNvPr>
            <p:cNvSpPr/>
            <p:nvPr/>
          </p:nvSpPr>
          <p:spPr>
            <a:xfrm>
              <a:off x="4306665" y="3212488"/>
              <a:ext cx="308610" cy="308610"/>
            </a:xfrm>
            <a:prstGeom prst="ellipse">
              <a:avLst/>
            </a:prstGeom>
            <a:solidFill>
              <a:srgbClr val="7461E5"/>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rgbClr val="FFFFFF"/>
                </a:solidFill>
                <a:effectLst/>
                <a:uLnTx/>
                <a:uFillTx/>
                <a:latin typeface="等线" panose="020F0502020204030204"/>
                <a:ea typeface="等线" panose="02010600030101010101" pitchFamily="2" charset="-122"/>
                <a:cs typeface="+mn-cs"/>
              </a:endParaRPr>
            </a:p>
          </p:txBody>
        </p:sp>
        <p:sp>
          <p:nvSpPr>
            <p:cNvPr id="24" name="文本框 23">
              <a:extLst>
                <a:ext uri="{FF2B5EF4-FFF2-40B4-BE49-F238E27FC236}">
                  <a16:creationId xmlns:a16="http://schemas.microsoft.com/office/drawing/2014/main" id="{F6BDAF81-8463-CDBA-4C1C-1A662AE0C828}"/>
                </a:ext>
              </a:extLst>
            </p:cNvPr>
            <p:cNvSpPr txBox="1"/>
            <p:nvPr/>
          </p:nvSpPr>
          <p:spPr>
            <a:xfrm>
              <a:off x="4244181" y="3263157"/>
              <a:ext cx="444126" cy="20727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500" b="0" i="0" u="none" strike="noStrike" kern="0" cap="none" spc="0" normalizeH="0" baseline="0" noProof="0" dirty="0">
                  <a:ln>
                    <a:noFill/>
                  </a:ln>
                  <a:solidFill>
                    <a:srgbClr val="FFFFFF"/>
                  </a:solidFill>
                  <a:effectLst/>
                  <a:uLnTx/>
                  <a:uFillTx/>
                  <a:latin typeface="Abadi" panose="020B0604020104020204" pitchFamily="34" charset="0"/>
                  <a:ea typeface="思源宋体 CN Medium" panose="02020500000000000000" pitchFamily="18" charset="-122"/>
                </a:rPr>
                <a:t>NOISE</a:t>
              </a:r>
              <a:endParaRPr kumimoji="0" lang="zh-CN" altLang="en-US" sz="500" b="0" i="0" u="none" strike="noStrike" kern="0" cap="none" spc="0" normalizeH="0" baseline="0" noProof="0" dirty="0">
                <a:ln>
                  <a:noFill/>
                </a:ln>
                <a:solidFill>
                  <a:srgbClr val="FFFFFF"/>
                </a:solidFill>
                <a:effectLst/>
                <a:uLnTx/>
                <a:uFillTx/>
                <a:latin typeface="Abadi" panose="020B0604020104020204" pitchFamily="34" charset="0"/>
                <a:ea typeface="思源宋体 CN Medium" panose="02020500000000000000" pitchFamily="18" charset="-122"/>
              </a:endParaRPr>
            </a:p>
          </p:txBody>
        </p:sp>
      </p:grpSp>
      <p:sp>
        <p:nvSpPr>
          <p:cNvPr id="25" name="椭圆 24">
            <a:extLst>
              <a:ext uri="{FF2B5EF4-FFF2-40B4-BE49-F238E27FC236}">
                <a16:creationId xmlns:a16="http://schemas.microsoft.com/office/drawing/2014/main" id="{EFDF1BBA-F01C-4010-48FA-2DFD5B0CF233}"/>
              </a:ext>
            </a:extLst>
          </p:cNvPr>
          <p:cNvSpPr/>
          <p:nvPr/>
        </p:nvSpPr>
        <p:spPr>
          <a:xfrm>
            <a:off x="6616042" y="3585293"/>
            <a:ext cx="252043" cy="252042"/>
          </a:xfrm>
          <a:prstGeom prst="ellipse">
            <a:avLst/>
          </a:prstGeom>
          <a:solidFill>
            <a:srgbClr val="7461E5"/>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rgbClr val="FFFFFF"/>
              </a:solidFill>
              <a:effectLst/>
              <a:uLnTx/>
              <a:uFillTx/>
              <a:latin typeface="等线" panose="020F0502020204030204"/>
              <a:ea typeface="等线" panose="02010600030101010101" pitchFamily="2" charset="-122"/>
              <a:cs typeface="+mn-cs"/>
            </a:endParaRPr>
          </a:p>
        </p:txBody>
      </p:sp>
      <p:sp>
        <p:nvSpPr>
          <p:cNvPr id="26" name="椭圆 25">
            <a:extLst>
              <a:ext uri="{FF2B5EF4-FFF2-40B4-BE49-F238E27FC236}">
                <a16:creationId xmlns:a16="http://schemas.microsoft.com/office/drawing/2014/main" id="{FC382A92-AFFB-96EF-0406-7D1CFAEEEA85}"/>
              </a:ext>
            </a:extLst>
          </p:cNvPr>
          <p:cNvSpPr/>
          <p:nvPr/>
        </p:nvSpPr>
        <p:spPr>
          <a:xfrm>
            <a:off x="6430552" y="3200519"/>
            <a:ext cx="252043" cy="252042"/>
          </a:xfrm>
          <a:prstGeom prst="ellipse">
            <a:avLst/>
          </a:prstGeom>
          <a:solidFill>
            <a:srgbClr val="7461E5"/>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rgbClr val="FFFFFF"/>
              </a:solidFill>
              <a:effectLst/>
              <a:uLnTx/>
              <a:uFillTx/>
              <a:latin typeface="等线" panose="020F0502020204030204"/>
              <a:ea typeface="等线" panose="02010600030101010101" pitchFamily="2" charset="-122"/>
              <a:cs typeface="+mn-cs"/>
            </a:endParaRPr>
          </a:p>
        </p:txBody>
      </p:sp>
      <p:sp>
        <p:nvSpPr>
          <p:cNvPr id="27" name="椭圆 26">
            <a:extLst>
              <a:ext uri="{FF2B5EF4-FFF2-40B4-BE49-F238E27FC236}">
                <a16:creationId xmlns:a16="http://schemas.microsoft.com/office/drawing/2014/main" id="{243D7877-27D8-6614-D8A1-255C6E30BF07}"/>
              </a:ext>
            </a:extLst>
          </p:cNvPr>
          <p:cNvSpPr/>
          <p:nvPr/>
        </p:nvSpPr>
        <p:spPr>
          <a:xfrm>
            <a:off x="6921504" y="3248314"/>
            <a:ext cx="252043" cy="252042"/>
          </a:xfrm>
          <a:prstGeom prst="ellipse">
            <a:avLst/>
          </a:prstGeom>
          <a:solidFill>
            <a:srgbClr val="7461E5"/>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rgbClr val="FFFFFF"/>
              </a:solidFill>
              <a:effectLst/>
              <a:uLnTx/>
              <a:uFillTx/>
              <a:latin typeface="等线" panose="020F0502020204030204"/>
              <a:ea typeface="等线" panose="02010600030101010101" pitchFamily="2" charset="-122"/>
              <a:cs typeface="+mn-cs"/>
            </a:endParaRPr>
          </a:p>
        </p:txBody>
      </p:sp>
      <p:cxnSp>
        <p:nvCxnSpPr>
          <p:cNvPr id="28" name="连接符: 肘形 27">
            <a:extLst>
              <a:ext uri="{FF2B5EF4-FFF2-40B4-BE49-F238E27FC236}">
                <a16:creationId xmlns:a16="http://schemas.microsoft.com/office/drawing/2014/main" id="{C52CEC2F-2138-87FA-B87C-4763D9215B16}"/>
              </a:ext>
            </a:extLst>
          </p:cNvPr>
          <p:cNvCxnSpPr>
            <a:cxnSpLocks/>
            <a:stCxn id="6" idx="0"/>
            <a:endCxn id="18" idx="0"/>
          </p:cNvCxnSpPr>
          <p:nvPr/>
        </p:nvCxnSpPr>
        <p:spPr>
          <a:xfrm rot="16200000" flipH="1">
            <a:off x="5570691" y="1295247"/>
            <a:ext cx="211847" cy="3958653"/>
          </a:xfrm>
          <a:prstGeom prst="bentConnector3">
            <a:avLst>
              <a:gd name="adj1" fmla="val -744116"/>
            </a:avLst>
          </a:prstGeom>
          <a:noFill/>
          <a:ln w="19050" cap="flat" cmpd="sng" algn="ctr">
            <a:solidFill>
              <a:srgbClr val="7461E5"/>
            </a:solidFill>
            <a:prstDash val="dash"/>
            <a:miter lim="800000"/>
            <a:headEnd type="triangle"/>
            <a:tailEnd type="triangle"/>
          </a:ln>
          <a:effectLst/>
        </p:spPr>
      </p:cxnSp>
      <p:sp>
        <p:nvSpPr>
          <p:cNvPr id="29" name="文本框 28">
            <a:extLst>
              <a:ext uri="{FF2B5EF4-FFF2-40B4-BE49-F238E27FC236}">
                <a16:creationId xmlns:a16="http://schemas.microsoft.com/office/drawing/2014/main" id="{4B1825CE-619F-686E-D095-8B4DA0F52D5D}"/>
              </a:ext>
            </a:extLst>
          </p:cNvPr>
          <p:cNvSpPr txBox="1"/>
          <p:nvPr/>
        </p:nvSpPr>
        <p:spPr>
          <a:xfrm>
            <a:off x="4656988" y="1597596"/>
            <a:ext cx="2401349" cy="307777"/>
          </a:xfrm>
          <a:prstGeom prst="rect">
            <a:avLst/>
          </a:prstGeom>
          <a:noFill/>
        </p:spPr>
        <p:txBody>
          <a:bodyPr wrap="square" rtlCol="0">
            <a:spAutoFit/>
          </a:bodyPr>
          <a:lstStyle/>
          <a:p>
            <a:r>
              <a:rPr lang="en-US" altLang="zh-CN" sz="1400" b="1" dirty="0">
                <a:solidFill>
                  <a:srgbClr val="FF0000"/>
                </a:solidFill>
                <a:latin typeface="Abadi" panose="020B0604020104020204" pitchFamily="34" charset="0"/>
                <a:ea typeface="思源宋体 CN Medium" panose="02020500000000000000" pitchFamily="18" charset="-122"/>
              </a:rPr>
              <a:t>Professional Popularization</a:t>
            </a:r>
            <a:endParaRPr lang="zh-CN" altLang="en-US" sz="1400" b="1" dirty="0">
              <a:solidFill>
                <a:srgbClr val="FF0000"/>
              </a:solidFill>
              <a:latin typeface="Abadi" panose="020B0604020104020204" pitchFamily="34" charset="0"/>
              <a:ea typeface="思源宋体 CN Medium" panose="02020500000000000000" pitchFamily="18" charset="-122"/>
            </a:endParaRPr>
          </a:p>
        </p:txBody>
      </p:sp>
      <p:cxnSp>
        <p:nvCxnSpPr>
          <p:cNvPr id="30" name="连接符: 肘形 29">
            <a:extLst>
              <a:ext uri="{FF2B5EF4-FFF2-40B4-BE49-F238E27FC236}">
                <a16:creationId xmlns:a16="http://schemas.microsoft.com/office/drawing/2014/main" id="{ED6C84FA-5FCB-7706-D91B-FFD975139419}"/>
              </a:ext>
            </a:extLst>
          </p:cNvPr>
          <p:cNvCxnSpPr>
            <a:stCxn id="8" idx="2"/>
            <a:endCxn id="6" idx="2"/>
          </p:cNvCxnSpPr>
          <p:nvPr/>
        </p:nvCxnSpPr>
        <p:spPr>
          <a:xfrm rot="5400000">
            <a:off x="5661383" y="1909407"/>
            <a:ext cx="12700" cy="3928187"/>
          </a:xfrm>
          <a:prstGeom prst="bentConnector3">
            <a:avLst>
              <a:gd name="adj1" fmla="val 13163268"/>
            </a:avLst>
          </a:prstGeom>
          <a:noFill/>
          <a:ln w="19050" cap="flat" cmpd="sng" algn="ctr">
            <a:solidFill>
              <a:srgbClr val="7461E5"/>
            </a:solidFill>
            <a:prstDash val="dash"/>
            <a:miter lim="800000"/>
            <a:headEnd type="triangle"/>
            <a:tailEnd type="triangle"/>
          </a:ln>
          <a:effectLst/>
        </p:spPr>
      </p:cxnSp>
      <p:sp>
        <p:nvSpPr>
          <p:cNvPr id="31" name="文本框 30">
            <a:extLst>
              <a:ext uri="{FF2B5EF4-FFF2-40B4-BE49-F238E27FC236}">
                <a16:creationId xmlns:a16="http://schemas.microsoft.com/office/drawing/2014/main" id="{22E1F125-FEF6-B084-9546-0F0BD11F29C8}"/>
              </a:ext>
            </a:extLst>
          </p:cNvPr>
          <p:cNvSpPr txBox="1"/>
          <p:nvPr/>
        </p:nvSpPr>
        <p:spPr>
          <a:xfrm>
            <a:off x="4951073" y="5229515"/>
            <a:ext cx="1917012" cy="307777"/>
          </a:xfrm>
          <a:prstGeom prst="rect">
            <a:avLst/>
          </a:prstGeom>
          <a:noFill/>
        </p:spPr>
        <p:txBody>
          <a:bodyPr wrap="square" rtlCol="0">
            <a:spAutoFit/>
          </a:bodyPr>
          <a:lstStyle/>
          <a:p>
            <a:r>
              <a:rPr lang="en-US" altLang="zh-CN" sz="1400" b="1" dirty="0">
                <a:solidFill>
                  <a:srgbClr val="FF0000"/>
                </a:solidFill>
                <a:latin typeface="Abadi" panose="020B0604020104020204" pitchFamily="34" charset="0"/>
                <a:ea typeface="思源宋体 CN Medium" panose="02020500000000000000" pitchFamily="18" charset="-122"/>
              </a:rPr>
              <a:t>Data Visualization</a:t>
            </a:r>
            <a:endParaRPr lang="zh-CN" altLang="en-US" sz="1400" b="1" dirty="0">
              <a:solidFill>
                <a:srgbClr val="FF0000"/>
              </a:solidFill>
              <a:latin typeface="Abadi" panose="020B0604020104020204" pitchFamily="34" charset="0"/>
              <a:ea typeface="思源宋体 CN Medium" panose="02020500000000000000" pitchFamily="18" charset="-122"/>
            </a:endParaRPr>
          </a:p>
        </p:txBody>
      </p:sp>
      <p:sp>
        <p:nvSpPr>
          <p:cNvPr id="32" name="文本框 31">
            <a:extLst>
              <a:ext uri="{FF2B5EF4-FFF2-40B4-BE49-F238E27FC236}">
                <a16:creationId xmlns:a16="http://schemas.microsoft.com/office/drawing/2014/main" id="{FF624C29-20DE-9F11-4B61-9E3B2BFC7F2F}"/>
              </a:ext>
            </a:extLst>
          </p:cNvPr>
          <p:cNvSpPr txBox="1"/>
          <p:nvPr/>
        </p:nvSpPr>
        <p:spPr>
          <a:xfrm>
            <a:off x="6347538" y="3224927"/>
            <a:ext cx="438318" cy="200055"/>
          </a:xfrm>
          <a:prstGeom prst="rect">
            <a:avLst/>
          </a:prstGeom>
          <a:noFill/>
        </p:spPr>
        <p:txBody>
          <a:bodyPr wrap="square" rtlCol="0">
            <a:spAutoFit/>
          </a:bodyPr>
          <a:lstStyle/>
          <a:p>
            <a:r>
              <a:rPr lang="en-US" altLang="zh-CN" sz="700" dirty="0">
                <a:solidFill>
                  <a:srgbClr val="FFFFFF"/>
                </a:solidFill>
                <a:latin typeface="Abadi" panose="020B0604020104020204" pitchFamily="34" charset="0"/>
                <a:ea typeface="思源宋体 CN Medium" panose="02020500000000000000" pitchFamily="18" charset="-122"/>
              </a:rPr>
              <a:t>NOISE</a:t>
            </a:r>
            <a:endParaRPr lang="zh-CN" altLang="en-US" sz="700" dirty="0">
              <a:solidFill>
                <a:srgbClr val="FFFFFF"/>
              </a:solidFill>
              <a:latin typeface="Abadi" panose="020B0604020104020204" pitchFamily="34" charset="0"/>
              <a:ea typeface="思源宋体 CN Medium" panose="02020500000000000000" pitchFamily="18" charset="-122"/>
            </a:endParaRPr>
          </a:p>
        </p:txBody>
      </p:sp>
      <p:sp>
        <p:nvSpPr>
          <p:cNvPr id="33" name="文本框 32">
            <a:extLst>
              <a:ext uri="{FF2B5EF4-FFF2-40B4-BE49-F238E27FC236}">
                <a16:creationId xmlns:a16="http://schemas.microsoft.com/office/drawing/2014/main" id="{4B2BD6FF-26EF-21DF-DA4E-3E5D8B2B534E}"/>
              </a:ext>
            </a:extLst>
          </p:cNvPr>
          <p:cNvSpPr txBox="1"/>
          <p:nvPr/>
        </p:nvSpPr>
        <p:spPr>
          <a:xfrm>
            <a:off x="6839178" y="3274196"/>
            <a:ext cx="438318" cy="200055"/>
          </a:xfrm>
          <a:prstGeom prst="rect">
            <a:avLst/>
          </a:prstGeom>
          <a:noFill/>
        </p:spPr>
        <p:txBody>
          <a:bodyPr wrap="square" rtlCol="0">
            <a:spAutoFit/>
          </a:bodyPr>
          <a:lstStyle/>
          <a:p>
            <a:r>
              <a:rPr lang="en-US" altLang="zh-CN" sz="700" dirty="0">
                <a:solidFill>
                  <a:srgbClr val="FFFFFF"/>
                </a:solidFill>
                <a:latin typeface="Abadi" panose="020B0604020104020204" pitchFamily="34" charset="0"/>
                <a:ea typeface="思源宋体 CN Medium" panose="02020500000000000000" pitchFamily="18" charset="-122"/>
              </a:rPr>
              <a:t>NOISE</a:t>
            </a:r>
            <a:endParaRPr lang="zh-CN" altLang="en-US" sz="700" dirty="0">
              <a:solidFill>
                <a:srgbClr val="FFFFFF"/>
              </a:solidFill>
              <a:latin typeface="Abadi" panose="020B0604020104020204" pitchFamily="34" charset="0"/>
              <a:ea typeface="思源宋体 CN Medium" panose="02020500000000000000" pitchFamily="18" charset="-122"/>
            </a:endParaRPr>
          </a:p>
        </p:txBody>
      </p:sp>
      <p:sp>
        <p:nvSpPr>
          <p:cNvPr id="34" name="文本框 33">
            <a:extLst>
              <a:ext uri="{FF2B5EF4-FFF2-40B4-BE49-F238E27FC236}">
                <a16:creationId xmlns:a16="http://schemas.microsoft.com/office/drawing/2014/main" id="{81235852-CE57-49A1-DC2E-F81EF0AB5674}"/>
              </a:ext>
            </a:extLst>
          </p:cNvPr>
          <p:cNvSpPr txBox="1"/>
          <p:nvPr/>
        </p:nvSpPr>
        <p:spPr>
          <a:xfrm>
            <a:off x="6529292" y="3606607"/>
            <a:ext cx="438318" cy="200055"/>
          </a:xfrm>
          <a:prstGeom prst="rect">
            <a:avLst/>
          </a:prstGeom>
          <a:noFill/>
        </p:spPr>
        <p:txBody>
          <a:bodyPr wrap="square" rtlCol="0">
            <a:spAutoFit/>
          </a:bodyPr>
          <a:lstStyle/>
          <a:p>
            <a:r>
              <a:rPr lang="en-US" altLang="zh-CN" sz="700" dirty="0">
                <a:solidFill>
                  <a:srgbClr val="FFFFFF"/>
                </a:solidFill>
                <a:latin typeface="Abadi" panose="020B0604020104020204" pitchFamily="34" charset="0"/>
                <a:ea typeface="思源宋体 CN Medium" panose="02020500000000000000" pitchFamily="18" charset="-122"/>
              </a:rPr>
              <a:t>NOISE</a:t>
            </a:r>
            <a:endParaRPr lang="zh-CN" altLang="en-US" sz="700" dirty="0">
              <a:solidFill>
                <a:srgbClr val="FFFFFF"/>
              </a:solidFill>
              <a:latin typeface="Abadi" panose="020B0604020104020204" pitchFamily="34" charset="0"/>
              <a:ea typeface="思源宋体 CN Medium" panose="02020500000000000000" pitchFamily="18" charset="-122"/>
            </a:endParaRPr>
          </a:p>
        </p:txBody>
      </p:sp>
      <p:sp>
        <p:nvSpPr>
          <p:cNvPr id="35" name="文本框 34">
            <a:extLst>
              <a:ext uri="{FF2B5EF4-FFF2-40B4-BE49-F238E27FC236}">
                <a16:creationId xmlns:a16="http://schemas.microsoft.com/office/drawing/2014/main" id="{5B6B824F-640B-24A6-B2CD-58A60F3334E0}"/>
              </a:ext>
            </a:extLst>
          </p:cNvPr>
          <p:cNvSpPr txBox="1"/>
          <p:nvPr/>
        </p:nvSpPr>
        <p:spPr>
          <a:xfrm>
            <a:off x="4689760" y="2047292"/>
            <a:ext cx="2556764" cy="830997"/>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000000"/>
                </a:solidFill>
                <a:effectLst/>
                <a:uLnTx/>
                <a:uFillTx/>
              </a:rPr>
              <a:t>Professional barriers</a:t>
            </a:r>
            <a:endParaRPr kumimoji="0" lang="en-US" altLang="zh-CN" sz="1600" b="0" i="0" u="none" strike="noStrike" kern="0" cap="none" spc="0" normalizeH="0" baseline="0" noProof="0" dirty="0">
              <a:ln>
                <a:noFill/>
              </a:ln>
              <a:solidFill>
                <a:srgbClr val="0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a:ln>
                  <a:noFill/>
                </a:ln>
                <a:solidFill>
                  <a:srgbClr val="000000"/>
                </a:solidFill>
                <a:effectLst/>
                <a:uLnTx/>
                <a:uFillTx/>
              </a:rPr>
              <a:t>Expression Problem</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a:ln>
                  <a:noFill/>
                </a:ln>
                <a:solidFill>
                  <a:srgbClr val="000000"/>
                </a:solidFill>
                <a:effectLst/>
                <a:uLnTx/>
                <a:uFillTx/>
              </a:rPr>
              <a:t>Communication methods</a:t>
            </a:r>
            <a:endParaRPr kumimoji="0" lang="zh-CN" altLang="en-US" sz="1600" b="0" i="0" u="none" strike="noStrike" kern="0" cap="none" spc="0" normalizeH="0" baseline="0" noProof="0" dirty="0">
              <a:ln>
                <a:noFill/>
              </a:ln>
              <a:solidFill>
                <a:srgbClr val="000000"/>
              </a:solidFill>
              <a:effectLst/>
              <a:uLnTx/>
              <a:uFillTx/>
            </a:endParaRPr>
          </a:p>
        </p:txBody>
      </p:sp>
      <p:sp>
        <p:nvSpPr>
          <p:cNvPr id="36" name="文本框 35">
            <a:extLst>
              <a:ext uri="{FF2B5EF4-FFF2-40B4-BE49-F238E27FC236}">
                <a16:creationId xmlns:a16="http://schemas.microsoft.com/office/drawing/2014/main" id="{CD68945D-25C0-061C-B359-11EA83B9733B}"/>
              </a:ext>
            </a:extLst>
          </p:cNvPr>
          <p:cNvSpPr txBox="1"/>
          <p:nvPr/>
        </p:nvSpPr>
        <p:spPr>
          <a:xfrm>
            <a:off x="4907042" y="4098047"/>
            <a:ext cx="1649531" cy="369332"/>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000000"/>
                </a:solidFill>
                <a:effectLst/>
                <a:uLnTx/>
                <a:uFillTx/>
              </a:rPr>
              <a:t>Display Tools</a:t>
            </a:r>
          </a:p>
        </p:txBody>
      </p:sp>
      <p:sp>
        <p:nvSpPr>
          <p:cNvPr id="37" name="文本框 36">
            <a:extLst>
              <a:ext uri="{FF2B5EF4-FFF2-40B4-BE49-F238E27FC236}">
                <a16:creationId xmlns:a16="http://schemas.microsoft.com/office/drawing/2014/main" id="{C02AB741-2B0D-1F49-5AD0-859C15E6F169}"/>
              </a:ext>
            </a:extLst>
          </p:cNvPr>
          <p:cNvSpPr txBox="1"/>
          <p:nvPr/>
        </p:nvSpPr>
        <p:spPr>
          <a:xfrm>
            <a:off x="4228708" y="4405885"/>
            <a:ext cx="3221540" cy="369332"/>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000000"/>
                </a:solidFill>
                <a:effectLst/>
                <a:uLnTx/>
                <a:uFillTx/>
              </a:rPr>
              <a:t>What you see is what you get</a:t>
            </a:r>
          </a:p>
        </p:txBody>
      </p:sp>
    </p:spTree>
    <p:extLst>
      <p:ext uri="{BB962C8B-B14F-4D97-AF65-F5344CB8AC3E}">
        <p14:creationId xmlns:p14="http://schemas.microsoft.com/office/powerpoint/2010/main" val="21625042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2C92063-42BE-604F-DD2F-28F15D042236}"/>
              </a:ext>
            </a:extLst>
          </p:cNvPr>
          <p:cNvSpPr txBox="1"/>
          <p:nvPr/>
        </p:nvSpPr>
        <p:spPr>
          <a:xfrm>
            <a:off x="145001" y="860734"/>
            <a:ext cx="7670941" cy="2249975"/>
          </a:xfrm>
          <a:prstGeom prst="rect">
            <a:avLst/>
          </a:prstGeom>
          <a:noFill/>
        </p:spPr>
        <p:txBody>
          <a:bodyPr wrap="square">
            <a:spAutoFit/>
          </a:bodyPr>
          <a:lstStyle/>
          <a:p>
            <a:pPr algn="just">
              <a:lnSpc>
                <a:spcPct val="150000"/>
              </a:lnSpc>
            </a:pPr>
            <a:r>
              <a:rPr lang="en-US" altLang="zh-CN" sz="2400" dirty="0">
                <a:solidFill>
                  <a:schemeClr val="bg1"/>
                </a:solidFill>
                <a:latin typeface="Abadi" panose="020B0604020104020204" pitchFamily="34" charset="0"/>
              </a:rPr>
              <a:t>In which ways can we use evidence from evaluation to support better and evidence-informed </a:t>
            </a:r>
            <a:r>
              <a:rPr lang="en-US" altLang="zh-CN" sz="2400" b="1" dirty="0">
                <a:solidFill>
                  <a:schemeClr val="bg1"/>
                </a:solidFill>
                <a:latin typeface="Abadi" panose="020B0604020104020204" pitchFamily="34" charset="0"/>
              </a:rPr>
              <a:t>decision-making</a:t>
            </a:r>
            <a:r>
              <a:rPr lang="en-US" altLang="zh-CN" sz="2400" dirty="0">
                <a:solidFill>
                  <a:schemeClr val="bg1"/>
                </a:solidFill>
                <a:latin typeface="Abadi" panose="020B0604020104020204" pitchFamily="34" charset="0"/>
              </a:rPr>
              <a:t>? </a:t>
            </a:r>
          </a:p>
          <a:p>
            <a:pPr algn="just">
              <a:lnSpc>
                <a:spcPct val="150000"/>
              </a:lnSpc>
            </a:pPr>
            <a:r>
              <a:rPr lang="en-US" altLang="zh-CN" sz="2400" dirty="0">
                <a:solidFill>
                  <a:schemeClr val="bg1"/>
                </a:solidFill>
                <a:latin typeface="Abadi" panose="020B0604020104020204" pitchFamily="34" charset="0"/>
              </a:rPr>
              <a:t>How can </a:t>
            </a:r>
            <a:r>
              <a:rPr lang="en-US" altLang="zh-CN" sz="2400" b="1" dirty="0">
                <a:solidFill>
                  <a:schemeClr val="bg1"/>
                </a:solidFill>
                <a:latin typeface="Abadi" panose="020B0604020104020204" pitchFamily="34" charset="0"/>
              </a:rPr>
              <a:t>knowledge brokers </a:t>
            </a:r>
            <a:r>
              <a:rPr lang="en-US" altLang="zh-CN" sz="2400" dirty="0">
                <a:solidFill>
                  <a:schemeClr val="bg1"/>
                </a:solidFill>
                <a:latin typeface="Abadi" panose="020B0604020104020204" pitchFamily="34" charset="0"/>
              </a:rPr>
              <a:t>be best used to support this bridge between data and decisions?</a:t>
            </a:r>
            <a:endParaRPr lang="zh-CN" altLang="en-US" sz="2400" dirty="0">
              <a:solidFill>
                <a:schemeClr val="bg1"/>
              </a:solidFill>
              <a:latin typeface="Abadi" panose="020B0604020104020204" pitchFamily="34" charset="0"/>
            </a:endParaRPr>
          </a:p>
        </p:txBody>
      </p:sp>
      <p:sp>
        <p:nvSpPr>
          <p:cNvPr id="3" name="文本框 2">
            <a:extLst>
              <a:ext uri="{FF2B5EF4-FFF2-40B4-BE49-F238E27FC236}">
                <a16:creationId xmlns:a16="http://schemas.microsoft.com/office/drawing/2014/main" id="{11F64E32-E59F-92B7-F4E1-1F53AA42C610}"/>
              </a:ext>
            </a:extLst>
          </p:cNvPr>
          <p:cNvSpPr txBox="1"/>
          <p:nvPr/>
        </p:nvSpPr>
        <p:spPr>
          <a:xfrm>
            <a:off x="94201" y="3310217"/>
            <a:ext cx="4005036" cy="2221121"/>
          </a:xfrm>
          <a:prstGeom prst="rect">
            <a:avLst/>
          </a:prstGeom>
          <a:noFill/>
        </p:spPr>
        <p:txBody>
          <a:bodyPr wrap="square">
            <a:spAutoFit/>
          </a:bodyPr>
          <a:lstStyle/>
          <a:p>
            <a:pPr algn="just">
              <a:lnSpc>
                <a:spcPct val="200000"/>
              </a:lnSpc>
              <a:spcAft>
                <a:spcPts val="600"/>
              </a:spcAft>
            </a:pPr>
            <a:r>
              <a:rPr lang="en-US" altLang="zh-CN" sz="1600" b="1" dirty="0">
                <a:solidFill>
                  <a:schemeClr val="bg1"/>
                </a:solidFill>
              </a:rPr>
              <a:t>1. Clear Presentation of Findings</a:t>
            </a:r>
          </a:p>
          <a:p>
            <a:pPr algn="just">
              <a:lnSpc>
                <a:spcPct val="200000"/>
              </a:lnSpc>
              <a:spcAft>
                <a:spcPts val="600"/>
              </a:spcAft>
            </a:pPr>
            <a:r>
              <a:rPr lang="en-US" altLang="zh-CN" sz="1600" b="1" dirty="0">
                <a:solidFill>
                  <a:schemeClr val="bg1"/>
                </a:solidFill>
              </a:rPr>
              <a:t>2. Contextualizing Data</a:t>
            </a:r>
          </a:p>
          <a:p>
            <a:pPr algn="just">
              <a:lnSpc>
                <a:spcPct val="200000"/>
              </a:lnSpc>
              <a:spcAft>
                <a:spcPts val="600"/>
              </a:spcAft>
            </a:pPr>
            <a:r>
              <a:rPr lang="en-US" altLang="zh-CN" sz="1600" b="1" dirty="0">
                <a:solidFill>
                  <a:schemeClr val="bg1"/>
                </a:solidFill>
              </a:rPr>
              <a:t>3. Fostering a Culture of Evidence</a:t>
            </a:r>
          </a:p>
          <a:p>
            <a:pPr algn="just">
              <a:lnSpc>
                <a:spcPct val="200000"/>
              </a:lnSpc>
              <a:spcAft>
                <a:spcPts val="600"/>
              </a:spcAft>
            </a:pPr>
            <a:r>
              <a:rPr lang="en-US" altLang="zh-CN" sz="1600" b="1" dirty="0">
                <a:solidFill>
                  <a:schemeClr val="bg1"/>
                </a:solidFill>
              </a:rPr>
              <a:t>4. Decision-Support Tools</a:t>
            </a:r>
          </a:p>
        </p:txBody>
      </p:sp>
      <p:sp>
        <p:nvSpPr>
          <p:cNvPr id="6" name="文本框 5">
            <a:extLst>
              <a:ext uri="{FF2B5EF4-FFF2-40B4-BE49-F238E27FC236}">
                <a16:creationId xmlns:a16="http://schemas.microsoft.com/office/drawing/2014/main" id="{2D553028-121E-C186-288E-4ADEAB8EDCEB}"/>
              </a:ext>
            </a:extLst>
          </p:cNvPr>
          <p:cNvSpPr txBox="1"/>
          <p:nvPr/>
        </p:nvSpPr>
        <p:spPr>
          <a:xfrm>
            <a:off x="3803962" y="3310217"/>
            <a:ext cx="3362325" cy="2227533"/>
          </a:xfrm>
          <a:prstGeom prst="rect">
            <a:avLst/>
          </a:prstGeom>
          <a:noFill/>
        </p:spPr>
        <p:txBody>
          <a:bodyPr wrap="square">
            <a:spAutoFit/>
          </a:bodyPr>
          <a:lstStyle/>
          <a:p>
            <a:pPr>
              <a:lnSpc>
                <a:spcPct val="200000"/>
              </a:lnSpc>
            </a:pPr>
            <a:r>
              <a:rPr lang="en-US" altLang="zh-CN" b="1" dirty="0">
                <a:solidFill>
                  <a:schemeClr val="bg1"/>
                </a:solidFill>
              </a:rPr>
              <a:t>1. Translation of Evidence</a:t>
            </a:r>
          </a:p>
          <a:p>
            <a:pPr>
              <a:lnSpc>
                <a:spcPct val="200000"/>
              </a:lnSpc>
            </a:pPr>
            <a:r>
              <a:rPr lang="en-US" altLang="zh-CN" b="1" dirty="0">
                <a:solidFill>
                  <a:schemeClr val="bg1"/>
                </a:solidFill>
              </a:rPr>
              <a:t>2. Facilitating Communication</a:t>
            </a:r>
          </a:p>
          <a:p>
            <a:pPr>
              <a:lnSpc>
                <a:spcPct val="200000"/>
              </a:lnSpc>
            </a:pPr>
            <a:r>
              <a:rPr lang="en-US" altLang="zh-CN" b="1" dirty="0">
                <a:solidFill>
                  <a:schemeClr val="bg1"/>
                </a:solidFill>
              </a:rPr>
              <a:t>3. Capacity Building</a:t>
            </a:r>
          </a:p>
          <a:p>
            <a:pPr>
              <a:lnSpc>
                <a:spcPct val="200000"/>
              </a:lnSpc>
            </a:pPr>
            <a:r>
              <a:rPr lang="en-US" altLang="zh-CN" b="1" dirty="0">
                <a:solidFill>
                  <a:schemeClr val="bg1"/>
                </a:solidFill>
              </a:rPr>
              <a:t>4. Sustaining Engagement</a:t>
            </a:r>
          </a:p>
        </p:txBody>
      </p:sp>
    </p:spTree>
    <p:extLst>
      <p:ext uri="{BB962C8B-B14F-4D97-AF65-F5344CB8AC3E}">
        <p14:creationId xmlns:p14="http://schemas.microsoft.com/office/powerpoint/2010/main" val="13309506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5F55666C-9C3B-7C03-011C-C7D6C330419F}"/>
              </a:ext>
            </a:extLst>
          </p:cNvPr>
          <p:cNvSpPr/>
          <p:nvPr/>
        </p:nvSpPr>
        <p:spPr>
          <a:xfrm>
            <a:off x="1565275" y="3168650"/>
            <a:ext cx="2140922" cy="704850"/>
          </a:xfrm>
          <a:prstGeom prst="rect">
            <a:avLst/>
          </a:prstGeom>
          <a:solidFill>
            <a:srgbClr val="7461E5"/>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 name="椭圆 4">
            <a:extLst>
              <a:ext uri="{FF2B5EF4-FFF2-40B4-BE49-F238E27FC236}">
                <a16:creationId xmlns:a16="http://schemas.microsoft.com/office/drawing/2014/main" id="{C8EB21BB-2830-1E2F-C701-323EE494D44B}"/>
              </a:ext>
            </a:extLst>
          </p:cNvPr>
          <p:cNvSpPr/>
          <p:nvPr/>
        </p:nvSpPr>
        <p:spPr>
          <a:xfrm>
            <a:off x="1212850" y="3168650"/>
            <a:ext cx="704850" cy="704850"/>
          </a:xfrm>
          <a:prstGeom prst="ellipse">
            <a:avLst/>
          </a:prstGeom>
          <a:solidFill>
            <a:srgbClr val="FFFFFF"/>
          </a:solidFill>
          <a:ln w="12700" cap="flat" cmpd="sng" algn="ctr">
            <a:solidFill>
              <a:srgbClr val="7461E5">
                <a:lumMod val="7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 name="菱形 5">
            <a:extLst>
              <a:ext uri="{FF2B5EF4-FFF2-40B4-BE49-F238E27FC236}">
                <a16:creationId xmlns:a16="http://schemas.microsoft.com/office/drawing/2014/main" id="{1D00099B-8F4C-B0C0-05C5-A0E20BD0D89F}"/>
              </a:ext>
            </a:extLst>
          </p:cNvPr>
          <p:cNvSpPr/>
          <p:nvPr/>
        </p:nvSpPr>
        <p:spPr>
          <a:xfrm>
            <a:off x="3344864" y="3168650"/>
            <a:ext cx="704850" cy="704850"/>
          </a:xfrm>
          <a:prstGeom prst="diamond">
            <a:avLst/>
          </a:prstGeom>
          <a:solidFill>
            <a:srgbClr val="FFFFFF"/>
          </a:solidFill>
          <a:ln w="12700" cap="flat" cmpd="sng" algn="ctr">
            <a:solidFill>
              <a:srgbClr val="7461E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 name="矩形 6">
            <a:extLst>
              <a:ext uri="{FF2B5EF4-FFF2-40B4-BE49-F238E27FC236}">
                <a16:creationId xmlns:a16="http://schemas.microsoft.com/office/drawing/2014/main" id="{A4988F9E-8215-BC34-5DEA-641BB65353B6}"/>
              </a:ext>
            </a:extLst>
          </p:cNvPr>
          <p:cNvSpPr/>
          <p:nvPr/>
        </p:nvSpPr>
        <p:spPr>
          <a:xfrm>
            <a:off x="7608570" y="3168650"/>
            <a:ext cx="2408555" cy="704850"/>
          </a:xfrm>
          <a:prstGeom prst="rect">
            <a:avLst/>
          </a:prstGeom>
          <a:solidFill>
            <a:srgbClr val="7461E5"/>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8" name="菱形 7">
            <a:extLst>
              <a:ext uri="{FF2B5EF4-FFF2-40B4-BE49-F238E27FC236}">
                <a16:creationId xmlns:a16="http://schemas.microsoft.com/office/drawing/2014/main" id="{B1D75D9E-CBAD-FB77-72DD-50440D18A009}"/>
              </a:ext>
            </a:extLst>
          </p:cNvPr>
          <p:cNvSpPr/>
          <p:nvPr/>
        </p:nvSpPr>
        <p:spPr>
          <a:xfrm>
            <a:off x="7273051" y="3168650"/>
            <a:ext cx="704850" cy="704850"/>
          </a:xfrm>
          <a:prstGeom prst="diamond">
            <a:avLst/>
          </a:prstGeom>
          <a:solidFill>
            <a:srgbClr val="FFFFFF"/>
          </a:solidFill>
          <a:ln w="12700" cap="flat" cmpd="sng" algn="ctr">
            <a:solidFill>
              <a:srgbClr val="7461E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9" name="椭圆 8">
            <a:extLst>
              <a:ext uri="{FF2B5EF4-FFF2-40B4-BE49-F238E27FC236}">
                <a16:creationId xmlns:a16="http://schemas.microsoft.com/office/drawing/2014/main" id="{80B08018-7BC7-C26E-6D0A-1ED17DE653B6}"/>
              </a:ext>
            </a:extLst>
          </p:cNvPr>
          <p:cNvSpPr/>
          <p:nvPr/>
        </p:nvSpPr>
        <p:spPr>
          <a:xfrm>
            <a:off x="9664700" y="3168650"/>
            <a:ext cx="704850" cy="704850"/>
          </a:xfrm>
          <a:prstGeom prst="ellipse">
            <a:avLst/>
          </a:prstGeom>
          <a:solidFill>
            <a:srgbClr val="FFFFFF"/>
          </a:solidFill>
          <a:ln w="12700" cap="flat" cmpd="sng" algn="ctr">
            <a:solidFill>
              <a:srgbClr val="7461E5">
                <a:lumMod val="7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cxnSp>
        <p:nvCxnSpPr>
          <p:cNvPr id="10" name="直接箭头连接符 9">
            <a:extLst>
              <a:ext uri="{FF2B5EF4-FFF2-40B4-BE49-F238E27FC236}">
                <a16:creationId xmlns:a16="http://schemas.microsoft.com/office/drawing/2014/main" id="{4F055C5F-B2F7-97C4-103A-3D505D7E25E9}"/>
              </a:ext>
            </a:extLst>
          </p:cNvPr>
          <p:cNvCxnSpPr/>
          <p:nvPr/>
        </p:nvCxnSpPr>
        <p:spPr>
          <a:xfrm>
            <a:off x="3880455" y="3353318"/>
            <a:ext cx="3536950" cy="0"/>
          </a:xfrm>
          <a:prstGeom prst="straightConnector1">
            <a:avLst/>
          </a:prstGeom>
          <a:noFill/>
          <a:ln w="6350" cap="flat" cmpd="sng" algn="ctr">
            <a:solidFill>
              <a:srgbClr val="7461E5"/>
            </a:solidFill>
            <a:prstDash val="solid"/>
            <a:miter lim="800000"/>
            <a:headEnd type="triangle"/>
            <a:tailEnd type="triangle"/>
          </a:ln>
          <a:effectLst/>
        </p:spPr>
      </p:cxnSp>
      <p:cxnSp>
        <p:nvCxnSpPr>
          <p:cNvPr id="11" name="直接箭头连接符 10">
            <a:extLst>
              <a:ext uri="{FF2B5EF4-FFF2-40B4-BE49-F238E27FC236}">
                <a16:creationId xmlns:a16="http://schemas.microsoft.com/office/drawing/2014/main" id="{E29A6D02-0A22-063E-F714-140CEFD0E0D5}"/>
              </a:ext>
            </a:extLst>
          </p:cNvPr>
          <p:cNvCxnSpPr/>
          <p:nvPr/>
        </p:nvCxnSpPr>
        <p:spPr>
          <a:xfrm>
            <a:off x="3860800" y="3705860"/>
            <a:ext cx="3536950" cy="0"/>
          </a:xfrm>
          <a:prstGeom prst="straightConnector1">
            <a:avLst/>
          </a:prstGeom>
          <a:noFill/>
          <a:ln w="6350" cap="flat" cmpd="sng" algn="ctr">
            <a:solidFill>
              <a:srgbClr val="7461E5"/>
            </a:solidFill>
            <a:prstDash val="solid"/>
            <a:miter lim="800000"/>
            <a:headEnd type="triangle"/>
            <a:tailEnd type="triangle"/>
          </a:ln>
          <a:effectLst/>
        </p:spPr>
      </p:cxnSp>
      <p:cxnSp>
        <p:nvCxnSpPr>
          <p:cNvPr id="12" name="直接箭头连接符 11">
            <a:extLst>
              <a:ext uri="{FF2B5EF4-FFF2-40B4-BE49-F238E27FC236}">
                <a16:creationId xmlns:a16="http://schemas.microsoft.com/office/drawing/2014/main" id="{FEDD76DC-5CE0-8FEE-EB03-EFEB6D15261E}"/>
              </a:ext>
            </a:extLst>
          </p:cNvPr>
          <p:cNvCxnSpPr>
            <a:cxnSpLocks/>
            <a:endCxn id="8" idx="1"/>
          </p:cNvCxnSpPr>
          <p:nvPr/>
        </p:nvCxnSpPr>
        <p:spPr>
          <a:xfrm flipV="1">
            <a:off x="4049714" y="3521075"/>
            <a:ext cx="3223337" cy="5715"/>
          </a:xfrm>
          <a:prstGeom prst="straightConnector1">
            <a:avLst/>
          </a:prstGeom>
          <a:noFill/>
          <a:ln w="6350" cap="flat" cmpd="sng" algn="ctr">
            <a:solidFill>
              <a:srgbClr val="7461E5"/>
            </a:solidFill>
            <a:prstDash val="solid"/>
            <a:miter lim="800000"/>
            <a:headEnd type="triangle"/>
            <a:tailEnd type="triangle"/>
          </a:ln>
          <a:effectLst/>
        </p:spPr>
      </p:cxnSp>
      <p:cxnSp>
        <p:nvCxnSpPr>
          <p:cNvPr id="13" name="直接箭头连接符 12">
            <a:extLst>
              <a:ext uri="{FF2B5EF4-FFF2-40B4-BE49-F238E27FC236}">
                <a16:creationId xmlns:a16="http://schemas.microsoft.com/office/drawing/2014/main" id="{0BD79DFE-5BF1-F0C5-DB16-2D2F71D02CA0}"/>
              </a:ext>
            </a:extLst>
          </p:cNvPr>
          <p:cNvCxnSpPr>
            <a:cxnSpLocks/>
            <a:endCxn id="8" idx="0"/>
          </p:cNvCxnSpPr>
          <p:nvPr/>
        </p:nvCxnSpPr>
        <p:spPr>
          <a:xfrm>
            <a:off x="3706197" y="3168650"/>
            <a:ext cx="3919279" cy="0"/>
          </a:xfrm>
          <a:prstGeom prst="straightConnector1">
            <a:avLst/>
          </a:prstGeom>
          <a:noFill/>
          <a:ln w="6350" cap="flat" cmpd="sng" algn="ctr">
            <a:solidFill>
              <a:srgbClr val="7461E5"/>
            </a:solidFill>
            <a:prstDash val="solid"/>
            <a:miter lim="800000"/>
            <a:headEnd type="triangle"/>
            <a:tailEnd type="triangle"/>
          </a:ln>
          <a:effectLst/>
        </p:spPr>
      </p:cxnSp>
      <p:cxnSp>
        <p:nvCxnSpPr>
          <p:cNvPr id="14" name="直接箭头连接符 13">
            <a:extLst>
              <a:ext uri="{FF2B5EF4-FFF2-40B4-BE49-F238E27FC236}">
                <a16:creationId xmlns:a16="http://schemas.microsoft.com/office/drawing/2014/main" id="{31A49616-151C-D397-B2BB-798E4C6285B4}"/>
              </a:ext>
            </a:extLst>
          </p:cNvPr>
          <p:cNvCxnSpPr>
            <a:cxnSpLocks/>
          </p:cNvCxnSpPr>
          <p:nvPr/>
        </p:nvCxnSpPr>
        <p:spPr>
          <a:xfrm>
            <a:off x="3689291" y="3873500"/>
            <a:ext cx="3919279" cy="0"/>
          </a:xfrm>
          <a:prstGeom prst="straightConnector1">
            <a:avLst/>
          </a:prstGeom>
          <a:noFill/>
          <a:ln w="6350" cap="flat" cmpd="sng" algn="ctr">
            <a:solidFill>
              <a:srgbClr val="7461E5"/>
            </a:solidFill>
            <a:prstDash val="solid"/>
            <a:miter lim="800000"/>
            <a:headEnd type="triangle"/>
            <a:tailEnd type="triangle"/>
          </a:ln>
          <a:effectLst/>
        </p:spPr>
      </p:cxnSp>
      <p:sp>
        <p:nvSpPr>
          <p:cNvPr id="15" name="文本框 14">
            <a:extLst>
              <a:ext uri="{FF2B5EF4-FFF2-40B4-BE49-F238E27FC236}">
                <a16:creationId xmlns:a16="http://schemas.microsoft.com/office/drawing/2014/main" id="{DAEE2C61-59EC-C2BA-F397-4798758C1F89}"/>
              </a:ext>
            </a:extLst>
          </p:cNvPr>
          <p:cNvSpPr txBox="1"/>
          <p:nvPr/>
        </p:nvSpPr>
        <p:spPr>
          <a:xfrm>
            <a:off x="1172497" y="3373398"/>
            <a:ext cx="847840" cy="253916"/>
          </a:xfrm>
          <a:prstGeom prst="rect">
            <a:avLst/>
          </a:prstGeom>
          <a:noFill/>
        </p:spPr>
        <p:txBody>
          <a:bodyPr wrap="square" rtlCol="0">
            <a:spAutoFit/>
          </a:bodyPr>
          <a:lstStyle/>
          <a:p>
            <a:r>
              <a:rPr lang="en-US" altLang="zh-CN" sz="1050" b="1" dirty="0">
                <a:solidFill>
                  <a:srgbClr val="000000"/>
                </a:solidFill>
                <a:latin typeface="Abadi" panose="020B0604020202020204" pitchFamily="34" charset="0"/>
                <a:ea typeface="思源宋体 CN Medium" panose="02020500000000000000" pitchFamily="18" charset="-122"/>
              </a:rPr>
              <a:t>Transmitter</a:t>
            </a:r>
            <a:endParaRPr lang="zh-CN" altLang="en-US" sz="1050" b="1" dirty="0">
              <a:solidFill>
                <a:srgbClr val="000000"/>
              </a:solidFill>
              <a:latin typeface="Abadi" panose="020B0604020202020204" pitchFamily="34" charset="0"/>
              <a:ea typeface="思源宋体 CN Medium" panose="02020500000000000000" pitchFamily="18" charset="-122"/>
            </a:endParaRPr>
          </a:p>
        </p:txBody>
      </p:sp>
      <p:sp>
        <p:nvSpPr>
          <p:cNvPr id="16" name="文本框 15">
            <a:extLst>
              <a:ext uri="{FF2B5EF4-FFF2-40B4-BE49-F238E27FC236}">
                <a16:creationId xmlns:a16="http://schemas.microsoft.com/office/drawing/2014/main" id="{B1D1E002-AA44-F79F-3E1C-041B24B3487D}"/>
              </a:ext>
            </a:extLst>
          </p:cNvPr>
          <p:cNvSpPr txBox="1"/>
          <p:nvPr/>
        </p:nvSpPr>
        <p:spPr>
          <a:xfrm>
            <a:off x="9589855" y="3364591"/>
            <a:ext cx="955790" cy="276999"/>
          </a:xfrm>
          <a:prstGeom prst="rect">
            <a:avLst/>
          </a:prstGeom>
          <a:noFill/>
        </p:spPr>
        <p:txBody>
          <a:bodyPr wrap="square" rtlCol="0">
            <a:spAutoFit/>
          </a:bodyPr>
          <a:lstStyle/>
          <a:p>
            <a:r>
              <a:rPr lang="en-US" altLang="zh-CN" sz="1200" b="1" dirty="0">
                <a:solidFill>
                  <a:srgbClr val="000000"/>
                </a:solidFill>
                <a:latin typeface="Abadi" panose="020B0604020104020204" pitchFamily="34" charset="0"/>
                <a:ea typeface="思源宋体 CN Medium" panose="02020500000000000000" pitchFamily="18" charset="-122"/>
              </a:rPr>
              <a:t>Recipients</a:t>
            </a:r>
            <a:endParaRPr lang="zh-CN" altLang="en-US" sz="1200" b="1" dirty="0">
              <a:solidFill>
                <a:srgbClr val="000000"/>
              </a:solidFill>
              <a:latin typeface="Abadi" panose="020B0604020104020204" pitchFamily="34" charset="0"/>
              <a:ea typeface="思源宋体 CN Medium" panose="02020500000000000000" pitchFamily="18" charset="-122"/>
            </a:endParaRPr>
          </a:p>
        </p:txBody>
      </p:sp>
      <p:sp>
        <p:nvSpPr>
          <p:cNvPr id="17" name="文本框 16">
            <a:extLst>
              <a:ext uri="{FF2B5EF4-FFF2-40B4-BE49-F238E27FC236}">
                <a16:creationId xmlns:a16="http://schemas.microsoft.com/office/drawing/2014/main" id="{D50364F4-C331-5E99-3FAF-97ECDEA90D76}"/>
              </a:ext>
            </a:extLst>
          </p:cNvPr>
          <p:cNvSpPr txBox="1"/>
          <p:nvPr/>
        </p:nvSpPr>
        <p:spPr>
          <a:xfrm>
            <a:off x="3349886" y="3347527"/>
            <a:ext cx="766005" cy="307777"/>
          </a:xfrm>
          <a:prstGeom prst="rect">
            <a:avLst/>
          </a:prstGeom>
          <a:noFill/>
        </p:spPr>
        <p:txBody>
          <a:bodyPr wrap="square" rtlCol="0">
            <a:spAutoFit/>
          </a:bodyPr>
          <a:lstStyle/>
          <a:p>
            <a:r>
              <a:rPr lang="en-US" altLang="zh-CN" sz="1400" b="1" dirty="0">
                <a:solidFill>
                  <a:srgbClr val="000000"/>
                </a:solidFill>
                <a:latin typeface="Abadi" panose="020B0604020104020204" pitchFamily="34" charset="0"/>
                <a:ea typeface="思源宋体 CN Medium" panose="02020500000000000000" pitchFamily="18" charset="-122"/>
              </a:rPr>
              <a:t>Coding</a:t>
            </a:r>
            <a:endParaRPr lang="zh-CN" altLang="en-US" sz="1400" b="1" dirty="0">
              <a:solidFill>
                <a:srgbClr val="000000"/>
              </a:solidFill>
              <a:latin typeface="Abadi" panose="020B0604020104020204" pitchFamily="34" charset="0"/>
              <a:ea typeface="思源宋体 CN Medium" panose="02020500000000000000" pitchFamily="18" charset="-122"/>
            </a:endParaRPr>
          </a:p>
        </p:txBody>
      </p:sp>
      <p:sp>
        <p:nvSpPr>
          <p:cNvPr id="18" name="文本框 17">
            <a:extLst>
              <a:ext uri="{FF2B5EF4-FFF2-40B4-BE49-F238E27FC236}">
                <a16:creationId xmlns:a16="http://schemas.microsoft.com/office/drawing/2014/main" id="{67F5F6E5-6B70-6CCE-57C7-30B2C8339A85}"/>
              </a:ext>
            </a:extLst>
          </p:cNvPr>
          <p:cNvSpPr txBox="1"/>
          <p:nvPr/>
        </p:nvSpPr>
        <p:spPr>
          <a:xfrm>
            <a:off x="7256145" y="3380497"/>
            <a:ext cx="799594" cy="261610"/>
          </a:xfrm>
          <a:prstGeom prst="rect">
            <a:avLst/>
          </a:prstGeom>
          <a:noFill/>
        </p:spPr>
        <p:txBody>
          <a:bodyPr wrap="square" rtlCol="0">
            <a:spAutoFit/>
          </a:bodyPr>
          <a:lstStyle/>
          <a:p>
            <a:r>
              <a:rPr lang="en-US" altLang="zh-CN" sz="1100" b="1" dirty="0">
                <a:solidFill>
                  <a:srgbClr val="000000"/>
                </a:solidFill>
                <a:latin typeface="Abadi" panose="020B0604020104020204" pitchFamily="34" charset="0"/>
                <a:ea typeface="思源宋体 CN Medium" panose="02020500000000000000" pitchFamily="18" charset="-122"/>
              </a:rPr>
              <a:t>Decoding</a:t>
            </a:r>
            <a:endParaRPr lang="zh-CN" altLang="en-US" sz="1100" b="1" dirty="0">
              <a:solidFill>
                <a:srgbClr val="000000"/>
              </a:solidFill>
              <a:latin typeface="Abadi" panose="020B0604020104020204" pitchFamily="34" charset="0"/>
              <a:ea typeface="思源宋体 CN Medium" panose="02020500000000000000" pitchFamily="18" charset="-122"/>
            </a:endParaRPr>
          </a:p>
        </p:txBody>
      </p:sp>
      <p:sp>
        <p:nvSpPr>
          <p:cNvPr id="19" name="矩形: 圆角 18">
            <a:extLst>
              <a:ext uri="{FF2B5EF4-FFF2-40B4-BE49-F238E27FC236}">
                <a16:creationId xmlns:a16="http://schemas.microsoft.com/office/drawing/2014/main" id="{90EDB882-8ED9-8923-68E0-E0AA65F8FB28}"/>
              </a:ext>
            </a:extLst>
          </p:cNvPr>
          <p:cNvSpPr/>
          <p:nvPr/>
        </p:nvSpPr>
        <p:spPr>
          <a:xfrm>
            <a:off x="4797166" y="3350599"/>
            <a:ext cx="1536441" cy="361852"/>
          </a:xfrm>
          <a:prstGeom prst="roundRect">
            <a:avLst/>
          </a:prstGeom>
          <a:solidFill>
            <a:srgbClr val="7461E5"/>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Abadi" panose="020B0604020104020204" pitchFamily="34" charset="0"/>
                <a:ea typeface="思源宋体 CN Medium" panose="02020500000000000000" pitchFamily="18" charset="-122"/>
                <a:cs typeface="+mn-cs"/>
              </a:rPr>
              <a:t>Data Transfer</a:t>
            </a:r>
            <a:endParaRPr kumimoji="0" lang="zh-CN" altLang="en-US" sz="1800" b="0" i="0" u="none" strike="noStrike" kern="0" cap="none" spc="0" normalizeH="0" baseline="0" noProof="0" dirty="0">
              <a:ln>
                <a:noFill/>
              </a:ln>
              <a:solidFill>
                <a:srgbClr val="FFFFFF"/>
              </a:solidFill>
              <a:effectLst/>
              <a:uLnTx/>
              <a:uFillTx/>
              <a:latin typeface="Abadi" panose="020B0604020104020204" pitchFamily="34" charset="0"/>
              <a:ea typeface="思源宋体 CN Medium" panose="02020500000000000000" pitchFamily="18" charset="-122"/>
              <a:cs typeface="+mn-cs"/>
            </a:endParaRPr>
          </a:p>
        </p:txBody>
      </p:sp>
      <p:cxnSp>
        <p:nvCxnSpPr>
          <p:cNvPr id="28" name="连接符: 肘形 27">
            <a:extLst>
              <a:ext uri="{FF2B5EF4-FFF2-40B4-BE49-F238E27FC236}">
                <a16:creationId xmlns:a16="http://schemas.microsoft.com/office/drawing/2014/main" id="{C52CEC2F-2138-87FA-B87C-4763D9215B16}"/>
              </a:ext>
            </a:extLst>
          </p:cNvPr>
          <p:cNvCxnSpPr>
            <a:cxnSpLocks/>
            <a:stCxn id="6" idx="0"/>
            <a:endCxn id="18" idx="0"/>
          </p:cNvCxnSpPr>
          <p:nvPr/>
        </p:nvCxnSpPr>
        <p:spPr>
          <a:xfrm rot="16200000" flipH="1">
            <a:off x="5570691" y="1295247"/>
            <a:ext cx="211847" cy="3958653"/>
          </a:xfrm>
          <a:prstGeom prst="bentConnector3">
            <a:avLst>
              <a:gd name="adj1" fmla="val -744116"/>
            </a:avLst>
          </a:prstGeom>
          <a:noFill/>
          <a:ln w="19050" cap="flat" cmpd="sng" algn="ctr">
            <a:solidFill>
              <a:srgbClr val="7461E5"/>
            </a:solidFill>
            <a:prstDash val="dash"/>
            <a:miter lim="800000"/>
            <a:headEnd type="triangle"/>
            <a:tailEnd type="triangle"/>
          </a:ln>
          <a:effectLst/>
        </p:spPr>
      </p:cxnSp>
      <p:sp>
        <p:nvSpPr>
          <p:cNvPr id="29" name="文本框 28">
            <a:extLst>
              <a:ext uri="{FF2B5EF4-FFF2-40B4-BE49-F238E27FC236}">
                <a16:creationId xmlns:a16="http://schemas.microsoft.com/office/drawing/2014/main" id="{4B1825CE-619F-686E-D095-8B4DA0F52D5D}"/>
              </a:ext>
            </a:extLst>
          </p:cNvPr>
          <p:cNvSpPr txBox="1"/>
          <p:nvPr/>
        </p:nvSpPr>
        <p:spPr>
          <a:xfrm>
            <a:off x="4656988" y="1597596"/>
            <a:ext cx="2401349" cy="307777"/>
          </a:xfrm>
          <a:prstGeom prst="rect">
            <a:avLst/>
          </a:prstGeom>
          <a:noFill/>
        </p:spPr>
        <p:txBody>
          <a:bodyPr wrap="square" rtlCol="0">
            <a:spAutoFit/>
          </a:bodyPr>
          <a:lstStyle/>
          <a:p>
            <a:r>
              <a:rPr lang="en-US" altLang="zh-CN" sz="1400" b="1" dirty="0">
                <a:solidFill>
                  <a:srgbClr val="FF0000"/>
                </a:solidFill>
                <a:latin typeface="Abadi" panose="020B0604020104020204" pitchFamily="34" charset="0"/>
                <a:ea typeface="思源宋体 CN Medium" panose="02020500000000000000" pitchFamily="18" charset="-122"/>
              </a:rPr>
              <a:t>Professional Popularization</a:t>
            </a:r>
            <a:endParaRPr lang="zh-CN" altLang="en-US" sz="1400" b="1" dirty="0">
              <a:solidFill>
                <a:srgbClr val="FF0000"/>
              </a:solidFill>
              <a:latin typeface="Abadi" panose="020B0604020104020204" pitchFamily="34" charset="0"/>
              <a:ea typeface="思源宋体 CN Medium" panose="02020500000000000000" pitchFamily="18" charset="-122"/>
            </a:endParaRPr>
          </a:p>
        </p:txBody>
      </p:sp>
      <p:cxnSp>
        <p:nvCxnSpPr>
          <p:cNvPr id="30" name="连接符: 肘形 29">
            <a:extLst>
              <a:ext uri="{FF2B5EF4-FFF2-40B4-BE49-F238E27FC236}">
                <a16:creationId xmlns:a16="http://schemas.microsoft.com/office/drawing/2014/main" id="{ED6C84FA-5FCB-7706-D91B-FFD975139419}"/>
              </a:ext>
            </a:extLst>
          </p:cNvPr>
          <p:cNvCxnSpPr>
            <a:stCxn id="8" idx="2"/>
            <a:endCxn id="6" idx="2"/>
          </p:cNvCxnSpPr>
          <p:nvPr/>
        </p:nvCxnSpPr>
        <p:spPr>
          <a:xfrm rot="5400000">
            <a:off x="5661383" y="1909407"/>
            <a:ext cx="12700" cy="3928187"/>
          </a:xfrm>
          <a:prstGeom prst="bentConnector3">
            <a:avLst>
              <a:gd name="adj1" fmla="val 13163268"/>
            </a:avLst>
          </a:prstGeom>
          <a:noFill/>
          <a:ln w="19050" cap="flat" cmpd="sng" algn="ctr">
            <a:solidFill>
              <a:srgbClr val="7461E5"/>
            </a:solidFill>
            <a:prstDash val="dash"/>
            <a:miter lim="800000"/>
            <a:headEnd type="triangle"/>
            <a:tailEnd type="triangle"/>
          </a:ln>
          <a:effectLst/>
        </p:spPr>
      </p:cxnSp>
      <p:sp>
        <p:nvSpPr>
          <p:cNvPr id="31" name="文本框 30">
            <a:extLst>
              <a:ext uri="{FF2B5EF4-FFF2-40B4-BE49-F238E27FC236}">
                <a16:creationId xmlns:a16="http://schemas.microsoft.com/office/drawing/2014/main" id="{22E1F125-FEF6-B084-9546-0F0BD11F29C8}"/>
              </a:ext>
            </a:extLst>
          </p:cNvPr>
          <p:cNvSpPr txBox="1"/>
          <p:nvPr/>
        </p:nvSpPr>
        <p:spPr>
          <a:xfrm>
            <a:off x="4951073" y="5229515"/>
            <a:ext cx="1917012" cy="307777"/>
          </a:xfrm>
          <a:prstGeom prst="rect">
            <a:avLst/>
          </a:prstGeom>
          <a:noFill/>
        </p:spPr>
        <p:txBody>
          <a:bodyPr wrap="square" rtlCol="0">
            <a:spAutoFit/>
          </a:bodyPr>
          <a:lstStyle/>
          <a:p>
            <a:r>
              <a:rPr lang="en-US" altLang="zh-CN" sz="1400" b="1" dirty="0">
                <a:solidFill>
                  <a:srgbClr val="FF0000"/>
                </a:solidFill>
                <a:latin typeface="Abadi" panose="020B0604020104020204" pitchFamily="34" charset="0"/>
                <a:ea typeface="思源宋体 CN Medium" panose="02020500000000000000" pitchFamily="18" charset="-122"/>
              </a:rPr>
              <a:t>Data Visualization</a:t>
            </a:r>
            <a:endParaRPr lang="zh-CN" altLang="en-US" sz="1400" b="1" dirty="0">
              <a:solidFill>
                <a:srgbClr val="FF0000"/>
              </a:solidFill>
              <a:latin typeface="Abadi" panose="020B0604020104020204" pitchFamily="34" charset="0"/>
              <a:ea typeface="思源宋体 CN Medium" panose="02020500000000000000" pitchFamily="18" charset="-122"/>
            </a:endParaRPr>
          </a:p>
        </p:txBody>
      </p:sp>
      <p:sp>
        <p:nvSpPr>
          <p:cNvPr id="35" name="文本框 34">
            <a:extLst>
              <a:ext uri="{FF2B5EF4-FFF2-40B4-BE49-F238E27FC236}">
                <a16:creationId xmlns:a16="http://schemas.microsoft.com/office/drawing/2014/main" id="{5B6B824F-640B-24A6-B2CD-58A60F3334E0}"/>
              </a:ext>
            </a:extLst>
          </p:cNvPr>
          <p:cNvSpPr txBox="1"/>
          <p:nvPr/>
        </p:nvSpPr>
        <p:spPr>
          <a:xfrm>
            <a:off x="4689760" y="2047292"/>
            <a:ext cx="2556764" cy="830997"/>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000000"/>
                </a:solidFill>
                <a:effectLst/>
                <a:uLnTx/>
                <a:uFillTx/>
              </a:rPr>
              <a:t>Professional barriers</a:t>
            </a:r>
            <a:endParaRPr kumimoji="0" lang="en-US" altLang="zh-CN" sz="1600" b="0" i="0" u="none" strike="noStrike" kern="0" cap="none" spc="0" normalizeH="0" baseline="0" noProof="0" dirty="0">
              <a:ln>
                <a:noFill/>
              </a:ln>
              <a:solidFill>
                <a:srgbClr val="0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a:ln>
                  <a:noFill/>
                </a:ln>
                <a:solidFill>
                  <a:srgbClr val="000000"/>
                </a:solidFill>
                <a:effectLst/>
                <a:uLnTx/>
                <a:uFillTx/>
              </a:rPr>
              <a:t>Expression Problem</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a:ln>
                  <a:noFill/>
                </a:ln>
                <a:solidFill>
                  <a:srgbClr val="000000"/>
                </a:solidFill>
                <a:effectLst/>
                <a:uLnTx/>
                <a:uFillTx/>
              </a:rPr>
              <a:t>Communication methods</a:t>
            </a:r>
            <a:endParaRPr kumimoji="0" lang="zh-CN" altLang="en-US" sz="1600" b="0" i="0" u="none" strike="noStrike" kern="0" cap="none" spc="0" normalizeH="0" baseline="0" noProof="0" dirty="0">
              <a:ln>
                <a:noFill/>
              </a:ln>
              <a:solidFill>
                <a:srgbClr val="000000"/>
              </a:solidFill>
              <a:effectLst/>
              <a:uLnTx/>
              <a:uFillTx/>
            </a:endParaRPr>
          </a:p>
        </p:txBody>
      </p:sp>
      <p:sp>
        <p:nvSpPr>
          <p:cNvPr id="36" name="文本框 35">
            <a:extLst>
              <a:ext uri="{FF2B5EF4-FFF2-40B4-BE49-F238E27FC236}">
                <a16:creationId xmlns:a16="http://schemas.microsoft.com/office/drawing/2014/main" id="{CD68945D-25C0-061C-B359-11EA83B9733B}"/>
              </a:ext>
            </a:extLst>
          </p:cNvPr>
          <p:cNvSpPr txBox="1"/>
          <p:nvPr/>
        </p:nvSpPr>
        <p:spPr>
          <a:xfrm>
            <a:off x="4907042" y="4098047"/>
            <a:ext cx="1649531" cy="369332"/>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000000"/>
                </a:solidFill>
                <a:effectLst/>
                <a:uLnTx/>
                <a:uFillTx/>
              </a:rPr>
              <a:t>Display Tools</a:t>
            </a:r>
          </a:p>
        </p:txBody>
      </p:sp>
      <p:sp>
        <p:nvSpPr>
          <p:cNvPr id="37" name="文本框 36">
            <a:extLst>
              <a:ext uri="{FF2B5EF4-FFF2-40B4-BE49-F238E27FC236}">
                <a16:creationId xmlns:a16="http://schemas.microsoft.com/office/drawing/2014/main" id="{C02AB741-2B0D-1F49-5AD0-859C15E6F169}"/>
              </a:ext>
            </a:extLst>
          </p:cNvPr>
          <p:cNvSpPr txBox="1"/>
          <p:nvPr/>
        </p:nvSpPr>
        <p:spPr>
          <a:xfrm>
            <a:off x="4228708" y="4405885"/>
            <a:ext cx="3221540" cy="369332"/>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000000"/>
                </a:solidFill>
                <a:effectLst/>
                <a:uLnTx/>
                <a:uFillTx/>
              </a:rPr>
              <a:t>What you see is what you get</a:t>
            </a:r>
          </a:p>
        </p:txBody>
      </p:sp>
    </p:spTree>
    <p:extLst>
      <p:ext uri="{BB962C8B-B14F-4D97-AF65-F5344CB8AC3E}">
        <p14:creationId xmlns:p14="http://schemas.microsoft.com/office/powerpoint/2010/main" val="32116386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0D21793D-BF0B-418B-806C-E1A7484E5D3E}"/>
              </a:ext>
            </a:extLst>
          </p:cNvPr>
          <p:cNvSpPr/>
          <p:nvPr/>
        </p:nvSpPr>
        <p:spPr>
          <a:xfrm>
            <a:off x="1565275" y="3168650"/>
            <a:ext cx="2140922" cy="7048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a:extLst>
              <a:ext uri="{FF2B5EF4-FFF2-40B4-BE49-F238E27FC236}">
                <a16:creationId xmlns:a16="http://schemas.microsoft.com/office/drawing/2014/main" id="{29F4EE5B-02BA-1EA6-D2AE-54066E105951}"/>
              </a:ext>
            </a:extLst>
          </p:cNvPr>
          <p:cNvSpPr/>
          <p:nvPr/>
        </p:nvSpPr>
        <p:spPr>
          <a:xfrm>
            <a:off x="1212850" y="3168650"/>
            <a:ext cx="704850" cy="704850"/>
          </a:xfrm>
          <a:prstGeom prst="ellipse">
            <a:avLst/>
          </a:prstGeom>
          <a:solidFill>
            <a:schemeClr val="bg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菱形 5">
            <a:extLst>
              <a:ext uri="{FF2B5EF4-FFF2-40B4-BE49-F238E27FC236}">
                <a16:creationId xmlns:a16="http://schemas.microsoft.com/office/drawing/2014/main" id="{70B69DB8-7711-3CB1-7959-AFD66269381D}"/>
              </a:ext>
            </a:extLst>
          </p:cNvPr>
          <p:cNvSpPr/>
          <p:nvPr/>
        </p:nvSpPr>
        <p:spPr>
          <a:xfrm>
            <a:off x="3344864" y="3168650"/>
            <a:ext cx="704850" cy="704850"/>
          </a:xfrm>
          <a:prstGeom prst="diamond">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A43C3C52-DF53-6CD7-592A-39C84DC58472}"/>
              </a:ext>
            </a:extLst>
          </p:cNvPr>
          <p:cNvSpPr/>
          <p:nvPr/>
        </p:nvSpPr>
        <p:spPr>
          <a:xfrm>
            <a:off x="7608570" y="3168650"/>
            <a:ext cx="2408555" cy="7048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菱形 6">
            <a:extLst>
              <a:ext uri="{FF2B5EF4-FFF2-40B4-BE49-F238E27FC236}">
                <a16:creationId xmlns:a16="http://schemas.microsoft.com/office/drawing/2014/main" id="{4028819A-094A-1FD9-549D-E04BD66EF83B}"/>
              </a:ext>
            </a:extLst>
          </p:cNvPr>
          <p:cNvSpPr/>
          <p:nvPr/>
        </p:nvSpPr>
        <p:spPr>
          <a:xfrm>
            <a:off x="7273051" y="3168650"/>
            <a:ext cx="704850" cy="704850"/>
          </a:xfrm>
          <a:prstGeom prst="diamond">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a:extLst>
              <a:ext uri="{FF2B5EF4-FFF2-40B4-BE49-F238E27FC236}">
                <a16:creationId xmlns:a16="http://schemas.microsoft.com/office/drawing/2014/main" id="{4367CC0C-215E-DB76-8DDB-47C1D09CAEDF}"/>
              </a:ext>
            </a:extLst>
          </p:cNvPr>
          <p:cNvSpPr/>
          <p:nvPr/>
        </p:nvSpPr>
        <p:spPr>
          <a:xfrm>
            <a:off x="9664700" y="3168650"/>
            <a:ext cx="704850" cy="704850"/>
          </a:xfrm>
          <a:prstGeom prst="ellipse">
            <a:avLst/>
          </a:prstGeom>
          <a:solidFill>
            <a:schemeClr val="bg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箭头连接符 10">
            <a:extLst>
              <a:ext uri="{FF2B5EF4-FFF2-40B4-BE49-F238E27FC236}">
                <a16:creationId xmlns:a16="http://schemas.microsoft.com/office/drawing/2014/main" id="{9D764186-2C3B-7405-72E2-DCA97B7BDEDE}"/>
              </a:ext>
            </a:extLst>
          </p:cNvPr>
          <p:cNvCxnSpPr/>
          <p:nvPr/>
        </p:nvCxnSpPr>
        <p:spPr>
          <a:xfrm>
            <a:off x="3880455" y="3353318"/>
            <a:ext cx="3536950"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2" name="直接箭头连接符 11">
            <a:extLst>
              <a:ext uri="{FF2B5EF4-FFF2-40B4-BE49-F238E27FC236}">
                <a16:creationId xmlns:a16="http://schemas.microsoft.com/office/drawing/2014/main" id="{896CB0FD-396E-B202-9CB9-20D7C5E1A869}"/>
              </a:ext>
            </a:extLst>
          </p:cNvPr>
          <p:cNvCxnSpPr/>
          <p:nvPr/>
        </p:nvCxnSpPr>
        <p:spPr>
          <a:xfrm>
            <a:off x="3860800" y="3705860"/>
            <a:ext cx="3536950"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3" name="直接箭头连接符 12">
            <a:extLst>
              <a:ext uri="{FF2B5EF4-FFF2-40B4-BE49-F238E27FC236}">
                <a16:creationId xmlns:a16="http://schemas.microsoft.com/office/drawing/2014/main" id="{14B5A15D-DE5A-44DD-C0D5-BB5CB6DCB171}"/>
              </a:ext>
            </a:extLst>
          </p:cNvPr>
          <p:cNvCxnSpPr>
            <a:cxnSpLocks/>
            <a:endCxn id="7" idx="1"/>
          </p:cNvCxnSpPr>
          <p:nvPr/>
        </p:nvCxnSpPr>
        <p:spPr>
          <a:xfrm flipV="1">
            <a:off x="4049714" y="3521075"/>
            <a:ext cx="3223337" cy="5715"/>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5" name="直接箭头连接符 14">
            <a:extLst>
              <a:ext uri="{FF2B5EF4-FFF2-40B4-BE49-F238E27FC236}">
                <a16:creationId xmlns:a16="http://schemas.microsoft.com/office/drawing/2014/main" id="{0E9008C4-22C5-BDA3-F1FE-EE2D7F99E2D5}"/>
              </a:ext>
            </a:extLst>
          </p:cNvPr>
          <p:cNvCxnSpPr>
            <a:cxnSpLocks/>
            <a:endCxn id="7" idx="0"/>
          </p:cNvCxnSpPr>
          <p:nvPr/>
        </p:nvCxnSpPr>
        <p:spPr>
          <a:xfrm>
            <a:off x="3706197" y="3168650"/>
            <a:ext cx="3919279"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7" name="直接箭头连接符 16">
            <a:extLst>
              <a:ext uri="{FF2B5EF4-FFF2-40B4-BE49-F238E27FC236}">
                <a16:creationId xmlns:a16="http://schemas.microsoft.com/office/drawing/2014/main" id="{9827591F-69A2-D875-C3EC-911A856BAEE7}"/>
              </a:ext>
            </a:extLst>
          </p:cNvPr>
          <p:cNvCxnSpPr>
            <a:cxnSpLocks/>
          </p:cNvCxnSpPr>
          <p:nvPr/>
        </p:nvCxnSpPr>
        <p:spPr>
          <a:xfrm>
            <a:off x="3689291" y="3873500"/>
            <a:ext cx="3919279"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18" name="文本框 17">
            <a:extLst>
              <a:ext uri="{FF2B5EF4-FFF2-40B4-BE49-F238E27FC236}">
                <a16:creationId xmlns:a16="http://schemas.microsoft.com/office/drawing/2014/main" id="{50727402-845E-FDC2-B7FA-DA0D100CC8AC}"/>
              </a:ext>
            </a:extLst>
          </p:cNvPr>
          <p:cNvSpPr txBox="1"/>
          <p:nvPr/>
        </p:nvSpPr>
        <p:spPr>
          <a:xfrm>
            <a:off x="1172497" y="3373398"/>
            <a:ext cx="847840" cy="253916"/>
          </a:xfrm>
          <a:prstGeom prst="rect">
            <a:avLst/>
          </a:prstGeom>
          <a:noFill/>
        </p:spPr>
        <p:txBody>
          <a:bodyPr wrap="square" rtlCol="0">
            <a:spAutoFit/>
          </a:bodyPr>
          <a:lstStyle/>
          <a:p>
            <a:r>
              <a:rPr lang="en-US" altLang="zh-CN" sz="1050" b="1" dirty="0">
                <a:latin typeface="Abadi" panose="020B0604020202020204" pitchFamily="34" charset="0"/>
                <a:ea typeface="思源宋体 CN Medium" panose="02020500000000000000" pitchFamily="18" charset="-122"/>
              </a:rPr>
              <a:t>Transmitter</a:t>
            </a:r>
            <a:endParaRPr lang="zh-CN" altLang="en-US" sz="1050" b="1" dirty="0">
              <a:latin typeface="Abadi" panose="020B0604020202020204" pitchFamily="34" charset="0"/>
              <a:ea typeface="思源宋体 CN Medium" panose="02020500000000000000" pitchFamily="18" charset="-122"/>
            </a:endParaRPr>
          </a:p>
        </p:txBody>
      </p:sp>
      <p:sp>
        <p:nvSpPr>
          <p:cNvPr id="19" name="文本框 18">
            <a:extLst>
              <a:ext uri="{FF2B5EF4-FFF2-40B4-BE49-F238E27FC236}">
                <a16:creationId xmlns:a16="http://schemas.microsoft.com/office/drawing/2014/main" id="{16AA7460-566F-9F78-F9E1-6FCBFABAF036}"/>
              </a:ext>
            </a:extLst>
          </p:cNvPr>
          <p:cNvSpPr txBox="1"/>
          <p:nvPr/>
        </p:nvSpPr>
        <p:spPr>
          <a:xfrm>
            <a:off x="9589855" y="3364591"/>
            <a:ext cx="955790" cy="276999"/>
          </a:xfrm>
          <a:prstGeom prst="rect">
            <a:avLst/>
          </a:prstGeom>
          <a:noFill/>
        </p:spPr>
        <p:txBody>
          <a:bodyPr wrap="square" rtlCol="0">
            <a:spAutoFit/>
          </a:bodyPr>
          <a:lstStyle/>
          <a:p>
            <a:r>
              <a:rPr lang="en-US" altLang="zh-CN" sz="1200" b="1" dirty="0">
                <a:latin typeface="Abadi" panose="020B0604020104020204" pitchFamily="34" charset="0"/>
                <a:ea typeface="思源宋体 CN Medium" panose="02020500000000000000" pitchFamily="18" charset="-122"/>
              </a:rPr>
              <a:t>Recipients</a:t>
            </a:r>
            <a:endParaRPr lang="zh-CN" altLang="en-US" sz="1200" b="1" dirty="0">
              <a:latin typeface="Abadi" panose="020B0604020104020204" pitchFamily="34" charset="0"/>
              <a:ea typeface="思源宋体 CN Medium" panose="02020500000000000000" pitchFamily="18" charset="-122"/>
            </a:endParaRPr>
          </a:p>
        </p:txBody>
      </p:sp>
      <p:sp>
        <p:nvSpPr>
          <p:cNvPr id="20" name="文本框 19">
            <a:extLst>
              <a:ext uri="{FF2B5EF4-FFF2-40B4-BE49-F238E27FC236}">
                <a16:creationId xmlns:a16="http://schemas.microsoft.com/office/drawing/2014/main" id="{31EB08FB-9C55-5D88-987E-A426D8CD0CE8}"/>
              </a:ext>
            </a:extLst>
          </p:cNvPr>
          <p:cNvSpPr txBox="1"/>
          <p:nvPr/>
        </p:nvSpPr>
        <p:spPr>
          <a:xfrm>
            <a:off x="3349886" y="3347527"/>
            <a:ext cx="766005" cy="307777"/>
          </a:xfrm>
          <a:prstGeom prst="rect">
            <a:avLst/>
          </a:prstGeom>
          <a:noFill/>
        </p:spPr>
        <p:txBody>
          <a:bodyPr wrap="square" rtlCol="0">
            <a:spAutoFit/>
          </a:bodyPr>
          <a:lstStyle/>
          <a:p>
            <a:r>
              <a:rPr lang="en-US" altLang="zh-CN" sz="1400" b="1" dirty="0">
                <a:latin typeface="Abadi" panose="020B0604020104020204" pitchFamily="34" charset="0"/>
                <a:ea typeface="思源宋体 CN Medium" panose="02020500000000000000" pitchFamily="18" charset="-122"/>
              </a:rPr>
              <a:t>Coding</a:t>
            </a:r>
            <a:endParaRPr lang="zh-CN" altLang="en-US" sz="1400" b="1" dirty="0">
              <a:latin typeface="Abadi" panose="020B0604020104020204" pitchFamily="34" charset="0"/>
              <a:ea typeface="思源宋体 CN Medium" panose="02020500000000000000" pitchFamily="18" charset="-122"/>
            </a:endParaRPr>
          </a:p>
        </p:txBody>
      </p:sp>
      <p:sp>
        <p:nvSpPr>
          <p:cNvPr id="21" name="文本框 20">
            <a:extLst>
              <a:ext uri="{FF2B5EF4-FFF2-40B4-BE49-F238E27FC236}">
                <a16:creationId xmlns:a16="http://schemas.microsoft.com/office/drawing/2014/main" id="{AC0D92CB-BA3E-6036-D1A6-58AEE7DAEF68}"/>
              </a:ext>
            </a:extLst>
          </p:cNvPr>
          <p:cNvSpPr txBox="1"/>
          <p:nvPr/>
        </p:nvSpPr>
        <p:spPr>
          <a:xfrm>
            <a:off x="7256145" y="3380497"/>
            <a:ext cx="799594" cy="261610"/>
          </a:xfrm>
          <a:prstGeom prst="rect">
            <a:avLst/>
          </a:prstGeom>
          <a:noFill/>
        </p:spPr>
        <p:txBody>
          <a:bodyPr wrap="square" rtlCol="0">
            <a:spAutoFit/>
          </a:bodyPr>
          <a:lstStyle/>
          <a:p>
            <a:r>
              <a:rPr lang="en-US" altLang="zh-CN" sz="1100" b="1" dirty="0">
                <a:latin typeface="Abadi" panose="020B0604020104020204" pitchFamily="34" charset="0"/>
                <a:ea typeface="思源宋体 CN Medium" panose="02020500000000000000" pitchFamily="18" charset="-122"/>
              </a:rPr>
              <a:t>Decoding</a:t>
            </a:r>
            <a:endParaRPr lang="zh-CN" altLang="en-US" sz="1100" b="1" dirty="0">
              <a:latin typeface="Abadi" panose="020B0604020104020204" pitchFamily="34" charset="0"/>
              <a:ea typeface="思源宋体 CN Medium" panose="02020500000000000000" pitchFamily="18" charset="-122"/>
            </a:endParaRPr>
          </a:p>
        </p:txBody>
      </p:sp>
      <p:sp>
        <p:nvSpPr>
          <p:cNvPr id="22" name="矩形: 圆角 21">
            <a:extLst>
              <a:ext uri="{FF2B5EF4-FFF2-40B4-BE49-F238E27FC236}">
                <a16:creationId xmlns:a16="http://schemas.microsoft.com/office/drawing/2014/main" id="{37FB06A4-B002-F5AD-6EEC-517DA4CAFFD1}"/>
              </a:ext>
            </a:extLst>
          </p:cNvPr>
          <p:cNvSpPr/>
          <p:nvPr/>
        </p:nvSpPr>
        <p:spPr>
          <a:xfrm>
            <a:off x="4797166" y="3350599"/>
            <a:ext cx="1536441" cy="36185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Abadi" panose="020B0604020104020204" pitchFamily="34" charset="0"/>
                <a:ea typeface="思源宋体 CN Medium" panose="02020500000000000000" pitchFamily="18" charset="-122"/>
              </a:rPr>
              <a:t>Data Transfer</a:t>
            </a:r>
            <a:endParaRPr lang="zh-CN" altLang="en-US" dirty="0">
              <a:latin typeface="Abadi" panose="020B0604020104020204" pitchFamily="34" charset="0"/>
              <a:ea typeface="思源宋体 CN Medium" panose="02020500000000000000" pitchFamily="18" charset="-122"/>
            </a:endParaRPr>
          </a:p>
        </p:txBody>
      </p:sp>
      <p:sp>
        <p:nvSpPr>
          <p:cNvPr id="23" name="椭圆 22">
            <a:extLst>
              <a:ext uri="{FF2B5EF4-FFF2-40B4-BE49-F238E27FC236}">
                <a16:creationId xmlns:a16="http://schemas.microsoft.com/office/drawing/2014/main" id="{F6B872BD-4E39-F928-667E-506B201FF621}"/>
              </a:ext>
            </a:extLst>
          </p:cNvPr>
          <p:cNvSpPr/>
          <p:nvPr/>
        </p:nvSpPr>
        <p:spPr>
          <a:xfrm>
            <a:off x="4316547" y="3159126"/>
            <a:ext cx="308610" cy="30861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 name="文本框 23">
            <a:extLst>
              <a:ext uri="{FF2B5EF4-FFF2-40B4-BE49-F238E27FC236}">
                <a16:creationId xmlns:a16="http://schemas.microsoft.com/office/drawing/2014/main" id="{05DA2A06-282E-3314-6FEA-B0E97AF6035D}"/>
              </a:ext>
            </a:extLst>
          </p:cNvPr>
          <p:cNvSpPr txBox="1"/>
          <p:nvPr/>
        </p:nvSpPr>
        <p:spPr>
          <a:xfrm>
            <a:off x="4267097" y="3215189"/>
            <a:ext cx="438318" cy="200055"/>
          </a:xfrm>
          <a:prstGeom prst="rect">
            <a:avLst/>
          </a:prstGeom>
          <a:noFill/>
        </p:spPr>
        <p:txBody>
          <a:bodyPr wrap="square" rtlCol="0">
            <a:spAutoFit/>
          </a:bodyPr>
          <a:lstStyle/>
          <a:p>
            <a:r>
              <a:rPr lang="en-US" altLang="zh-CN" sz="700" dirty="0">
                <a:solidFill>
                  <a:schemeClr val="bg1"/>
                </a:solidFill>
                <a:latin typeface="Abadi" panose="020B0604020104020204" pitchFamily="34" charset="0"/>
                <a:ea typeface="思源宋体 CN Medium" panose="02020500000000000000" pitchFamily="18" charset="-122"/>
              </a:rPr>
              <a:t>NOISE</a:t>
            </a:r>
            <a:endParaRPr lang="zh-CN" altLang="en-US" sz="700" dirty="0">
              <a:solidFill>
                <a:schemeClr val="bg1"/>
              </a:solidFill>
              <a:latin typeface="Abadi" panose="020B0604020104020204" pitchFamily="34" charset="0"/>
              <a:ea typeface="思源宋体 CN Medium" panose="02020500000000000000" pitchFamily="18" charset="-122"/>
            </a:endParaRPr>
          </a:p>
        </p:txBody>
      </p:sp>
      <p:grpSp>
        <p:nvGrpSpPr>
          <p:cNvPr id="27" name="组合 26">
            <a:extLst>
              <a:ext uri="{FF2B5EF4-FFF2-40B4-BE49-F238E27FC236}">
                <a16:creationId xmlns:a16="http://schemas.microsoft.com/office/drawing/2014/main" id="{5B329C17-6519-D8CD-4B59-FBEEB73577AC}"/>
              </a:ext>
            </a:extLst>
          </p:cNvPr>
          <p:cNvGrpSpPr/>
          <p:nvPr/>
        </p:nvGrpSpPr>
        <p:grpSpPr>
          <a:xfrm>
            <a:off x="4198489" y="3607176"/>
            <a:ext cx="362720" cy="252041"/>
            <a:chOff x="4244181" y="3212488"/>
            <a:chExt cx="444126" cy="308610"/>
          </a:xfrm>
        </p:grpSpPr>
        <p:sp>
          <p:nvSpPr>
            <p:cNvPr id="25" name="椭圆 24">
              <a:extLst>
                <a:ext uri="{FF2B5EF4-FFF2-40B4-BE49-F238E27FC236}">
                  <a16:creationId xmlns:a16="http://schemas.microsoft.com/office/drawing/2014/main" id="{67460B5C-CC08-1EB3-B127-9DFD8445DB89}"/>
                </a:ext>
              </a:extLst>
            </p:cNvPr>
            <p:cNvSpPr/>
            <p:nvPr/>
          </p:nvSpPr>
          <p:spPr>
            <a:xfrm>
              <a:off x="4306665" y="3212488"/>
              <a:ext cx="308610" cy="30861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26" name="文本框 25">
              <a:extLst>
                <a:ext uri="{FF2B5EF4-FFF2-40B4-BE49-F238E27FC236}">
                  <a16:creationId xmlns:a16="http://schemas.microsoft.com/office/drawing/2014/main" id="{86E40576-A048-8227-4525-9763F46912E0}"/>
                </a:ext>
              </a:extLst>
            </p:cNvPr>
            <p:cNvSpPr txBox="1"/>
            <p:nvPr/>
          </p:nvSpPr>
          <p:spPr>
            <a:xfrm>
              <a:off x="4244181" y="3263157"/>
              <a:ext cx="444126" cy="207270"/>
            </a:xfrm>
            <a:prstGeom prst="rect">
              <a:avLst/>
            </a:prstGeom>
            <a:noFill/>
          </p:spPr>
          <p:txBody>
            <a:bodyPr wrap="square" rtlCol="0">
              <a:spAutoFit/>
            </a:bodyPr>
            <a:lstStyle/>
            <a:p>
              <a:r>
                <a:rPr lang="en-US" altLang="zh-CN" sz="500" dirty="0">
                  <a:solidFill>
                    <a:schemeClr val="bg1"/>
                  </a:solidFill>
                  <a:latin typeface="Abadi" panose="020B0604020104020204" pitchFamily="34" charset="0"/>
                  <a:ea typeface="思源宋体 CN Medium" panose="02020500000000000000" pitchFamily="18" charset="-122"/>
                </a:rPr>
                <a:t>NOISE</a:t>
              </a:r>
              <a:endParaRPr lang="zh-CN" altLang="en-US" sz="500" dirty="0">
                <a:solidFill>
                  <a:schemeClr val="bg1"/>
                </a:solidFill>
                <a:latin typeface="Abadi" panose="020B0604020104020204" pitchFamily="34" charset="0"/>
                <a:ea typeface="思源宋体 CN Medium" panose="02020500000000000000" pitchFamily="18" charset="-122"/>
              </a:endParaRPr>
            </a:p>
          </p:txBody>
        </p:sp>
      </p:grpSp>
      <p:sp>
        <p:nvSpPr>
          <p:cNvPr id="29" name="椭圆 28">
            <a:extLst>
              <a:ext uri="{FF2B5EF4-FFF2-40B4-BE49-F238E27FC236}">
                <a16:creationId xmlns:a16="http://schemas.microsoft.com/office/drawing/2014/main" id="{E953197D-A927-7B7C-1B8A-429689EE05D4}"/>
              </a:ext>
            </a:extLst>
          </p:cNvPr>
          <p:cNvSpPr/>
          <p:nvPr/>
        </p:nvSpPr>
        <p:spPr>
          <a:xfrm>
            <a:off x="6616042" y="3585293"/>
            <a:ext cx="252043" cy="25204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32" name="椭圆 31">
            <a:extLst>
              <a:ext uri="{FF2B5EF4-FFF2-40B4-BE49-F238E27FC236}">
                <a16:creationId xmlns:a16="http://schemas.microsoft.com/office/drawing/2014/main" id="{5EFC5B39-EFE6-6952-20AE-78326524480E}"/>
              </a:ext>
            </a:extLst>
          </p:cNvPr>
          <p:cNvSpPr/>
          <p:nvPr/>
        </p:nvSpPr>
        <p:spPr>
          <a:xfrm>
            <a:off x="6430552" y="3200519"/>
            <a:ext cx="252043" cy="25204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35" name="椭圆 34">
            <a:extLst>
              <a:ext uri="{FF2B5EF4-FFF2-40B4-BE49-F238E27FC236}">
                <a16:creationId xmlns:a16="http://schemas.microsoft.com/office/drawing/2014/main" id="{78864DD9-6DC2-8BBB-6E53-6210D49D784E}"/>
              </a:ext>
            </a:extLst>
          </p:cNvPr>
          <p:cNvSpPr/>
          <p:nvPr/>
        </p:nvSpPr>
        <p:spPr>
          <a:xfrm>
            <a:off x="6921504" y="3248314"/>
            <a:ext cx="252043" cy="25204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cxnSp>
        <p:nvCxnSpPr>
          <p:cNvPr id="38" name="连接符: 肘形 37">
            <a:extLst>
              <a:ext uri="{FF2B5EF4-FFF2-40B4-BE49-F238E27FC236}">
                <a16:creationId xmlns:a16="http://schemas.microsoft.com/office/drawing/2014/main" id="{95DFDD6B-FFAB-E560-5C73-82E125C4D555}"/>
              </a:ext>
            </a:extLst>
          </p:cNvPr>
          <p:cNvCxnSpPr>
            <a:cxnSpLocks/>
            <a:stCxn id="6" idx="0"/>
            <a:endCxn id="21" idx="0"/>
          </p:cNvCxnSpPr>
          <p:nvPr/>
        </p:nvCxnSpPr>
        <p:spPr>
          <a:xfrm rot="16200000" flipH="1">
            <a:off x="5570691" y="1295247"/>
            <a:ext cx="211847" cy="3958653"/>
          </a:xfrm>
          <a:prstGeom prst="bentConnector3">
            <a:avLst>
              <a:gd name="adj1" fmla="val -744116"/>
            </a:avLst>
          </a:prstGeom>
          <a:ln w="19050">
            <a:prstDash val="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41" name="文本框 40">
            <a:extLst>
              <a:ext uri="{FF2B5EF4-FFF2-40B4-BE49-F238E27FC236}">
                <a16:creationId xmlns:a16="http://schemas.microsoft.com/office/drawing/2014/main" id="{1B3D2EAA-E7F7-1EEE-47E4-E40E1302C932}"/>
              </a:ext>
            </a:extLst>
          </p:cNvPr>
          <p:cNvSpPr txBox="1"/>
          <p:nvPr/>
        </p:nvSpPr>
        <p:spPr>
          <a:xfrm>
            <a:off x="4656988" y="1597596"/>
            <a:ext cx="2401349" cy="307777"/>
          </a:xfrm>
          <a:prstGeom prst="rect">
            <a:avLst/>
          </a:prstGeom>
          <a:noFill/>
        </p:spPr>
        <p:txBody>
          <a:bodyPr wrap="square" rtlCol="0">
            <a:spAutoFit/>
          </a:bodyPr>
          <a:lstStyle/>
          <a:p>
            <a:r>
              <a:rPr lang="en-US" altLang="zh-CN" sz="1400" dirty="0">
                <a:solidFill>
                  <a:schemeClr val="bg1"/>
                </a:solidFill>
                <a:latin typeface="Abadi" panose="020B0604020104020204" pitchFamily="34" charset="0"/>
                <a:ea typeface="思源宋体 CN Medium" panose="02020500000000000000" pitchFamily="18" charset="-122"/>
              </a:rPr>
              <a:t>Professional Popularization</a:t>
            </a:r>
            <a:endParaRPr lang="zh-CN" altLang="en-US" sz="1400" dirty="0">
              <a:solidFill>
                <a:schemeClr val="bg1"/>
              </a:solidFill>
              <a:latin typeface="Abadi" panose="020B0604020104020204" pitchFamily="34" charset="0"/>
              <a:ea typeface="思源宋体 CN Medium" panose="02020500000000000000" pitchFamily="18" charset="-122"/>
            </a:endParaRPr>
          </a:p>
        </p:txBody>
      </p:sp>
      <p:cxnSp>
        <p:nvCxnSpPr>
          <p:cNvPr id="43" name="连接符: 肘形 42">
            <a:extLst>
              <a:ext uri="{FF2B5EF4-FFF2-40B4-BE49-F238E27FC236}">
                <a16:creationId xmlns:a16="http://schemas.microsoft.com/office/drawing/2014/main" id="{13BA22B4-2A0F-AA62-8451-26A58E544ED0}"/>
              </a:ext>
            </a:extLst>
          </p:cNvPr>
          <p:cNvCxnSpPr>
            <a:stCxn id="7" idx="2"/>
            <a:endCxn id="6" idx="2"/>
          </p:cNvCxnSpPr>
          <p:nvPr/>
        </p:nvCxnSpPr>
        <p:spPr>
          <a:xfrm rot="5400000">
            <a:off x="5661383" y="1909407"/>
            <a:ext cx="12700" cy="3928187"/>
          </a:xfrm>
          <a:prstGeom prst="bentConnector3">
            <a:avLst>
              <a:gd name="adj1" fmla="val 13163268"/>
            </a:avLst>
          </a:prstGeom>
          <a:ln w="19050">
            <a:prstDash val="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45" name="文本框 44">
            <a:extLst>
              <a:ext uri="{FF2B5EF4-FFF2-40B4-BE49-F238E27FC236}">
                <a16:creationId xmlns:a16="http://schemas.microsoft.com/office/drawing/2014/main" id="{C2AC5E84-6586-24CC-D655-318888386E34}"/>
              </a:ext>
            </a:extLst>
          </p:cNvPr>
          <p:cNvSpPr txBox="1"/>
          <p:nvPr/>
        </p:nvSpPr>
        <p:spPr>
          <a:xfrm>
            <a:off x="4951073" y="5229515"/>
            <a:ext cx="1917012" cy="307777"/>
          </a:xfrm>
          <a:prstGeom prst="rect">
            <a:avLst/>
          </a:prstGeom>
          <a:noFill/>
        </p:spPr>
        <p:txBody>
          <a:bodyPr wrap="square" rtlCol="0">
            <a:spAutoFit/>
          </a:bodyPr>
          <a:lstStyle/>
          <a:p>
            <a:r>
              <a:rPr lang="en-US" altLang="zh-CN" sz="1400" dirty="0">
                <a:solidFill>
                  <a:schemeClr val="bg1"/>
                </a:solidFill>
                <a:latin typeface="Abadi" panose="020B0604020104020204" pitchFamily="34" charset="0"/>
                <a:ea typeface="思源宋体 CN Medium" panose="02020500000000000000" pitchFamily="18" charset="-122"/>
              </a:rPr>
              <a:t>Data Visualization</a:t>
            </a:r>
            <a:endParaRPr lang="zh-CN" altLang="en-US" sz="1400" dirty="0">
              <a:solidFill>
                <a:schemeClr val="bg1"/>
              </a:solidFill>
              <a:latin typeface="Abadi" panose="020B0604020104020204" pitchFamily="34" charset="0"/>
              <a:ea typeface="思源宋体 CN Medium" panose="02020500000000000000" pitchFamily="18" charset="-122"/>
            </a:endParaRPr>
          </a:p>
        </p:txBody>
      </p:sp>
      <p:sp>
        <p:nvSpPr>
          <p:cNvPr id="50" name="文本框 49">
            <a:extLst>
              <a:ext uri="{FF2B5EF4-FFF2-40B4-BE49-F238E27FC236}">
                <a16:creationId xmlns:a16="http://schemas.microsoft.com/office/drawing/2014/main" id="{0462C740-5609-27D3-0C1C-D5A983992681}"/>
              </a:ext>
            </a:extLst>
          </p:cNvPr>
          <p:cNvSpPr txBox="1"/>
          <p:nvPr/>
        </p:nvSpPr>
        <p:spPr>
          <a:xfrm>
            <a:off x="6347538" y="3224927"/>
            <a:ext cx="438318" cy="200055"/>
          </a:xfrm>
          <a:prstGeom prst="rect">
            <a:avLst/>
          </a:prstGeom>
          <a:noFill/>
        </p:spPr>
        <p:txBody>
          <a:bodyPr wrap="square" rtlCol="0">
            <a:spAutoFit/>
          </a:bodyPr>
          <a:lstStyle/>
          <a:p>
            <a:r>
              <a:rPr lang="en-US" altLang="zh-CN" sz="700" dirty="0">
                <a:solidFill>
                  <a:schemeClr val="bg1"/>
                </a:solidFill>
                <a:latin typeface="Abadi" panose="020B0604020104020204" pitchFamily="34" charset="0"/>
                <a:ea typeface="思源宋体 CN Medium" panose="02020500000000000000" pitchFamily="18" charset="-122"/>
              </a:rPr>
              <a:t>NOISE</a:t>
            </a:r>
            <a:endParaRPr lang="zh-CN" altLang="en-US" sz="700" dirty="0">
              <a:solidFill>
                <a:schemeClr val="bg1"/>
              </a:solidFill>
              <a:latin typeface="Abadi" panose="020B0604020104020204" pitchFamily="34" charset="0"/>
              <a:ea typeface="思源宋体 CN Medium" panose="02020500000000000000" pitchFamily="18" charset="-122"/>
            </a:endParaRPr>
          </a:p>
        </p:txBody>
      </p:sp>
      <p:sp>
        <p:nvSpPr>
          <p:cNvPr id="51" name="文本框 50">
            <a:extLst>
              <a:ext uri="{FF2B5EF4-FFF2-40B4-BE49-F238E27FC236}">
                <a16:creationId xmlns:a16="http://schemas.microsoft.com/office/drawing/2014/main" id="{B301EABA-CFC0-63C1-0F7A-F8EA24264C4A}"/>
              </a:ext>
            </a:extLst>
          </p:cNvPr>
          <p:cNvSpPr txBox="1"/>
          <p:nvPr/>
        </p:nvSpPr>
        <p:spPr>
          <a:xfrm>
            <a:off x="6839178" y="3274196"/>
            <a:ext cx="438318" cy="200055"/>
          </a:xfrm>
          <a:prstGeom prst="rect">
            <a:avLst/>
          </a:prstGeom>
          <a:noFill/>
        </p:spPr>
        <p:txBody>
          <a:bodyPr wrap="square" rtlCol="0">
            <a:spAutoFit/>
          </a:bodyPr>
          <a:lstStyle/>
          <a:p>
            <a:r>
              <a:rPr lang="en-US" altLang="zh-CN" sz="700" dirty="0">
                <a:solidFill>
                  <a:schemeClr val="bg1"/>
                </a:solidFill>
                <a:latin typeface="Abadi" panose="020B0604020104020204" pitchFamily="34" charset="0"/>
                <a:ea typeface="思源宋体 CN Medium" panose="02020500000000000000" pitchFamily="18" charset="-122"/>
              </a:rPr>
              <a:t>NOISE</a:t>
            </a:r>
            <a:endParaRPr lang="zh-CN" altLang="en-US" sz="700" dirty="0">
              <a:solidFill>
                <a:schemeClr val="bg1"/>
              </a:solidFill>
              <a:latin typeface="Abadi" panose="020B0604020104020204" pitchFamily="34" charset="0"/>
              <a:ea typeface="思源宋体 CN Medium" panose="02020500000000000000" pitchFamily="18" charset="-122"/>
            </a:endParaRPr>
          </a:p>
        </p:txBody>
      </p:sp>
      <p:sp>
        <p:nvSpPr>
          <p:cNvPr id="52" name="文本框 51">
            <a:extLst>
              <a:ext uri="{FF2B5EF4-FFF2-40B4-BE49-F238E27FC236}">
                <a16:creationId xmlns:a16="http://schemas.microsoft.com/office/drawing/2014/main" id="{DBFC2E50-03C4-D0ED-B156-89F32DB697BF}"/>
              </a:ext>
            </a:extLst>
          </p:cNvPr>
          <p:cNvSpPr txBox="1"/>
          <p:nvPr/>
        </p:nvSpPr>
        <p:spPr>
          <a:xfrm>
            <a:off x="6529292" y="3606607"/>
            <a:ext cx="438318" cy="200055"/>
          </a:xfrm>
          <a:prstGeom prst="rect">
            <a:avLst/>
          </a:prstGeom>
          <a:noFill/>
        </p:spPr>
        <p:txBody>
          <a:bodyPr wrap="square" rtlCol="0">
            <a:spAutoFit/>
          </a:bodyPr>
          <a:lstStyle/>
          <a:p>
            <a:r>
              <a:rPr lang="en-US" altLang="zh-CN" sz="700" dirty="0">
                <a:solidFill>
                  <a:schemeClr val="bg1"/>
                </a:solidFill>
                <a:latin typeface="Abadi" panose="020B0604020104020204" pitchFamily="34" charset="0"/>
                <a:ea typeface="思源宋体 CN Medium" panose="02020500000000000000" pitchFamily="18" charset="-122"/>
              </a:rPr>
              <a:t>NOISE</a:t>
            </a:r>
            <a:endParaRPr lang="zh-CN" altLang="en-US" sz="700" dirty="0">
              <a:solidFill>
                <a:schemeClr val="bg1"/>
              </a:solidFill>
              <a:latin typeface="Abadi" panose="020B0604020104020204" pitchFamily="34" charset="0"/>
              <a:ea typeface="思源宋体 CN Medium" panose="02020500000000000000" pitchFamily="18" charset="-122"/>
            </a:endParaRPr>
          </a:p>
        </p:txBody>
      </p:sp>
      <p:sp>
        <p:nvSpPr>
          <p:cNvPr id="54" name="文本框 53">
            <a:extLst>
              <a:ext uri="{FF2B5EF4-FFF2-40B4-BE49-F238E27FC236}">
                <a16:creationId xmlns:a16="http://schemas.microsoft.com/office/drawing/2014/main" id="{FCD6CD9E-E7AE-168B-A271-8FAA104C0E6F}"/>
              </a:ext>
            </a:extLst>
          </p:cNvPr>
          <p:cNvSpPr txBox="1"/>
          <p:nvPr/>
        </p:nvSpPr>
        <p:spPr>
          <a:xfrm>
            <a:off x="4689760" y="2047292"/>
            <a:ext cx="2556764" cy="830997"/>
          </a:xfrm>
          <a:prstGeom prst="rect">
            <a:avLst/>
          </a:prstGeom>
          <a:noFill/>
        </p:spPr>
        <p:txBody>
          <a:bodyPr wrap="square">
            <a:spAutoFit/>
          </a:bodyPr>
          <a:lstStyle/>
          <a:p>
            <a:r>
              <a:rPr lang="zh-CN" altLang="en-US" sz="1600" dirty="0">
                <a:solidFill>
                  <a:schemeClr val="bg1"/>
                </a:solidFill>
              </a:rPr>
              <a:t>Professional barriers</a:t>
            </a:r>
            <a:endParaRPr lang="en-US" altLang="zh-CN" sz="1600" dirty="0">
              <a:solidFill>
                <a:schemeClr val="bg1"/>
              </a:solidFill>
            </a:endParaRPr>
          </a:p>
          <a:p>
            <a:r>
              <a:rPr lang="en-US" altLang="zh-CN" sz="1600" dirty="0">
                <a:solidFill>
                  <a:schemeClr val="bg1"/>
                </a:solidFill>
              </a:rPr>
              <a:t>Expression Problem</a:t>
            </a:r>
          </a:p>
          <a:p>
            <a:r>
              <a:rPr lang="en-US" altLang="zh-CN" sz="1600" dirty="0">
                <a:solidFill>
                  <a:schemeClr val="bg1"/>
                </a:solidFill>
              </a:rPr>
              <a:t>Communication methods</a:t>
            </a:r>
            <a:endParaRPr lang="zh-CN" altLang="en-US" sz="1600" dirty="0">
              <a:solidFill>
                <a:schemeClr val="bg1"/>
              </a:solidFill>
            </a:endParaRPr>
          </a:p>
        </p:txBody>
      </p:sp>
      <p:sp>
        <p:nvSpPr>
          <p:cNvPr id="56" name="文本框 55">
            <a:extLst>
              <a:ext uri="{FF2B5EF4-FFF2-40B4-BE49-F238E27FC236}">
                <a16:creationId xmlns:a16="http://schemas.microsoft.com/office/drawing/2014/main" id="{EA8A3AB0-503D-2349-E672-541E90601209}"/>
              </a:ext>
            </a:extLst>
          </p:cNvPr>
          <p:cNvSpPr txBox="1"/>
          <p:nvPr/>
        </p:nvSpPr>
        <p:spPr>
          <a:xfrm>
            <a:off x="4907042" y="4098047"/>
            <a:ext cx="1649531" cy="369332"/>
          </a:xfrm>
          <a:prstGeom prst="rect">
            <a:avLst/>
          </a:prstGeom>
          <a:noFill/>
        </p:spPr>
        <p:txBody>
          <a:bodyPr wrap="square">
            <a:spAutoFit/>
          </a:bodyPr>
          <a:lstStyle/>
          <a:p>
            <a:r>
              <a:rPr lang="zh-CN" altLang="en-US" dirty="0">
                <a:solidFill>
                  <a:schemeClr val="bg1"/>
                </a:solidFill>
              </a:rPr>
              <a:t>Display Tools</a:t>
            </a:r>
          </a:p>
        </p:txBody>
      </p:sp>
      <p:sp>
        <p:nvSpPr>
          <p:cNvPr id="58" name="文本框 57">
            <a:extLst>
              <a:ext uri="{FF2B5EF4-FFF2-40B4-BE49-F238E27FC236}">
                <a16:creationId xmlns:a16="http://schemas.microsoft.com/office/drawing/2014/main" id="{D1DFF83B-CBF4-D091-3432-5ACE0D5A9211}"/>
              </a:ext>
            </a:extLst>
          </p:cNvPr>
          <p:cNvSpPr txBox="1"/>
          <p:nvPr/>
        </p:nvSpPr>
        <p:spPr>
          <a:xfrm>
            <a:off x="4228708" y="4405885"/>
            <a:ext cx="3221540" cy="369332"/>
          </a:xfrm>
          <a:prstGeom prst="rect">
            <a:avLst/>
          </a:prstGeom>
          <a:noFill/>
        </p:spPr>
        <p:txBody>
          <a:bodyPr wrap="square">
            <a:spAutoFit/>
          </a:bodyPr>
          <a:lstStyle/>
          <a:p>
            <a:r>
              <a:rPr lang="zh-CN" altLang="en-US" dirty="0">
                <a:solidFill>
                  <a:schemeClr val="bg1"/>
                </a:solidFill>
              </a:rPr>
              <a:t>What you see is what you get</a:t>
            </a:r>
          </a:p>
        </p:txBody>
      </p:sp>
      <p:sp>
        <p:nvSpPr>
          <p:cNvPr id="60" name="文本框 59">
            <a:extLst>
              <a:ext uri="{FF2B5EF4-FFF2-40B4-BE49-F238E27FC236}">
                <a16:creationId xmlns:a16="http://schemas.microsoft.com/office/drawing/2014/main" id="{5FFC25C2-2706-E9DB-7D4C-E4D271DB39E8}"/>
              </a:ext>
            </a:extLst>
          </p:cNvPr>
          <p:cNvSpPr txBox="1"/>
          <p:nvPr/>
        </p:nvSpPr>
        <p:spPr>
          <a:xfrm>
            <a:off x="1121050" y="669462"/>
            <a:ext cx="10247313" cy="523220"/>
          </a:xfrm>
          <a:prstGeom prst="rect">
            <a:avLst/>
          </a:prstGeom>
          <a:noFill/>
        </p:spPr>
        <p:txBody>
          <a:bodyPr wrap="square">
            <a:spAutoFit/>
          </a:bodyPr>
          <a:lstStyle/>
          <a:p>
            <a:r>
              <a:rPr lang="en-US" altLang="zh-CN" sz="2800" dirty="0">
                <a:solidFill>
                  <a:schemeClr val="bg1"/>
                </a:solidFill>
                <a:latin typeface="Abadi" panose="020B0604020104020204" pitchFamily="34" charset="0"/>
              </a:rPr>
              <a:t>The first core of data-based decision-making is noise reduction</a:t>
            </a:r>
            <a:endParaRPr lang="zh-CN" altLang="en-US" sz="2800" dirty="0">
              <a:solidFill>
                <a:schemeClr val="bg1"/>
              </a:solidFill>
              <a:latin typeface="Abadi" panose="020B0604020104020204" pitchFamily="34" charset="0"/>
            </a:endParaRPr>
          </a:p>
        </p:txBody>
      </p:sp>
    </p:spTree>
    <p:extLst>
      <p:ext uri="{BB962C8B-B14F-4D97-AF65-F5344CB8AC3E}">
        <p14:creationId xmlns:p14="http://schemas.microsoft.com/office/powerpoint/2010/main" val="31493724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0D21793D-BF0B-418B-806C-E1A7484E5D3E}"/>
              </a:ext>
            </a:extLst>
          </p:cNvPr>
          <p:cNvSpPr/>
          <p:nvPr/>
        </p:nvSpPr>
        <p:spPr>
          <a:xfrm>
            <a:off x="1565275" y="3168650"/>
            <a:ext cx="2140922" cy="7048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a:extLst>
              <a:ext uri="{FF2B5EF4-FFF2-40B4-BE49-F238E27FC236}">
                <a16:creationId xmlns:a16="http://schemas.microsoft.com/office/drawing/2014/main" id="{29F4EE5B-02BA-1EA6-D2AE-54066E105951}"/>
              </a:ext>
            </a:extLst>
          </p:cNvPr>
          <p:cNvSpPr/>
          <p:nvPr/>
        </p:nvSpPr>
        <p:spPr>
          <a:xfrm>
            <a:off x="1212850" y="3168650"/>
            <a:ext cx="704850" cy="704850"/>
          </a:xfrm>
          <a:prstGeom prst="ellipse">
            <a:avLst/>
          </a:prstGeom>
          <a:solidFill>
            <a:schemeClr val="bg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A43C3C52-DF53-6CD7-592A-39C84DC58472}"/>
              </a:ext>
            </a:extLst>
          </p:cNvPr>
          <p:cNvSpPr/>
          <p:nvPr/>
        </p:nvSpPr>
        <p:spPr>
          <a:xfrm>
            <a:off x="7608570" y="3168650"/>
            <a:ext cx="2408555" cy="7048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a:extLst>
              <a:ext uri="{FF2B5EF4-FFF2-40B4-BE49-F238E27FC236}">
                <a16:creationId xmlns:a16="http://schemas.microsoft.com/office/drawing/2014/main" id="{4367CC0C-215E-DB76-8DDB-47C1D09CAEDF}"/>
              </a:ext>
            </a:extLst>
          </p:cNvPr>
          <p:cNvSpPr/>
          <p:nvPr/>
        </p:nvSpPr>
        <p:spPr>
          <a:xfrm>
            <a:off x="9664700" y="3168650"/>
            <a:ext cx="704850" cy="704850"/>
          </a:xfrm>
          <a:prstGeom prst="ellipse">
            <a:avLst/>
          </a:prstGeom>
          <a:solidFill>
            <a:schemeClr val="bg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箭头连接符 10">
            <a:extLst>
              <a:ext uri="{FF2B5EF4-FFF2-40B4-BE49-F238E27FC236}">
                <a16:creationId xmlns:a16="http://schemas.microsoft.com/office/drawing/2014/main" id="{9D764186-2C3B-7405-72E2-DCA97B7BDEDE}"/>
              </a:ext>
            </a:extLst>
          </p:cNvPr>
          <p:cNvCxnSpPr/>
          <p:nvPr/>
        </p:nvCxnSpPr>
        <p:spPr>
          <a:xfrm>
            <a:off x="3880455" y="3353318"/>
            <a:ext cx="3536950"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2" name="直接箭头连接符 11">
            <a:extLst>
              <a:ext uri="{FF2B5EF4-FFF2-40B4-BE49-F238E27FC236}">
                <a16:creationId xmlns:a16="http://schemas.microsoft.com/office/drawing/2014/main" id="{896CB0FD-396E-B202-9CB9-20D7C5E1A869}"/>
              </a:ext>
            </a:extLst>
          </p:cNvPr>
          <p:cNvCxnSpPr/>
          <p:nvPr/>
        </p:nvCxnSpPr>
        <p:spPr>
          <a:xfrm>
            <a:off x="3860800" y="3705860"/>
            <a:ext cx="3536950"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3" name="直接箭头连接符 12">
            <a:extLst>
              <a:ext uri="{FF2B5EF4-FFF2-40B4-BE49-F238E27FC236}">
                <a16:creationId xmlns:a16="http://schemas.microsoft.com/office/drawing/2014/main" id="{14B5A15D-DE5A-44DD-C0D5-BB5CB6DCB171}"/>
              </a:ext>
            </a:extLst>
          </p:cNvPr>
          <p:cNvCxnSpPr>
            <a:cxnSpLocks/>
            <a:endCxn id="7" idx="1"/>
          </p:cNvCxnSpPr>
          <p:nvPr/>
        </p:nvCxnSpPr>
        <p:spPr>
          <a:xfrm flipV="1">
            <a:off x="4049714" y="3521075"/>
            <a:ext cx="3223337" cy="5715"/>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5" name="直接箭头连接符 14">
            <a:extLst>
              <a:ext uri="{FF2B5EF4-FFF2-40B4-BE49-F238E27FC236}">
                <a16:creationId xmlns:a16="http://schemas.microsoft.com/office/drawing/2014/main" id="{0E9008C4-22C5-BDA3-F1FE-EE2D7F99E2D5}"/>
              </a:ext>
            </a:extLst>
          </p:cNvPr>
          <p:cNvCxnSpPr>
            <a:cxnSpLocks/>
            <a:endCxn id="7" idx="0"/>
          </p:cNvCxnSpPr>
          <p:nvPr/>
        </p:nvCxnSpPr>
        <p:spPr>
          <a:xfrm>
            <a:off x="3706197" y="3168650"/>
            <a:ext cx="3919279"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7" name="直接箭头连接符 16">
            <a:extLst>
              <a:ext uri="{FF2B5EF4-FFF2-40B4-BE49-F238E27FC236}">
                <a16:creationId xmlns:a16="http://schemas.microsoft.com/office/drawing/2014/main" id="{9827591F-69A2-D875-C3EC-911A856BAEE7}"/>
              </a:ext>
            </a:extLst>
          </p:cNvPr>
          <p:cNvCxnSpPr>
            <a:cxnSpLocks/>
          </p:cNvCxnSpPr>
          <p:nvPr/>
        </p:nvCxnSpPr>
        <p:spPr>
          <a:xfrm>
            <a:off x="3689291" y="3873500"/>
            <a:ext cx="3919279"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18" name="文本框 17">
            <a:extLst>
              <a:ext uri="{FF2B5EF4-FFF2-40B4-BE49-F238E27FC236}">
                <a16:creationId xmlns:a16="http://schemas.microsoft.com/office/drawing/2014/main" id="{50727402-845E-FDC2-B7FA-DA0D100CC8AC}"/>
              </a:ext>
            </a:extLst>
          </p:cNvPr>
          <p:cNvSpPr txBox="1"/>
          <p:nvPr/>
        </p:nvSpPr>
        <p:spPr>
          <a:xfrm>
            <a:off x="1172497" y="3373398"/>
            <a:ext cx="847840" cy="253916"/>
          </a:xfrm>
          <a:prstGeom prst="rect">
            <a:avLst/>
          </a:prstGeom>
          <a:noFill/>
        </p:spPr>
        <p:txBody>
          <a:bodyPr wrap="square" rtlCol="0">
            <a:spAutoFit/>
          </a:bodyPr>
          <a:lstStyle/>
          <a:p>
            <a:r>
              <a:rPr lang="en-US" altLang="zh-CN" sz="1050" b="1" dirty="0">
                <a:latin typeface="Abadi" panose="020B0604020202020204" pitchFamily="34" charset="0"/>
                <a:ea typeface="思源宋体 CN Medium" panose="02020500000000000000" pitchFamily="18" charset="-122"/>
              </a:rPr>
              <a:t>Transmitter</a:t>
            </a:r>
            <a:endParaRPr lang="zh-CN" altLang="en-US" sz="1050" b="1" dirty="0">
              <a:latin typeface="Abadi" panose="020B0604020202020204" pitchFamily="34" charset="0"/>
              <a:ea typeface="思源宋体 CN Medium" panose="02020500000000000000" pitchFamily="18" charset="-122"/>
            </a:endParaRPr>
          </a:p>
        </p:txBody>
      </p:sp>
      <p:sp>
        <p:nvSpPr>
          <p:cNvPr id="19" name="文本框 18">
            <a:extLst>
              <a:ext uri="{FF2B5EF4-FFF2-40B4-BE49-F238E27FC236}">
                <a16:creationId xmlns:a16="http://schemas.microsoft.com/office/drawing/2014/main" id="{16AA7460-566F-9F78-F9E1-6FCBFABAF036}"/>
              </a:ext>
            </a:extLst>
          </p:cNvPr>
          <p:cNvSpPr txBox="1"/>
          <p:nvPr/>
        </p:nvSpPr>
        <p:spPr>
          <a:xfrm>
            <a:off x="9589855" y="3364591"/>
            <a:ext cx="955790" cy="276999"/>
          </a:xfrm>
          <a:prstGeom prst="rect">
            <a:avLst/>
          </a:prstGeom>
          <a:noFill/>
        </p:spPr>
        <p:txBody>
          <a:bodyPr wrap="square" rtlCol="0">
            <a:spAutoFit/>
          </a:bodyPr>
          <a:lstStyle/>
          <a:p>
            <a:r>
              <a:rPr lang="en-US" altLang="zh-CN" sz="1200" b="1" dirty="0">
                <a:latin typeface="Abadi" panose="020B0604020104020204" pitchFamily="34" charset="0"/>
                <a:ea typeface="思源宋体 CN Medium" panose="02020500000000000000" pitchFamily="18" charset="-122"/>
              </a:rPr>
              <a:t>Recipients</a:t>
            </a:r>
            <a:endParaRPr lang="zh-CN" altLang="en-US" sz="1200" b="1" dirty="0">
              <a:latin typeface="Abadi" panose="020B0604020104020204" pitchFamily="34" charset="0"/>
              <a:ea typeface="思源宋体 CN Medium" panose="02020500000000000000" pitchFamily="18" charset="-122"/>
            </a:endParaRPr>
          </a:p>
        </p:txBody>
      </p:sp>
      <p:sp>
        <p:nvSpPr>
          <p:cNvPr id="22" name="矩形: 圆角 21">
            <a:extLst>
              <a:ext uri="{FF2B5EF4-FFF2-40B4-BE49-F238E27FC236}">
                <a16:creationId xmlns:a16="http://schemas.microsoft.com/office/drawing/2014/main" id="{37FB06A4-B002-F5AD-6EEC-517DA4CAFFD1}"/>
              </a:ext>
            </a:extLst>
          </p:cNvPr>
          <p:cNvSpPr/>
          <p:nvPr/>
        </p:nvSpPr>
        <p:spPr>
          <a:xfrm>
            <a:off x="4797166" y="3350599"/>
            <a:ext cx="1536441" cy="36185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Abadi" panose="020B0604020104020204" pitchFamily="34" charset="0"/>
                <a:ea typeface="思源宋体 CN Medium" panose="02020500000000000000" pitchFamily="18" charset="-122"/>
              </a:rPr>
              <a:t>Data Transfer</a:t>
            </a:r>
            <a:endParaRPr lang="zh-CN" altLang="en-US" dirty="0">
              <a:latin typeface="Abadi" panose="020B0604020104020204" pitchFamily="34" charset="0"/>
              <a:ea typeface="思源宋体 CN Medium" panose="02020500000000000000" pitchFamily="18" charset="-122"/>
            </a:endParaRPr>
          </a:p>
        </p:txBody>
      </p:sp>
      <p:sp>
        <p:nvSpPr>
          <p:cNvPr id="23" name="椭圆 22">
            <a:extLst>
              <a:ext uri="{FF2B5EF4-FFF2-40B4-BE49-F238E27FC236}">
                <a16:creationId xmlns:a16="http://schemas.microsoft.com/office/drawing/2014/main" id="{F6B872BD-4E39-F928-667E-506B201FF621}"/>
              </a:ext>
            </a:extLst>
          </p:cNvPr>
          <p:cNvSpPr/>
          <p:nvPr/>
        </p:nvSpPr>
        <p:spPr>
          <a:xfrm>
            <a:off x="4316547" y="3159126"/>
            <a:ext cx="308610" cy="30861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 name="文本框 23">
            <a:extLst>
              <a:ext uri="{FF2B5EF4-FFF2-40B4-BE49-F238E27FC236}">
                <a16:creationId xmlns:a16="http://schemas.microsoft.com/office/drawing/2014/main" id="{05DA2A06-282E-3314-6FEA-B0E97AF6035D}"/>
              </a:ext>
            </a:extLst>
          </p:cNvPr>
          <p:cNvSpPr txBox="1"/>
          <p:nvPr/>
        </p:nvSpPr>
        <p:spPr>
          <a:xfrm>
            <a:off x="4267097" y="3215189"/>
            <a:ext cx="438318" cy="200055"/>
          </a:xfrm>
          <a:prstGeom prst="rect">
            <a:avLst/>
          </a:prstGeom>
          <a:noFill/>
        </p:spPr>
        <p:txBody>
          <a:bodyPr wrap="square" rtlCol="0">
            <a:spAutoFit/>
          </a:bodyPr>
          <a:lstStyle/>
          <a:p>
            <a:r>
              <a:rPr lang="en-US" altLang="zh-CN" sz="700" dirty="0">
                <a:solidFill>
                  <a:schemeClr val="bg1"/>
                </a:solidFill>
                <a:latin typeface="Abadi" panose="020B0604020104020204" pitchFamily="34" charset="0"/>
                <a:ea typeface="思源宋体 CN Medium" panose="02020500000000000000" pitchFamily="18" charset="-122"/>
              </a:rPr>
              <a:t>NOISE</a:t>
            </a:r>
            <a:endParaRPr lang="zh-CN" altLang="en-US" sz="700" dirty="0">
              <a:solidFill>
                <a:schemeClr val="bg1"/>
              </a:solidFill>
              <a:latin typeface="Abadi" panose="020B0604020104020204" pitchFamily="34" charset="0"/>
              <a:ea typeface="思源宋体 CN Medium" panose="02020500000000000000" pitchFamily="18" charset="-122"/>
            </a:endParaRPr>
          </a:p>
        </p:txBody>
      </p:sp>
      <p:grpSp>
        <p:nvGrpSpPr>
          <p:cNvPr id="27" name="组合 26">
            <a:extLst>
              <a:ext uri="{FF2B5EF4-FFF2-40B4-BE49-F238E27FC236}">
                <a16:creationId xmlns:a16="http://schemas.microsoft.com/office/drawing/2014/main" id="{5B329C17-6519-D8CD-4B59-FBEEB73577AC}"/>
              </a:ext>
            </a:extLst>
          </p:cNvPr>
          <p:cNvGrpSpPr/>
          <p:nvPr/>
        </p:nvGrpSpPr>
        <p:grpSpPr>
          <a:xfrm>
            <a:off x="4198489" y="3607176"/>
            <a:ext cx="362720" cy="252041"/>
            <a:chOff x="4244181" y="3212488"/>
            <a:chExt cx="444126" cy="308610"/>
          </a:xfrm>
        </p:grpSpPr>
        <p:sp>
          <p:nvSpPr>
            <p:cNvPr id="25" name="椭圆 24">
              <a:extLst>
                <a:ext uri="{FF2B5EF4-FFF2-40B4-BE49-F238E27FC236}">
                  <a16:creationId xmlns:a16="http://schemas.microsoft.com/office/drawing/2014/main" id="{67460B5C-CC08-1EB3-B127-9DFD8445DB89}"/>
                </a:ext>
              </a:extLst>
            </p:cNvPr>
            <p:cNvSpPr/>
            <p:nvPr/>
          </p:nvSpPr>
          <p:spPr>
            <a:xfrm>
              <a:off x="4306665" y="3212488"/>
              <a:ext cx="308610" cy="30861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26" name="文本框 25">
              <a:extLst>
                <a:ext uri="{FF2B5EF4-FFF2-40B4-BE49-F238E27FC236}">
                  <a16:creationId xmlns:a16="http://schemas.microsoft.com/office/drawing/2014/main" id="{86E40576-A048-8227-4525-9763F46912E0}"/>
                </a:ext>
              </a:extLst>
            </p:cNvPr>
            <p:cNvSpPr txBox="1"/>
            <p:nvPr/>
          </p:nvSpPr>
          <p:spPr>
            <a:xfrm>
              <a:off x="4244181" y="3263157"/>
              <a:ext cx="444126" cy="207270"/>
            </a:xfrm>
            <a:prstGeom prst="rect">
              <a:avLst/>
            </a:prstGeom>
            <a:noFill/>
          </p:spPr>
          <p:txBody>
            <a:bodyPr wrap="square" rtlCol="0">
              <a:spAutoFit/>
            </a:bodyPr>
            <a:lstStyle/>
            <a:p>
              <a:r>
                <a:rPr lang="en-US" altLang="zh-CN" sz="500" dirty="0">
                  <a:solidFill>
                    <a:schemeClr val="bg1"/>
                  </a:solidFill>
                  <a:latin typeface="Abadi" panose="020B0604020104020204" pitchFamily="34" charset="0"/>
                  <a:ea typeface="思源宋体 CN Medium" panose="02020500000000000000" pitchFamily="18" charset="-122"/>
                </a:rPr>
                <a:t>NOISE</a:t>
              </a:r>
              <a:endParaRPr lang="zh-CN" altLang="en-US" sz="500" dirty="0">
                <a:solidFill>
                  <a:schemeClr val="bg1"/>
                </a:solidFill>
                <a:latin typeface="Abadi" panose="020B0604020104020204" pitchFamily="34" charset="0"/>
                <a:ea typeface="思源宋体 CN Medium" panose="02020500000000000000" pitchFamily="18" charset="-122"/>
              </a:endParaRPr>
            </a:p>
          </p:txBody>
        </p:sp>
      </p:grpSp>
      <p:sp>
        <p:nvSpPr>
          <p:cNvPr id="29" name="椭圆 28">
            <a:extLst>
              <a:ext uri="{FF2B5EF4-FFF2-40B4-BE49-F238E27FC236}">
                <a16:creationId xmlns:a16="http://schemas.microsoft.com/office/drawing/2014/main" id="{E953197D-A927-7B7C-1B8A-429689EE05D4}"/>
              </a:ext>
            </a:extLst>
          </p:cNvPr>
          <p:cNvSpPr/>
          <p:nvPr/>
        </p:nvSpPr>
        <p:spPr>
          <a:xfrm>
            <a:off x="6616042" y="3585293"/>
            <a:ext cx="252043" cy="25204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32" name="椭圆 31">
            <a:extLst>
              <a:ext uri="{FF2B5EF4-FFF2-40B4-BE49-F238E27FC236}">
                <a16:creationId xmlns:a16="http://schemas.microsoft.com/office/drawing/2014/main" id="{5EFC5B39-EFE6-6952-20AE-78326524480E}"/>
              </a:ext>
            </a:extLst>
          </p:cNvPr>
          <p:cNvSpPr/>
          <p:nvPr/>
        </p:nvSpPr>
        <p:spPr>
          <a:xfrm>
            <a:off x="6430552" y="3200519"/>
            <a:ext cx="252043" cy="25204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35" name="椭圆 34">
            <a:extLst>
              <a:ext uri="{FF2B5EF4-FFF2-40B4-BE49-F238E27FC236}">
                <a16:creationId xmlns:a16="http://schemas.microsoft.com/office/drawing/2014/main" id="{78864DD9-6DC2-8BBB-6E53-6210D49D784E}"/>
              </a:ext>
            </a:extLst>
          </p:cNvPr>
          <p:cNvSpPr/>
          <p:nvPr/>
        </p:nvSpPr>
        <p:spPr>
          <a:xfrm>
            <a:off x="6921504" y="3248314"/>
            <a:ext cx="252043" cy="25204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cxnSp>
        <p:nvCxnSpPr>
          <p:cNvPr id="38" name="连接符: 肘形 37">
            <a:extLst>
              <a:ext uri="{FF2B5EF4-FFF2-40B4-BE49-F238E27FC236}">
                <a16:creationId xmlns:a16="http://schemas.microsoft.com/office/drawing/2014/main" id="{95DFDD6B-FFAB-E560-5C73-82E125C4D555}"/>
              </a:ext>
            </a:extLst>
          </p:cNvPr>
          <p:cNvCxnSpPr>
            <a:cxnSpLocks/>
            <a:stCxn id="6" idx="0"/>
            <a:endCxn id="21" idx="0"/>
          </p:cNvCxnSpPr>
          <p:nvPr/>
        </p:nvCxnSpPr>
        <p:spPr>
          <a:xfrm rot="16200000" flipH="1">
            <a:off x="5570691" y="1295247"/>
            <a:ext cx="211847" cy="3958653"/>
          </a:xfrm>
          <a:prstGeom prst="bentConnector3">
            <a:avLst>
              <a:gd name="adj1" fmla="val -744116"/>
            </a:avLst>
          </a:prstGeom>
          <a:ln w="19050">
            <a:prstDash val="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41" name="文本框 40">
            <a:extLst>
              <a:ext uri="{FF2B5EF4-FFF2-40B4-BE49-F238E27FC236}">
                <a16:creationId xmlns:a16="http://schemas.microsoft.com/office/drawing/2014/main" id="{1B3D2EAA-E7F7-1EEE-47E4-E40E1302C932}"/>
              </a:ext>
            </a:extLst>
          </p:cNvPr>
          <p:cNvSpPr txBox="1"/>
          <p:nvPr/>
        </p:nvSpPr>
        <p:spPr>
          <a:xfrm>
            <a:off x="4656988" y="1597596"/>
            <a:ext cx="2401349" cy="307777"/>
          </a:xfrm>
          <a:prstGeom prst="rect">
            <a:avLst/>
          </a:prstGeom>
          <a:noFill/>
        </p:spPr>
        <p:txBody>
          <a:bodyPr wrap="square" rtlCol="0">
            <a:spAutoFit/>
          </a:bodyPr>
          <a:lstStyle/>
          <a:p>
            <a:r>
              <a:rPr lang="en-US" altLang="zh-CN" sz="1400" dirty="0">
                <a:latin typeface="Abadi" panose="020B0604020104020204" pitchFamily="34" charset="0"/>
                <a:ea typeface="思源宋体 CN Medium" panose="02020500000000000000" pitchFamily="18" charset="-122"/>
              </a:rPr>
              <a:t>Professional Popularization</a:t>
            </a:r>
            <a:endParaRPr lang="zh-CN" altLang="en-US" sz="1400" dirty="0">
              <a:latin typeface="Abadi" panose="020B0604020104020204" pitchFamily="34" charset="0"/>
              <a:ea typeface="思源宋体 CN Medium" panose="02020500000000000000" pitchFamily="18" charset="-122"/>
            </a:endParaRPr>
          </a:p>
        </p:txBody>
      </p:sp>
      <p:cxnSp>
        <p:nvCxnSpPr>
          <p:cNvPr id="43" name="连接符: 肘形 42">
            <a:extLst>
              <a:ext uri="{FF2B5EF4-FFF2-40B4-BE49-F238E27FC236}">
                <a16:creationId xmlns:a16="http://schemas.microsoft.com/office/drawing/2014/main" id="{13BA22B4-2A0F-AA62-8451-26A58E544ED0}"/>
              </a:ext>
            </a:extLst>
          </p:cNvPr>
          <p:cNvCxnSpPr>
            <a:stCxn id="7" idx="2"/>
            <a:endCxn id="6" idx="2"/>
          </p:cNvCxnSpPr>
          <p:nvPr/>
        </p:nvCxnSpPr>
        <p:spPr>
          <a:xfrm rot="5400000">
            <a:off x="5661383" y="1909407"/>
            <a:ext cx="12700" cy="3928187"/>
          </a:xfrm>
          <a:prstGeom prst="bentConnector3">
            <a:avLst>
              <a:gd name="adj1" fmla="val 13163268"/>
            </a:avLst>
          </a:prstGeom>
          <a:ln w="19050">
            <a:prstDash val="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45" name="文本框 44">
            <a:extLst>
              <a:ext uri="{FF2B5EF4-FFF2-40B4-BE49-F238E27FC236}">
                <a16:creationId xmlns:a16="http://schemas.microsoft.com/office/drawing/2014/main" id="{C2AC5E84-6586-24CC-D655-318888386E34}"/>
              </a:ext>
            </a:extLst>
          </p:cNvPr>
          <p:cNvSpPr txBox="1"/>
          <p:nvPr/>
        </p:nvSpPr>
        <p:spPr>
          <a:xfrm>
            <a:off x="4951073" y="5229515"/>
            <a:ext cx="1917012" cy="307777"/>
          </a:xfrm>
          <a:prstGeom prst="rect">
            <a:avLst/>
          </a:prstGeom>
          <a:noFill/>
        </p:spPr>
        <p:txBody>
          <a:bodyPr wrap="square" rtlCol="0">
            <a:spAutoFit/>
          </a:bodyPr>
          <a:lstStyle/>
          <a:p>
            <a:r>
              <a:rPr lang="en-US" altLang="zh-CN" sz="1400" dirty="0">
                <a:latin typeface="Abadi" panose="020B0604020104020204" pitchFamily="34" charset="0"/>
                <a:ea typeface="思源宋体 CN Medium" panose="02020500000000000000" pitchFamily="18" charset="-122"/>
              </a:rPr>
              <a:t>Data Visualization</a:t>
            </a:r>
            <a:endParaRPr lang="zh-CN" altLang="en-US" sz="1400" dirty="0">
              <a:latin typeface="Abadi" panose="020B0604020104020204" pitchFamily="34" charset="0"/>
              <a:ea typeface="思源宋体 CN Medium" panose="02020500000000000000" pitchFamily="18" charset="-122"/>
            </a:endParaRPr>
          </a:p>
        </p:txBody>
      </p:sp>
      <p:sp>
        <p:nvSpPr>
          <p:cNvPr id="50" name="文本框 49">
            <a:extLst>
              <a:ext uri="{FF2B5EF4-FFF2-40B4-BE49-F238E27FC236}">
                <a16:creationId xmlns:a16="http://schemas.microsoft.com/office/drawing/2014/main" id="{0462C740-5609-27D3-0C1C-D5A983992681}"/>
              </a:ext>
            </a:extLst>
          </p:cNvPr>
          <p:cNvSpPr txBox="1"/>
          <p:nvPr/>
        </p:nvSpPr>
        <p:spPr>
          <a:xfrm>
            <a:off x="6347538" y="3224927"/>
            <a:ext cx="438318" cy="200055"/>
          </a:xfrm>
          <a:prstGeom prst="rect">
            <a:avLst/>
          </a:prstGeom>
          <a:noFill/>
        </p:spPr>
        <p:txBody>
          <a:bodyPr wrap="square" rtlCol="0">
            <a:spAutoFit/>
          </a:bodyPr>
          <a:lstStyle/>
          <a:p>
            <a:r>
              <a:rPr lang="en-US" altLang="zh-CN" sz="700" dirty="0">
                <a:solidFill>
                  <a:schemeClr val="bg1"/>
                </a:solidFill>
                <a:latin typeface="Abadi" panose="020B0604020104020204" pitchFamily="34" charset="0"/>
                <a:ea typeface="思源宋体 CN Medium" panose="02020500000000000000" pitchFamily="18" charset="-122"/>
              </a:rPr>
              <a:t>NOISE</a:t>
            </a:r>
            <a:endParaRPr lang="zh-CN" altLang="en-US" sz="700" dirty="0">
              <a:solidFill>
                <a:schemeClr val="bg1"/>
              </a:solidFill>
              <a:latin typeface="Abadi" panose="020B0604020104020204" pitchFamily="34" charset="0"/>
              <a:ea typeface="思源宋体 CN Medium" panose="02020500000000000000" pitchFamily="18" charset="-122"/>
            </a:endParaRPr>
          </a:p>
        </p:txBody>
      </p:sp>
      <p:sp>
        <p:nvSpPr>
          <p:cNvPr id="51" name="文本框 50">
            <a:extLst>
              <a:ext uri="{FF2B5EF4-FFF2-40B4-BE49-F238E27FC236}">
                <a16:creationId xmlns:a16="http://schemas.microsoft.com/office/drawing/2014/main" id="{B301EABA-CFC0-63C1-0F7A-F8EA24264C4A}"/>
              </a:ext>
            </a:extLst>
          </p:cNvPr>
          <p:cNvSpPr txBox="1"/>
          <p:nvPr/>
        </p:nvSpPr>
        <p:spPr>
          <a:xfrm>
            <a:off x="6839178" y="3274196"/>
            <a:ext cx="438318" cy="200055"/>
          </a:xfrm>
          <a:prstGeom prst="rect">
            <a:avLst/>
          </a:prstGeom>
          <a:noFill/>
        </p:spPr>
        <p:txBody>
          <a:bodyPr wrap="square" rtlCol="0">
            <a:spAutoFit/>
          </a:bodyPr>
          <a:lstStyle/>
          <a:p>
            <a:r>
              <a:rPr lang="en-US" altLang="zh-CN" sz="700" dirty="0">
                <a:solidFill>
                  <a:schemeClr val="bg1"/>
                </a:solidFill>
                <a:latin typeface="Abadi" panose="020B0604020104020204" pitchFamily="34" charset="0"/>
                <a:ea typeface="思源宋体 CN Medium" panose="02020500000000000000" pitchFamily="18" charset="-122"/>
              </a:rPr>
              <a:t>NOISE</a:t>
            </a:r>
            <a:endParaRPr lang="zh-CN" altLang="en-US" sz="700" dirty="0">
              <a:solidFill>
                <a:schemeClr val="bg1"/>
              </a:solidFill>
              <a:latin typeface="Abadi" panose="020B0604020104020204" pitchFamily="34" charset="0"/>
              <a:ea typeface="思源宋体 CN Medium" panose="02020500000000000000" pitchFamily="18" charset="-122"/>
            </a:endParaRPr>
          </a:p>
        </p:txBody>
      </p:sp>
      <p:sp>
        <p:nvSpPr>
          <p:cNvPr id="52" name="文本框 51">
            <a:extLst>
              <a:ext uri="{FF2B5EF4-FFF2-40B4-BE49-F238E27FC236}">
                <a16:creationId xmlns:a16="http://schemas.microsoft.com/office/drawing/2014/main" id="{DBFC2E50-03C4-D0ED-B156-89F32DB697BF}"/>
              </a:ext>
            </a:extLst>
          </p:cNvPr>
          <p:cNvSpPr txBox="1"/>
          <p:nvPr/>
        </p:nvSpPr>
        <p:spPr>
          <a:xfrm>
            <a:off x="6529292" y="3606607"/>
            <a:ext cx="438318" cy="200055"/>
          </a:xfrm>
          <a:prstGeom prst="rect">
            <a:avLst/>
          </a:prstGeom>
          <a:noFill/>
        </p:spPr>
        <p:txBody>
          <a:bodyPr wrap="square" rtlCol="0">
            <a:spAutoFit/>
          </a:bodyPr>
          <a:lstStyle/>
          <a:p>
            <a:r>
              <a:rPr lang="en-US" altLang="zh-CN" sz="700" dirty="0">
                <a:solidFill>
                  <a:schemeClr val="bg1"/>
                </a:solidFill>
                <a:latin typeface="Abadi" panose="020B0604020104020204" pitchFamily="34" charset="0"/>
                <a:ea typeface="思源宋体 CN Medium" panose="02020500000000000000" pitchFamily="18" charset="-122"/>
              </a:rPr>
              <a:t>NOISE</a:t>
            </a:r>
            <a:endParaRPr lang="zh-CN" altLang="en-US" sz="700" dirty="0">
              <a:solidFill>
                <a:schemeClr val="bg1"/>
              </a:solidFill>
              <a:latin typeface="Abadi" panose="020B0604020104020204" pitchFamily="34" charset="0"/>
              <a:ea typeface="思源宋体 CN Medium" panose="02020500000000000000" pitchFamily="18" charset="-122"/>
            </a:endParaRPr>
          </a:p>
        </p:txBody>
      </p:sp>
      <p:sp>
        <p:nvSpPr>
          <p:cNvPr id="54" name="文本框 53">
            <a:extLst>
              <a:ext uri="{FF2B5EF4-FFF2-40B4-BE49-F238E27FC236}">
                <a16:creationId xmlns:a16="http://schemas.microsoft.com/office/drawing/2014/main" id="{FCD6CD9E-E7AE-168B-A271-8FAA104C0E6F}"/>
              </a:ext>
            </a:extLst>
          </p:cNvPr>
          <p:cNvSpPr txBox="1"/>
          <p:nvPr/>
        </p:nvSpPr>
        <p:spPr>
          <a:xfrm>
            <a:off x="4689760" y="2047292"/>
            <a:ext cx="2556764" cy="830997"/>
          </a:xfrm>
          <a:prstGeom prst="rect">
            <a:avLst/>
          </a:prstGeom>
          <a:noFill/>
        </p:spPr>
        <p:txBody>
          <a:bodyPr wrap="square">
            <a:spAutoFit/>
          </a:bodyPr>
          <a:lstStyle/>
          <a:p>
            <a:r>
              <a:rPr lang="zh-CN" altLang="en-US" sz="1600" dirty="0"/>
              <a:t>Professional barriers</a:t>
            </a:r>
            <a:endParaRPr lang="en-US" altLang="zh-CN" sz="1600" dirty="0"/>
          </a:p>
          <a:p>
            <a:r>
              <a:rPr lang="en-US" altLang="zh-CN" sz="1600" dirty="0"/>
              <a:t>Expression Problem</a:t>
            </a:r>
          </a:p>
          <a:p>
            <a:r>
              <a:rPr lang="en-US" altLang="zh-CN" sz="1600" dirty="0"/>
              <a:t>Communication methods</a:t>
            </a:r>
            <a:endParaRPr lang="zh-CN" altLang="en-US" sz="1600" dirty="0"/>
          </a:p>
        </p:txBody>
      </p:sp>
      <p:sp>
        <p:nvSpPr>
          <p:cNvPr id="56" name="文本框 55">
            <a:extLst>
              <a:ext uri="{FF2B5EF4-FFF2-40B4-BE49-F238E27FC236}">
                <a16:creationId xmlns:a16="http://schemas.microsoft.com/office/drawing/2014/main" id="{EA8A3AB0-503D-2349-E672-541E90601209}"/>
              </a:ext>
            </a:extLst>
          </p:cNvPr>
          <p:cNvSpPr txBox="1"/>
          <p:nvPr/>
        </p:nvSpPr>
        <p:spPr>
          <a:xfrm>
            <a:off x="4907042" y="4098047"/>
            <a:ext cx="1649531" cy="369332"/>
          </a:xfrm>
          <a:prstGeom prst="rect">
            <a:avLst/>
          </a:prstGeom>
          <a:noFill/>
        </p:spPr>
        <p:txBody>
          <a:bodyPr wrap="square">
            <a:spAutoFit/>
          </a:bodyPr>
          <a:lstStyle/>
          <a:p>
            <a:r>
              <a:rPr lang="zh-CN" altLang="en-US" dirty="0"/>
              <a:t>Display Tools</a:t>
            </a:r>
          </a:p>
        </p:txBody>
      </p:sp>
      <p:sp>
        <p:nvSpPr>
          <p:cNvPr id="58" name="文本框 57">
            <a:extLst>
              <a:ext uri="{FF2B5EF4-FFF2-40B4-BE49-F238E27FC236}">
                <a16:creationId xmlns:a16="http://schemas.microsoft.com/office/drawing/2014/main" id="{D1DFF83B-CBF4-D091-3432-5ACE0D5A9211}"/>
              </a:ext>
            </a:extLst>
          </p:cNvPr>
          <p:cNvSpPr txBox="1"/>
          <p:nvPr/>
        </p:nvSpPr>
        <p:spPr>
          <a:xfrm>
            <a:off x="4228708" y="4405885"/>
            <a:ext cx="3221540" cy="369332"/>
          </a:xfrm>
          <a:prstGeom prst="rect">
            <a:avLst/>
          </a:prstGeom>
          <a:noFill/>
        </p:spPr>
        <p:txBody>
          <a:bodyPr wrap="square">
            <a:spAutoFit/>
          </a:bodyPr>
          <a:lstStyle/>
          <a:p>
            <a:r>
              <a:rPr lang="zh-CN" altLang="en-US" dirty="0"/>
              <a:t>What you see is what you get</a:t>
            </a:r>
          </a:p>
        </p:txBody>
      </p:sp>
      <p:sp>
        <p:nvSpPr>
          <p:cNvPr id="60" name="文本框 59">
            <a:extLst>
              <a:ext uri="{FF2B5EF4-FFF2-40B4-BE49-F238E27FC236}">
                <a16:creationId xmlns:a16="http://schemas.microsoft.com/office/drawing/2014/main" id="{5FFC25C2-2706-E9DB-7D4C-E4D271DB39E8}"/>
              </a:ext>
            </a:extLst>
          </p:cNvPr>
          <p:cNvSpPr txBox="1"/>
          <p:nvPr/>
        </p:nvSpPr>
        <p:spPr>
          <a:xfrm>
            <a:off x="1121050" y="669462"/>
            <a:ext cx="10247313" cy="523220"/>
          </a:xfrm>
          <a:prstGeom prst="rect">
            <a:avLst/>
          </a:prstGeom>
          <a:noFill/>
        </p:spPr>
        <p:txBody>
          <a:bodyPr wrap="square">
            <a:spAutoFit/>
          </a:bodyPr>
          <a:lstStyle/>
          <a:p>
            <a:r>
              <a:rPr lang="en-US" altLang="zh-CN" sz="2800" dirty="0">
                <a:solidFill>
                  <a:schemeClr val="bg1"/>
                </a:solidFill>
                <a:latin typeface="Abadi" panose="020B0604020104020204" pitchFamily="34" charset="0"/>
              </a:rPr>
              <a:t>The first core of data-based decision-making is noise reduction</a:t>
            </a:r>
            <a:endParaRPr lang="zh-CN" altLang="en-US" sz="2800" dirty="0">
              <a:solidFill>
                <a:schemeClr val="bg1"/>
              </a:solidFill>
              <a:latin typeface="Abadi" panose="020B0604020104020204" pitchFamily="34" charset="0"/>
            </a:endParaRPr>
          </a:p>
        </p:txBody>
      </p:sp>
      <p:sp>
        <p:nvSpPr>
          <p:cNvPr id="2" name="矩形 1">
            <a:extLst>
              <a:ext uri="{FF2B5EF4-FFF2-40B4-BE49-F238E27FC236}">
                <a16:creationId xmlns:a16="http://schemas.microsoft.com/office/drawing/2014/main" id="{42155C34-74D9-ADE6-AF53-27BD76505945}"/>
              </a:ext>
            </a:extLst>
          </p:cNvPr>
          <p:cNvSpPr/>
          <p:nvPr/>
        </p:nvSpPr>
        <p:spPr>
          <a:xfrm>
            <a:off x="3703639" y="1597595"/>
            <a:ext cx="3958653" cy="393969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菱形 5">
            <a:extLst>
              <a:ext uri="{FF2B5EF4-FFF2-40B4-BE49-F238E27FC236}">
                <a16:creationId xmlns:a16="http://schemas.microsoft.com/office/drawing/2014/main" id="{70B69DB8-7711-3CB1-7959-AFD66269381D}"/>
              </a:ext>
            </a:extLst>
          </p:cNvPr>
          <p:cNvSpPr/>
          <p:nvPr/>
        </p:nvSpPr>
        <p:spPr>
          <a:xfrm>
            <a:off x="3344864" y="3168650"/>
            <a:ext cx="704850" cy="704850"/>
          </a:xfrm>
          <a:prstGeom prst="diamond">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id="{31EB08FB-9C55-5D88-987E-A426D8CD0CE8}"/>
              </a:ext>
            </a:extLst>
          </p:cNvPr>
          <p:cNvSpPr txBox="1"/>
          <p:nvPr/>
        </p:nvSpPr>
        <p:spPr>
          <a:xfrm>
            <a:off x="3349886" y="3347527"/>
            <a:ext cx="766005" cy="307777"/>
          </a:xfrm>
          <a:prstGeom prst="rect">
            <a:avLst/>
          </a:prstGeom>
          <a:noFill/>
        </p:spPr>
        <p:txBody>
          <a:bodyPr wrap="square" rtlCol="0">
            <a:spAutoFit/>
          </a:bodyPr>
          <a:lstStyle/>
          <a:p>
            <a:r>
              <a:rPr lang="en-US" altLang="zh-CN" sz="1400" b="1" dirty="0">
                <a:latin typeface="Abadi" panose="020B0604020104020204" pitchFamily="34" charset="0"/>
                <a:ea typeface="思源宋体 CN Medium" panose="02020500000000000000" pitchFamily="18" charset="-122"/>
              </a:rPr>
              <a:t>Coding</a:t>
            </a:r>
            <a:endParaRPr lang="zh-CN" altLang="en-US" sz="1400" b="1" dirty="0">
              <a:latin typeface="Abadi" panose="020B0604020104020204" pitchFamily="34" charset="0"/>
              <a:ea typeface="思源宋体 CN Medium" panose="02020500000000000000" pitchFamily="18" charset="-122"/>
            </a:endParaRPr>
          </a:p>
        </p:txBody>
      </p:sp>
      <p:sp>
        <p:nvSpPr>
          <p:cNvPr id="7" name="菱形 6">
            <a:extLst>
              <a:ext uri="{FF2B5EF4-FFF2-40B4-BE49-F238E27FC236}">
                <a16:creationId xmlns:a16="http://schemas.microsoft.com/office/drawing/2014/main" id="{4028819A-094A-1FD9-549D-E04BD66EF83B}"/>
              </a:ext>
            </a:extLst>
          </p:cNvPr>
          <p:cNvSpPr/>
          <p:nvPr/>
        </p:nvSpPr>
        <p:spPr>
          <a:xfrm>
            <a:off x="7273051" y="3168650"/>
            <a:ext cx="704850" cy="704850"/>
          </a:xfrm>
          <a:prstGeom prst="diamond">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AC0D92CB-BA3E-6036-D1A6-58AEE7DAEF68}"/>
              </a:ext>
            </a:extLst>
          </p:cNvPr>
          <p:cNvSpPr txBox="1"/>
          <p:nvPr/>
        </p:nvSpPr>
        <p:spPr>
          <a:xfrm>
            <a:off x="7256145" y="3380497"/>
            <a:ext cx="799594" cy="261610"/>
          </a:xfrm>
          <a:prstGeom prst="rect">
            <a:avLst/>
          </a:prstGeom>
          <a:noFill/>
        </p:spPr>
        <p:txBody>
          <a:bodyPr wrap="square" rtlCol="0">
            <a:spAutoFit/>
          </a:bodyPr>
          <a:lstStyle/>
          <a:p>
            <a:r>
              <a:rPr lang="en-US" altLang="zh-CN" sz="1100" b="1" dirty="0">
                <a:latin typeface="Abadi" panose="020B0604020104020204" pitchFamily="34" charset="0"/>
                <a:ea typeface="思源宋体 CN Medium" panose="02020500000000000000" pitchFamily="18" charset="-122"/>
              </a:rPr>
              <a:t>Decoding</a:t>
            </a:r>
            <a:endParaRPr lang="zh-CN" altLang="en-US" sz="1100" b="1" dirty="0">
              <a:latin typeface="Abadi" panose="020B0604020104020204" pitchFamily="34" charset="0"/>
              <a:ea typeface="思源宋体 CN Medium" panose="02020500000000000000" pitchFamily="18" charset="-122"/>
            </a:endParaRPr>
          </a:p>
        </p:txBody>
      </p:sp>
      <p:sp>
        <p:nvSpPr>
          <p:cNvPr id="3" name="文本框 2">
            <a:extLst>
              <a:ext uri="{FF2B5EF4-FFF2-40B4-BE49-F238E27FC236}">
                <a16:creationId xmlns:a16="http://schemas.microsoft.com/office/drawing/2014/main" id="{57FE0F56-B35C-736E-A93B-18490BDEE536}"/>
              </a:ext>
            </a:extLst>
          </p:cNvPr>
          <p:cNvSpPr txBox="1"/>
          <p:nvPr/>
        </p:nvSpPr>
        <p:spPr>
          <a:xfrm>
            <a:off x="4264051" y="3260173"/>
            <a:ext cx="2876183" cy="461665"/>
          </a:xfrm>
          <a:prstGeom prst="rect">
            <a:avLst/>
          </a:prstGeom>
          <a:noFill/>
        </p:spPr>
        <p:txBody>
          <a:bodyPr wrap="square" rtlCol="0">
            <a:spAutoFit/>
          </a:bodyPr>
          <a:lstStyle/>
          <a:p>
            <a:r>
              <a:rPr lang="en-US" altLang="zh-CN" sz="2400" b="1" dirty="0">
                <a:solidFill>
                  <a:schemeClr val="bg1"/>
                </a:solidFill>
                <a:latin typeface="Abadi" panose="020B0604020104020204" pitchFamily="34" charset="0"/>
              </a:rPr>
              <a:t> knowledge brokers</a:t>
            </a:r>
            <a:endParaRPr lang="zh-CN" altLang="en-US" sz="2400" b="1" dirty="0">
              <a:solidFill>
                <a:schemeClr val="bg1"/>
              </a:solidFill>
              <a:latin typeface="Abadi" panose="020B0604020104020204" pitchFamily="34" charset="0"/>
            </a:endParaRPr>
          </a:p>
        </p:txBody>
      </p:sp>
    </p:spTree>
    <p:extLst>
      <p:ext uri="{BB962C8B-B14F-4D97-AF65-F5344CB8AC3E}">
        <p14:creationId xmlns:p14="http://schemas.microsoft.com/office/powerpoint/2010/main" val="9644067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5" name="Rectangle 14">
            <a:extLst>
              <a:ext uri="{FF2B5EF4-FFF2-40B4-BE49-F238E27FC236}">
                <a16:creationId xmlns:a16="http://schemas.microsoft.com/office/drawing/2014/main" id="{7517A47C-B2E5-4B79-8061-D74B1311AF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7" name="Freeform: Shape 16">
            <a:extLst>
              <a:ext uri="{FF2B5EF4-FFF2-40B4-BE49-F238E27FC236}">
                <a16:creationId xmlns:a16="http://schemas.microsoft.com/office/drawing/2014/main" id="{C505E780-2083-4CB5-A42A-5E0E2908ECC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818889" cy="6858000"/>
          </a:xfrm>
          <a:custGeom>
            <a:avLst/>
            <a:gdLst>
              <a:gd name="connsiteX0" fmla="*/ 0 w 4818889"/>
              <a:gd name="connsiteY0" fmla="*/ 0 h 6858000"/>
              <a:gd name="connsiteX1" fmla="*/ 3605911 w 4818889"/>
              <a:gd name="connsiteY1" fmla="*/ 0 h 6858000"/>
              <a:gd name="connsiteX2" fmla="*/ 3668894 w 4818889"/>
              <a:gd name="connsiteY2" fmla="*/ 69271 h 6858000"/>
              <a:gd name="connsiteX3" fmla="*/ 4818889 w 4818889"/>
              <a:gd name="connsiteY3" fmla="*/ 3429000 h 6858000"/>
              <a:gd name="connsiteX4" fmla="*/ 3668894 w 4818889"/>
              <a:gd name="connsiteY4" fmla="*/ 6788730 h 6858000"/>
              <a:gd name="connsiteX5" fmla="*/ 3605911 w 4818889"/>
              <a:gd name="connsiteY5" fmla="*/ 6858000 h 6858000"/>
              <a:gd name="connsiteX6" fmla="*/ 0 w 4818889"/>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8889" h="6858000">
                <a:moveTo>
                  <a:pt x="0" y="0"/>
                </a:moveTo>
                <a:lnTo>
                  <a:pt x="3605911" y="0"/>
                </a:lnTo>
                <a:lnTo>
                  <a:pt x="3668894" y="69271"/>
                </a:lnTo>
                <a:cubicBezTo>
                  <a:pt x="4379420" y="929100"/>
                  <a:pt x="4818889" y="2116944"/>
                  <a:pt x="4818889" y="3429000"/>
                </a:cubicBezTo>
                <a:cubicBezTo>
                  <a:pt x="4818889" y="4741056"/>
                  <a:pt x="4379420" y="5928900"/>
                  <a:pt x="3668894" y="6788730"/>
                </a:cubicBezTo>
                <a:lnTo>
                  <a:pt x="3605911" y="6858000"/>
                </a:lnTo>
                <a:lnTo>
                  <a:pt x="0" y="6858000"/>
                </a:lnTo>
                <a:close/>
              </a:path>
            </a:pathLst>
          </a:custGeom>
          <a:ln w="9525">
            <a:solidFill>
              <a:srgbClr val="EFEFEF"/>
            </a:solidFill>
          </a:ln>
          <a:effectLst>
            <a:outerShdw blurRad="88900" dist="38100" algn="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9" name="Freeform: Shape 18">
            <a:extLst>
              <a:ext uri="{FF2B5EF4-FFF2-40B4-BE49-F238E27FC236}">
                <a16:creationId xmlns:a16="http://schemas.microsoft.com/office/drawing/2014/main" id="{D2C0AE1C-0118-41AE-8A10-7CDCBF10E9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811477" cy="6858000"/>
          </a:xfrm>
          <a:custGeom>
            <a:avLst/>
            <a:gdLst>
              <a:gd name="connsiteX0" fmla="*/ 0 w 4811477"/>
              <a:gd name="connsiteY0" fmla="*/ 0 h 6858000"/>
              <a:gd name="connsiteX1" fmla="*/ 3598499 w 4811477"/>
              <a:gd name="connsiteY1" fmla="*/ 0 h 6858000"/>
              <a:gd name="connsiteX2" fmla="*/ 3661482 w 4811477"/>
              <a:gd name="connsiteY2" fmla="*/ 69271 h 6858000"/>
              <a:gd name="connsiteX3" fmla="*/ 4811477 w 4811477"/>
              <a:gd name="connsiteY3" fmla="*/ 3429000 h 6858000"/>
              <a:gd name="connsiteX4" fmla="*/ 3661482 w 4811477"/>
              <a:gd name="connsiteY4" fmla="*/ 6788730 h 6858000"/>
              <a:gd name="connsiteX5" fmla="*/ 3598499 w 4811477"/>
              <a:gd name="connsiteY5" fmla="*/ 6858000 h 6858000"/>
              <a:gd name="connsiteX6" fmla="*/ 0 w 4811477"/>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1477" h="6858000">
                <a:moveTo>
                  <a:pt x="0" y="0"/>
                </a:moveTo>
                <a:lnTo>
                  <a:pt x="3598499" y="0"/>
                </a:lnTo>
                <a:lnTo>
                  <a:pt x="3661482" y="69271"/>
                </a:lnTo>
                <a:cubicBezTo>
                  <a:pt x="4372008" y="929100"/>
                  <a:pt x="4811477" y="2116944"/>
                  <a:pt x="4811477" y="3429000"/>
                </a:cubicBezTo>
                <a:cubicBezTo>
                  <a:pt x="4811477" y="4741056"/>
                  <a:pt x="4372008" y="5928900"/>
                  <a:pt x="3661482" y="6788730"/>
                </a:cubicBezTo>
                <a:lnTo>
                  <a:pt x="3598499"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文本框 4">
            <a:extLst>
              <a:ext uri="{FF2B5EF4-FFF2-40B4-BE49-F238E27FC236}">
                <a16:creationId xmlns:a16="http://schemas.microsoft.com/office/drawing/2014/main" id="{8B41B107-7E68-1B36-F054-2295929E2DBA}"/>
              </a:ext>
            </a:extLst>
          </p:cNvPr>
          <p:cNvSpPr txBox="1"/>
          <p:nvPr/>
        </p:nvSpPr>
        <p:spPr>
          <a:xfrm>
            <a:off x="621792" y="1161288"/>
            <a:ext cx="3602736" cy="4526280"/>
          </a:xfrm>
          <a:prstGeom prst="rect">
            <a:avLst/>
          </a:prstGeom>
        </p:spPr>
        <p:txBody>
          <a:bodyPr vert="horz" lIns="91440" tIns="45720" rIns="91440" bIns="45720" rtlCol="0" anchor="ctr">
            <a:normAutofit/>
          </a:bodyPr>
          <a:lstStyle/>
          <a:p>
            <a:pPr>
              <a:lnSpc>
                <a:spcPct val="90000"/>
              </a:lnSpc>
              <a:spcBef>
                <a:spcPct val="0"/>
              </a:spcBef>
              <a:spcAft>
                <a:spcPts val="600"/>
              </a:spcAft>
            </a:pPr>
            <a:r>
              <a:rPr lang="en-US" altLang="zh-CN" sz="4000" b="1" kern="1200">
                <a:solidFill>
                  <a:schemeClr val="tx1"/>
                </a:solidFill>
                <a:latin typeface="+mj-lt"/>
                <a:ea typeface="+mj-ea"/>
                <a:cs typeface="+mj-cs"/>
              </a:rPr>
              <a:t>Back to my industry - Urban Infrastructure</a:t>
            </a:r>
          </a:p>
        </p:txBody>
      </p:sp>
      <p:sp>
        <p:nvSpPr>
          <p:cNvPr id="21" name="Rectangle 20">
            <a:extLst>
              <a:ext uri="{FF2B5EF4-FFF2-40B4-BE49-F238E27FC236}">
                <a16:creationId xmlns:a16="http://schemas.microsoft.com/office/drawing/2014/main" id="{463EEC44-1BA3-44ED-81FC-A644B04B2A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081528"/>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grpSp>
        <p:nvGrpSpPr>
          <p:cNvPr id="10" name="组合 9">
            <a:extLst>
              <a:ext uri="{FF2B5EF4-FFF2-40B4-BE49-F238E27FC236}">
                <a16:creationId xmlns:a16="http://schemas.microsoft.com/office/drawing/2014/main" id="{37A0F415-095A-5C3E-3375-3D360B8E1ED2}"/>
              </a:ext>
            </a:extLst>
          </p:cNvPr>
          <p:cNvGrpSpPr/>
          <p:nvPr/>
        </p:nvGrpSpPr>
        <p:grpSpPr>
          <a:xfrm>
            <a:off x="5303520" y="1658849"/>
            <a:ext cx="6364224" cy="3549445"/>
            <a:chOff x="1178062" y="1251586"/>
            <a:chExt cx="9323024" cy="5199622"/>
          </a:xfrm>
        </p:grpSpPr>
        <p:pic>
          <p:nvPicPr>
            <p:cNvPr id="6" name="图片 5">
              <a:extLst>
                <a:ext uri="{FF2B5EF4-FFF2-40B4-BE49-F238E27FC236}">
                  <a16:creationId xmlns:a16="http://schemas.microsoft.com/office/drawing/2014/main" id="{5EDC0C33-8E08-CB37-1C0A-9AC52832A5FE}"/>
                </a:ext>
              </a:extLst>
            </p:cNvPr>
            <p:cNvPicPr>
              <a:picLocks noChangeAspect="1"/>
            </p:cNvPicPr>
            <p:nvPr/>
          </p:nvPicPr>
          <p:blipFill>
            <a:blip r:embed="rId2"/>
            <a:stretch>
              <a:fillRect/>
            </a:stretch>
          </p:blipFill>
          <p:spPr>
            <a:xfrm>
              <a:off x="1178062" y="1251586"/>
              <a:ext cx="9323024" cy="5199622"/>
            </a:xfrm>
            <a:prstGeom prst="rect">
              <a:avLst/>
            </a:prstGeom>
          </p:spPr>
        </p:pic>
        <p:sp>
          <p:nvSpPr>
            <p:cNvPr id="7" name="矩形 6">
              <a:extLst>
                <a:ext uri="{FF2B5EF4-FFF2-40B4-BE49-F238E27FC236}">
                  <a16:creationId xmlns:a16="http://schemas.microsoft.com/office/drawing/2014/main" id="{DCCE2839-53FB-48BA-523D-6203AD51492D}"/>
                </a:ext>
              </a:extLst>
            </p:cNvPr>
            <p:cNvSpPr/>
            <p:nvPr/>
          </p:nvSpPr>
          <p:spPr>
            <a:xfrm>
              <a:off x="6649278" y="1470991"/>
              <a:ext cx="3652631" cy="24549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177B88A9-6D68-A387-5012-D5C135101505}"/>
                </a:ext>
              </a:extLst>
            </p:cNvPr>
            <p:cNvSpPr txBox="1"/>
            <p:nvPr/>
          </p:nvSpPr>
          <p:spPr>
            <a:xfrm>
              <a:off x="6862023" y="1405812"/>
              <a:ext cx="3439886" cy="2585323"/>
            </a:xfrm>
            <a:prstGeom prst="rect">
              <a:avLst/>
            </a:prstGeom>
            <a:noFill/>
          </p:spPr>
          <p:txBody>
            <a:bodyPr wrap="square">
              <a:spAutoFit/>
            </a:bodyPr>
            <a:lstStyle/>
            <a:p>
              <a:pPr algn="just" defTabSz="621792">
                <a:spcAft>
                  <a:spcPts val="600"/>
                </a:spcAft>
              </a:pPr>
              <a:r>
                <a:rPr lang="zh-CN" altLang="en-US" sz="1224" kern="1200">
                  <a:solidFill>
                    <a:schemeClr val="tx1"/>
                  </a:solidFill>
                  <a:latin typeface="Abadi" panose="020B0604020104020204" pitchFamily="34" charset="0"/>
                  <a:ea typeface="+mn-ea"/>
                  <a:cs typeface="+mn-cs"/>
                </a:rPr>
                <a:t>In 2021, the total output value of the construction industry was 29.3 trillion yuan. During the same period, my country's GDP was 114.4 trillion yuan. The total output value of the construction industry accounted for 25.6% of GDP, making it a veritable pillar industry.</a:t>
              </a:r>
              <a:endParaRPr lang="zh-CN" altLang="en-US">
                <a:latin typeface="Abadi" panose="020B0604020104020204" pitchFamily="34" charset="0"/>
              </a:endParaRPr>
            </a:p>
          </p:txBody>
        </p:sp>
      </p:grpSp>
    </p:spTree>
    <p:extLst>
      <p:ext uri="{BB962C8B-B14F-4D97-AF65-F5344CB8AC3E}">
        <p14:creationId xmlns:p14="http://schemas.microsoft.com/office/powerpoint/2010/main" val="12086502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1149E61F-B3B1-45B2-D2F4-596D393BDF65}"/>
              </a:ext>
            </a:extLst>
          </p:cNvPr>
          <p:cNvPicPr>
            <a:picLocks noChangeAspect="1"/>
          </p:cNvPicPr>
          <p:nvPr/>
        </p:nvPicPr>
        <p:blipFill>
          <a:blip r:embed="rId2"/>
          <a:stretch>
            <a:fillRect/>
          </a:stretch>
        </p:blipFill>
        <p:spPr>
          <a:xfrm>
            <a:off x="-8742" y="4577751"/>
            <a:ext cx="12200742" cy="2316412"/>
          </a:xfrm>
          <a:prstGeom prst="rect">
            <a:avLst/>
          </a:prstGeom>
        </p:spPr>
      </p:pic>
      <p:grpSp>
        <p:nvGrpSpPr>
          <p:cNvPr id="4" name="组合 3">
            <a:extLst>
              <a:ext uri="{FF2B5EF4-FFF2-40B4-BE49-F238E27FC236}">
                <a16:creationId xmlns:a16="http://schemas.microsoft.com/office/drawing/2014/main" id="{B815A045-8A88-2CBE-83E7-BB48066FD8B5}"/>
              </a:ext>
            </a:extLst>
          </p:cNvPr>
          <p:cNvGrpSpPr/>
          <p:nvPr/>
        </p:nvGrpSpPr>
        <p:grpSpPr>
          <a:xfrm>
            <a:off x="1389414" y="1745673"/>
            <a:ext cx="3687278" cy="178129"/>
            <a:chOff x="866898" y="926276"/>
            <a:chExt cx="4916385" cy="237506"/>
          </a:xfrm>
        </p:grpSpPr>
        <p:sp>
          <p:nvSpPr>
            <p:cNvPr id="5" name="圆角矩形 4">
              <a:extLst>
                <a:ext uri="{FF2B5EF4-FFF2-40B4-BE49-F238E27FC236}">
                  <a16:creationId xmlns:a16="http://schemas.microsoft.com/office/drawing/2014/main" id="{EA81430C-8234-0483-A7BD-0025C9BCF78F}"/>
                </a:ext>
              </a:extLst>
            </p:cNvPr>
            <p:cNvSpPr/>
            <p:nvPr/>
          </p:nvSpPr>
          <p:spPr>
            <a:xfrm>
              <a:off x="866898" y="926276"/>
              <a:ext cx="4916385" cy="237506"/>
            </a:xfrm>
            <a:prstGeom prst="roundRect">
              <a:avLst/>
            </a:prstGeom>
            <a:solidFill>
              <a:sysClr val="window" lastClr="FFFFFF">
                <a:lumMod val="75000"/>
              </a:sysClr>
            </a:solidFill>
            <a:ln w="12700" cap="flat" cmpd="sng" algn="ctr">
              <a:noFill/>
              <a:prstDash val="solid"/>
              <a:miter lim="800000"/>
            </a:ln>
            <a:effectLst/>
          </p:spPr>
          <p:txBody>
            <a:bodyPr rtlCol="0" anchor="ctr"/>
            <a:lstStyle/>
            <a:p>
              <a:pPr algn="ctr">
                <a:defRPr/>
              </a:pPr>
              <a:endParaRPr lang="zh-CN" altLang="en-US" kern="0">
                <a:solidFill>
                  <a:schemeClr val="bg1"/>
                </a:solidFill>
                <a:latin typeface="Arial" panose="020F0502020204030204"/>
                <a:ea typeface="微软雅黑"/>
                <a:cs typeface="+mn-ea"/>
                <a:sym typeface="+mn-lt"/>
              </a:endParaRPr>
            </a:p>
          </p:txBody>
        </p:sp>
        <p:sp>
          <p:nvSpPr>
            <p:cNvPr id="6" name="圆角矩形 5">
              <a:extLst>
                <a:ext uri="{FF2B5EF4-FFF2-40B4-BE49-F238E27FC236}">
                  <a16:creationId xmlns:a16="http://schemas.microsoft.com/office/drawing/2014/main" id="{C020B358-4974-D029-BF4F-DE27675577D9}"/>
                </a:ext>
              </a:extLst>
            </p:cNvPr>
            <p:cNvSpPr/>
            <p:nvPr/>
          </p:nvSpPr>
          <p:spPr>
            <a:xfrm>
              <a:off x="866898" y="926276"/>
              <a:ext cx="510639" cy="237506"/>
            </a:xfrm>
            <a:prstGeom prst="roundRect">
              <a:avLst/>
            </a:prstGeom>
            <a:solidFill>
              <a:srgbClr val="FF0000"/>
            </a:solidFill>
            <a:ln w="12700" cap="flat" cmpd="sng" algn="ctr">
              <a:noFill/>
              <a:prstDash val="solid"/>
              <a:miter lim="800000"/>
            </a:ln>
            <a:effectLst/>
          </p:spPr>
          <p:txBody>
            <a:bodyPr rtlCol="0" anchor="ctr"/>
            <a:lstStyle/>
            <a:p>
              <a:pPr algn="ctr">
                <a:defRPr/>
              </a:pPr>
              <a:endParaRPr lang="zh-CN" altLang="en-US" kern="0">
                <a:solidFill>
                  <a:schemeClr val="bg1"/>
                </a:solidFill>
                <a:latin typeface="Arial" panose="020F0502020204030204"/>
                <a:ea typeface="微软雅黑"/>
                <a:cs typeface="+mn-ea"/>
                <a:sym typeface="+mn-lt"/>
              </a:endParaRPr>
            </a:p>
          </p:txBody>
        </p:sp>
      </p:grpSp>
      <p:sp>
        <p:nvSpPr>
          <p:cNvPr id="7" name="文本框 6">
            <a:extLst>
              <a:ext uri="{FF2B5EF4-FFF2-40B4-BE49-F238E27FC236}">
                <a16:creationId xmlns:a16="http://schemas.microsoft.com/office/drawing/2014/main" id="{A105434F-A0BC-F6F5-9818-7DDA4989FEA6}"/>
              </a:ext>
            </a:extLst>
          </p:cNvPr>
          <p:cNvSpPr txBox="1"/>
          <p:nvPr/>
        </p:nvSpPr>
        <p:spPr>
          <a:xfrm>
            <a:off x="150205" y="1735968"/>
            <a:ext cx="1713017" cy="246221"/>
          </a:xfrm>
          <a:prstGeom prst="rect">
            <a:avLst/>
          </a:prstGeom>
          <a:noFill/>
        </p:spPr>
        <p:txBody>
          <a:bodyPr wrap="square" rtlCol="0">
            <a:spAutoFit/>
          </a:bodyPr>
          <a:lstStyle/>
          <a:p>
            <a:r>
              <a:rPr lang="en-US" altLang="zh-CN" sz="1000" b="1" dirty="0">
                <a:solidFill>
                  <a:schemeClr val="bg1"/>
                </a:solidFill>
                <a:latin typeface="Arial" panose="020F0502020204030204"/>
                <a:ea typeface="微软雅黑"/>
                <a:cs typeface="+mn-ea"/>
                <a:sym typeface="+mn-lt"/>
              </a:rPr>
              <a:t>Information level</a:t>
            </a:r>
            <a:endParaRPr lang="zh-CN" altLang="en-US" sz="1000" b="1" dirty="0">
              <a:solidFill>
                <a:schemeClr val="bg1"/>
              </a:solidFill>
              <a:latin typeface="Arial" panose="020F0502020204030204"/>
              <a:ea typeface="微软雅黑"/>
              <a:cs typeface="+mn-ea"/>
              <a:sym typeface="+mn-lt"/>
            </a:endParaRPr>
          </a:p>
        </p:txBody>
      </p:sp>
      <p:sp>
        <p:nvSpPr>
          <p:cNvPr id="8" name="文本框 7">
            <a:extLst>
              <a:ext uri="{FF2B5EF4-FFF2-40B4-BE49-F238E27FC236}">
                <a16:creationId xmlns:a16="http://schemas.microsoft.com/office/drawing/2014/main" id="{51A0279D-9023-0172-B80E-BE5FEE795FFE}"/>
              </a:ext>
            </a:extLst>
          </p:cNvPr>
          <p:cNvSpPr txBox="1"/>
          <p:nvPr/>
        </p:nvSpPr>
        <p:spPr>
          <a:xfrm>
            <a:off x="4571990" y="1696236"/>
            <a:ext cx="1009403" cy="276999"/>
          </a:xfrm>
          <a:prstGeom prst="rect">
            <a:avLst/>
          </a:prstGeom>
          <a:noFill/>
        </p:spPr>
        <p:txBody>
          <a:bodyPr wrap="square" rtlCol="0">
            <a:spAutoFit/>
          </a:bodyPr>
          <a:lstStyle/>
          <a:p>
            <a:r>
              <a:rPr lang="en-US" altLang="zh-CN" sz="1200" b="1" dirty="0">
                <a:solidFill>
                  <a:schemeClr val="bg1"/>
                </a:solidFill>
                <a:latin typeface="Arial" panose="020F0502020204030204"/>
                <a:ea typeface="微软雅黑"/>
                <a:cs typeface="+mn-ea"/>
                <a:sym typeface="+mn-lt"/>
              </a:rPr>
              <a:t>4.5%</a:t>
            </a:r>
            <a:endParaRPr lang="zh-CN" altLang="en-US" sz="1200" b="1" dirty="0">
              <a:solidFill>
                <a:schemeClr val="bg1"/>
              </a:solidFill>
              <a:latin typeface="Arial" panose="020F0502020204030204"/>
              <a:ea typeface="微软雅黑"/>
              <a:cs typeface="+mn-ea"/>
              <a:sym typeface="+mn-lt"/>
            </a:endParaRPr>
          </a:p>
        </p:txBody>
      </p:sp>
      <p:grpSp>
        <p:nvGrpSpPr>
          <p:cNvPr id="9" name="组合 8">
            <a:extLst>
              <a:ext uri="{FF2B5EF4-FFF2-40B4-BE49-F238E27FC236}">
                <a16:creationId xmlns:a16="http://schemas.microsoft.com/office/drawing/2014/main" id="{A42B0B26-AE75-58FC-38A1-E8B566E8D2C7}"/>
              </a:ext>
            </a:extLst>
          </p:cNvPr>
          <p:cNvGrpSpPr/>
          <p:nvPr/>
        </p:nvGrpSpPr>
        <p:grpSpPr>
          <a:xfrm>
            <a:off x="1389414" y="2050446"/>
            <a:ext cx="3687278" cy="178129"/>
            <a:chOff x="866898" y="926276"/>
            <a:chExt cx="4916385" cy="237506"/>
          </a:xfrm>
        </p:grpSpPr>
        <p:sp>
          <p:nvSpPr>
            <p:cNvPr id="10" name="圆角矩形 9">
              <a:extLst>
                <a:ext uri="{FF2B5EF4-FFF2-40B4-BE49-F238E27FC236}">
                  <a16:creationId xmlns:a16="http://schemas.microsoft.com/office/drawing/2014/main" id="{AE00C77A-5B27-461D-2446-4DE21E650DA8}"/>
                </a:ext>
              </a:extLst>
            </p:cNvPr>
            <p:cNvSpPr/>
            <p:nvPr/>
          </p:nvSpPr>
          <p:spPr>
            <a:xfrm>
              <a:off x="866898" y="926276"/>
              <a:ext cx="4916385" cy="237506"/>
            </a:xfrm>
            <a:prstGeom prst="roundRect">
              <a:avLst/>
            </a:prstGeom>
            <a:solidFill>
              <a:sysClr val="window" lastClr="FFFFFF">
                <a:lumMod val="75000"/>
              </a:sysClr>
            </a:solidFill>
            <a:ln w="12700" cap="flat" cmpd="sng" algn="ctr">
              <a:noFill/>
              <a:prstDash val="solid"/>
              <a:miter lim="800000"/>
            </a:ln>
            <a:effectLst/>
          </p:spPr>
          <p:txBody>
            <a:bodyPr rtlCol="0" anchor="ctr"/>
            <a:lstStyle/>
            <a:p>
              <a:pPr algn="ctr">
                <a:defRPr/>
              </a:pPr>
              <a:endParaRPr lang="zh-CN" altLang="en-US" kern="0">
                <a:solidFill>
                  <a:schemeClr val="bg1"/>
                </a:solidFill>
                <a:latin typeface="Arial" panose="020F0502020204030204"/>
                <a:ea typeface="微软雅黑"/>
                <a:cs typeface="+mn-ea"/>
                <a:sym typeface="+mn-lt"/>
              </a:endParaRPr>
            </a:p>
          </p:txBody>
        </p:sp>
        <p:sp>
          <p:nvSpPr>
            <p:cNvPr id="11" name="圆角矩形 10">
              <a:extLst>
                <a:ext uri="{FF2B5EF4-FFF2-40B4-BE49-F238E27FC236}">
                  <a16:creationId xmlns:a16="http://schemas.microsoft.com/office/drawing/2014/main" id="{021B2744-A52B-B863-3605-1B4AAE5ABE59}"/>
                </a:ext>
              </a:extLst>
            </p:cNvPr>
            <p:cNvSpPr/>
            <p:nvPr/>
          </p:nvSpPr>
          <p:spPr>
            <a:xfrm>
              <a:off x="866898" y="926276"/>
              <a:ext cx="285009" cy="237506"/>
            </a:xfrm>
            <a:prstGeom prst="roundRect">
              <a:avLst/>
            </a:prstGeom>
            <a:solidFill>
              <a:srgbClr val="FF0000"/>
            </a:solidFill>
            <a:ln w="12700" cap="flat" cmpd="sng" algn="ctr">
              <a:noFill/>
              <a:prstDash val="solid"/>
              <a:miter lim="800000"/>
            </a:ln>
            <a:effectLst/>
          </p:spPr>
          <p:txBody>
            <a:bodyPr rtlCol="0" anchor="ctr"/>
            <a:lstStyle/>
            <a:p>
              <a:pPr algn="ctr">
                <a:defRPr/>
              </a:pPr>
              <a:endParaRPr lang="zh-CN" altLang="en-US" kern="0" dirty="0">
                <a:solidFill>
                  <a:schemeClr val="bg1"/>
                </a:solidFill>
                <a:latin typeface="Arial" panose="020F0502020204030204"/>
                <a:ea typeface="微软雅黑"/>
                <a:cs typeface="+mn-ea"/>
                <a:sym typeface="+mn-lt"/>
              </a:endParaRPr>
            </a:p>
          </p:txBody>
        </p:sp>
      </p:grpSp>
      <p:sp>
        <p:nvSpPr>
          <p:cNvPr id="12" name="文本框 11">
            <a:extLst>
              <a:ext uri="{FF2B5EF4-FFF2-40B4-BE49-F238E27FC236}">
                <a16:creationId xmlns:a16="http://schemas.microsoft.com/office/drawing/2014/main" id="{A0A402CA-6800-DD14-BF04-E812E18CCD29}"/>
              </a:ext>
            </a:extLst>
          </p:cNvPr>
          <p:cNvSpPr txBox="1"/>
          <p:nvPr/>
        </p:nvSpPr>
        <p:spPr>
          <a:xfrm>
            <a:off x="4571990" y="1905671"/>
            <a:ext cx="1009403" cy="276999"/>
          </a:xfrm>
          <a:prstGeom prst="rect">
            <a:avLst/>
          </a:prstGeom>
          <a:noFill/>
        </p:spPr>
        <p:txBody>
          <a:bodyPr wrap="square" rtlCol="0">
            <a:spAutoFit/>
          </a:bodyPr>
          <a:lstStyle/>
          <a:p>
            <a:r>
              <a:rPr lang="en-US" altLang="zh-CN" sz="1200" b="1" dirty="0">
                <a:solidFill>
                  <a:schemeClr val="bg1"/>
                </a:solidFill>
                <a:latin typeface="Arial" panose="020F0502020204030204"/>
                <a:ea typeface="微软雅黑"/>
                <a:cs typeface="+mn-ea"/>
                <a:sym typeface="+mn-lt"/>
              </a:rPr>
              <a:t>2%</a:t>
            </a:r>
            <a:endParaRPr lang="zh-CN" altLang="en-US" sz="1200" b="1" dirty="0">
              <a:solidFill>
                <a:schemeClr val="bg1"/>
              </a:solidFill>
              <a:latin typeface="Arial" panose="020F0502020204030204"/>
              <a:ea typeface="微软雅黑"/>
              <a:cs typeface="+mn-ea"/>
              <a:sym typeface="+mn-lt"/>
            </a:endParaRPr>
          </a:p>
        </p:txBody>
      </p:sp>
      <p:sp>
        <p:nvSpPr>
          <p:cNvPr id="13" name="文本框 12">
            <a:extLst>
              <a:ext uri="{FF2B5EF4-FFF2-40B4-BE49-F238E27FC236}">
                <a16:creationId xmlns:a16="http://schemas.microsoft.com/office/drawing/2014/main" id="{C8877F2B-FD25-F509-A073-C631ACD91F6B}"/>
              </a:ext>
            </a:extLst>
          </p:cNvPr>
          <p:cNvSpPr txBox="1"/>
          <p:nvPr/>
        </p:nvSpPr>
        <p:spPr>
          <a:xfrm>
            <a:off x="104687" y="2010578"/>
            <a:ext cx="1770948" cy="246221"/>
          </a:xfrm>
          <a:prstGeom prst="rect">
            <a:avLst/>
          </a:prstGeom>
          <a:noFill/>
        </p:spPr>
        <p:txBody>
          <a:bodyPr wrap="square" rtlCol="0">
            <a:spAutoFit/>
          </a:bodyPr>
          <a:lstStyle/>
          <a:p>
            <a:r>
              <a:rPr lang="en-US" altLang="zh-CN" sz="1000" b="1" dirty="0">
                <a:solidFill>
                  <a:schemeClr val="bg1"/>
                </a:solidFill>
                <a:latin typeface="Arial" panose="020F0502020204030204"/>
                <a:ea typeface="微软雅黑"/>
                <a:cs typeface="+mn-ea"/>
                <a:sym typeface="+mn-lt"/>
              </a:rPr>
              <a:t>Average profit margin</a:t>
            </a:r>
            <a:endParaRPr lang="zh-CN" altLang="en-US" sz="1000" b="1" dirty="0">
              <a:solidFill>
                <a:schemeClr val="bg1"/>
              </a:solidFill>
              <a:latin typeface="Arial" panose="020F0502020204030204"/>
              <a:ea typeface="微软雅黑"/>
              <a:cs typeface="+mn-ea"/>
              <a:sym typeface="+mn-lt"/>
            </a:endParaRPr>
          </a:p>
        </p:txBody>
      </p:sp>
      <p:grpSp>
        <p:nvGrpSpPr>
          <p:cNvPr id="14" name="组合 13">
            <a:extLst>
              <a:ext uri="{FF2B5EF4-FFF2-40B4-BE49-F238E27FC236}">
                <a16:creationId xmlns:a16="http://schemas.microsoft.com/office/drawing/2014/main" id="{1A908749-4070-08EF-4E9A-25E104451EBC}"/>
              </a:ext>
            </a:extLst>
          </p:cNvPr>
          <p:cNvGrpSpPr/>
          <p:nvPr/>
        </p:nvGrpSpPr>
        <p:grpSpPr>
          <a:xfrm>
            <a:off x="1389413" y="2355219"/>
            <a:ext cx="3687278" cy="178129"/>
            <a:chOff x="866898" y="926276"/>
            <a:chExt cx="4916385" cy="237506"/>
          </a:xfrm>
        </p:grpSpPr>
        <p:sp>
          <p:nvSpPr>
            <p:cNvPr id="15" name="圆角矩形 14">
              <a:extLst>
                <a:ext uri="{FF2B5EF4-FFF2-40B4-BE49-F238E27FC236}">
                  <a16:creationId xmlns:a16="http://schemas.microsoft.com/office/drawing/2014/main" id="{C8B248A1-F027-B18B-144D-3EFC655E98A6}"/>
                </a:ext>
              </a:extLst>
            </p:cNvPr>
            <p:cNvSpPr/>
            <p:nvPr/>
          </p:nvSpPr>
          <p:spPr>
            <a:xfrm>
              <a:off x="866898" y="926276"/>
              <a:ext cx="4916385" cy="237506"/>
            </a:xfrm>
            <a:prstGeom prst="roundRect">
              <a:avLst/>
            </a:prstGeom>
            <a:solidFill>
              <a:sysClr val="window" lastClr="FFFFFF">
                <a:lumMod val="75000"/>
              </a:sysClr>
            </a:solidFill>
            <a:ln w="12700" cap="flat" cmpd="sng" algn="ctr">
              <a:noFill/>
              <a:prstDash val="solid"/>
              <a:miter lim="800000"/>
            </a:ln>
            <a:effectLst/>
          </p:spPr>
          <p:txBody>
            <a:bodyPr rtlCol="0" anchor="ctr"/>
            <a:lstStyle/>
            <a:p>
              <a:pPr algn="ctr">
                <a:defRPr/>
              </a:pPr>
              <a:endParaRPr lang="zh-CN" altLang="en-US" kern="0">
                <a:solidFill>
                  <a:schemeClr val="bg1"/>
                </a:solidFill>
                <a:latin typeface="Arial" panose="020F0502020204030204"/>
                <a:ea typeface="微软雅黑"/>
                <a:cs typeface="+mn-ea"/>
                <a:sym typeface="+mn-lt"/>
              </a:endParaRPr>
            </a:p>
          </p:txBody>
        </p:sp>
        <p:sp>
          <p:nvSpPr>
            <p:cNvPr id="16" name="圆角矩形 15">
              <a:extLst>
                <a:ext uri="{FF2B5EF4-FFF2-40B4-BE49-F238E27FC236}">
                  <a16:creationId xmlns:a16="http://schemas.microsoft.com/office/drawing/2014/main" id="{FA0A165E-F168-1621-47B1-05E84E234426}"/>
                </a:ext>
              </a:extLst>
            </p:cNvPr>
            <p:cNvSpPr/>
            <p:nvPr/>
          </p:nvSpPr>
          <p:spPr>
            <a:xfrm>
              <a:off x="866898" y="926276"/>
              <a:ext cx="2786752" cy="237506"/>
            </a:xfrm>
            <a:prstGeom prst="roundRect">
              <a:avLst/>
            </a:prstGeom>
            <a:solidFill>
              <a:srgbClr val="FF0000"/>
            </a:solidFill>
            <a:ln w="12700" cap="flat" cmpd="sng" algn="ctr">
              <a:noFill/>
              <a:prstDash val="solid"/>
              <a:miter lim="800000"/>
            </a:ln>
            <a:effectLst/>
          </p:spPr>
          <p:txBody>
            <a:bodyPr rtlCol="0" anchor="ctr"/>
            <a:lstStyle/>
            <a:p>
              <a:pPr algn="ctr">
                <a:defRPr/>
              </a:pPr>
              <a:endParaRPr lang="zh-CN" altLang="en-US" kern="0">
                <a:solidFill>
                  <a:schemeClr val="bg1"/>
                </a:solidFill>
                <a:latin typeface="Arial" panose="020F0502020204030204"/>
                <a:ea typeface="微软雅黑"/>
                <a:cs typeface="+mn-ea"/>
                <a:sym typeface="+mn-lt"/>
              </a:endParaRPr>
            </a:p>
          </p:txBody>
        </p:sp>
      </p:grpSp>
      <p:sp>
        <p:nvSpPr>
          <p:cNvPr id="17" name="文本框 16">
            <a:extLst>
              <a:ext uri="{FF2B5EF4-FFF2-40B4-BE49-F238E27FC236}">
                <a16:creationId xmlns:a16="http://schemas.microsoft.com/office/drawing/2014/main" id="{320FE086-E081-4676-9E80-C0EE75CA98EB}"/>
              </a:ext>
            </a:extLst>
          </p:cNvPr>
          <p:cNvSpPr txBox="1"/>
          <p:nvPr/>
        </p:nvSpPr>
        <p:spPr>
          <a:xfrm>
            <a:off x="4571990" y="2173895"/>
            <a:ext cx="1009403" cy="276999"/>
          </a:xfrm>
          <a:prstGeom prst="rect">
            <a:avLst/>
          </a:prstGeom>
          <a:noFill/>
        </p:spPr>
        <p:txBody>
          <a:bodyPr wrap="square" rtlCol="0">
            <a:spAutoFit/>
          </a:bodyPr>
          <a:lstStyle/>
          <a:p>
            <a:r>
              <a:rPr lang="en-US" altLang="zh-CN" sz="1200" b="1" dirty="0">
                <a:solidFill>
                  <a:schemeClr val="bg1"/>
                </a:solidFill>
                <a:latin typeface="Arial" panose="020F0502020204030204"/>
                <a:ea typeface="微软雅黑"/>
                <a:cs typeface="+mn-ea"/>
                <a:sym typeface="+mn-lt"/>
              </a:rPr>
              <a:t>60%</a:t>
            </a:r>
            <a:endParaRPr lang="zh-CN" altLang="en-US" sz="1200" b="1" dirty="0">
              <a:solidFill>
                <a:schemeClr val="bg1"/>
              </a:solidFill>
              <a:latin typeface="Arial" panose="020F0502020204030204"/>
              <a:ea typeface="微软雅黑"/>
              <a:cs typeface="+mn-ea"/>
              <a:sym typeface="+mn-lt"/>
            </a:endParaRPr>
          </a:p>
        </p:txBody>
      </p:sp>
      <p:sp>
        <p:nvSpPr>
          <p:cNvPr id="18" name="文本框 17">
            <a:extLst>
              <a:ext uri="{FF2B5EF4-FFF2-40B4-BE49-F238E27FC236}">
                <a16:creationId xmlns:a16="http://schemas.microsoft.com/office/drawing/2014/main" id="{56650090-B86E-EB61-2AE5-036730C8DC7D}"/>
              </a:ext>
            </a:extLst>
          </p:cNvPr>
          <p:cNvSpPr txBox="1"/>
          <p:nvPr/>
        </p:nvSpPr>
        <p:spPr>
          <a:xfrm>
            <a:off x="219460" y="2300201"/>
            <a:ext cx="1828792" cy="246221"/>
          </a:xfrm>
          <a:prstGeom prst="rect">
            <a:avLst/>
          </a:prstGeom>
          <a:noFill/>
        </p:spPr>
        <p:txBody>
          <a:bodyPr wrap="square" rtlCol="0">
            <a:spAutoFit/>
          </a:bodyPr>
          <a:lstStyle/>
          <a:p>
            <a:r>
              <a:rPr lang="en-US" altLang="zh-CN" sz="1000" b="1" dirty="0">
                <a:solidFill>
                  <a:schemeClr val="bg1"/>
                </a:solidFill>
                <a:latin typeface="Arial" panose="020F0502020204030204"/>
                <a:ea typeface="微软雅黑"/>
                <a:cs typeface="+mn-ea"/>
                <a:sym typeface="+mn-lt"/>
              </a:rPr>
              <a:t>Quality pass rate</a:t>
            </a:r>
            <a:endParaRPr lang="zh-CN" altLang="en-US" sz="1000" b="1" dirty="0">
              <a:solidFill>
                <a:schemeClr val="bg1"/>
              </a:solidFill>
              <a:latin typeface="Arial" panose="020F0502020204030204"/>
              <a:ea typeface="微软雅黑"/>
              <a:cs typeface="+mn-ea"/>
              <a:sym typeface="+mn-lt"/>
            </a:endParaRPr>
          </a:p>
        </p:txBody>
      </p:sp>
      <p:grpSp>
        <p:nvGrpSpPr>
          <p:cNvPr id="19" name="组合 18">
            <a:extLst>
              <a:ext uri="{FF2B5EF4-FFF2-40B4-BE49-F238E27FC236}">
                <a16:creationId xmlns:a16="http://schemas.microsoft.com/office/drawing/2014/main" id="{1B7766D3-A86A-6EC5-B15A-31F737234E2F}"/>
              </a:ext>
            </a:extLst>
          </p:cNvPr>
          <p:cNvGrpSpPr/>
          <p:nvPr/>
        </p:nvGrpSpPr>
        <p:grpSpPr>
          <a:xfrm>
            <a:off x="1389413" y="2659992"/>
            <a:ext cx="3687278" cy="178129"/>
            <a:chOff x="866898" y="926276"/>
            <a:chExt cx="4916385" cy="237506"/>
          </a:xfrm>
        </p:grpSpPr>
        <p:sp>
          <p:nvSpPr>
            <p:cNvPr id="20" name="圆角矩形 19">
              <a:extLst>
                <a:ext uri="{FF2B5EF4-FFF2-40B4-BE49-F238E27FC236}">
                  <a16:creationId xmlns:a16="http://schemas.microsoft.com/office/drawing/2014/main" id="{DDEC8553-1F63-6A51-095B-FFEAF7DC0E9A}"/>
                </a:ext>
              </a:extLst>
            </p:cNvPr>
            <p:cNvSpPr/>
            <p:nvPr/>
          </p:nvSpPr>
          <p:spPr>
            <a:xfrm>
              <a:off x="866898" y="926276"/>
              <a:ext cx="4916385" cy="237506"/>
            </a:xfrm>
            <a:prstGeom prst="roundRect">
              <a:avLst/>
            </a:prstGeom>
            <a:solidFill>
              <a:sysClr val="window" lastClr="FFFFFF">
                <a:lumMod val="75000"/>
              </a:sysClr>
            </a:solidFill>
            <a:ln w="12700" cap="flat" cmpd="sng" algn="ctr">
              <a:noFill/>
              <a:prstDash val="solid"/>
              <a:miter lim="800000"/>
            </a:ln>
            <a:effectLst/>
          </p:spPr>
          <p:txBody>
            <a:bodyPr rtlCol="0" anchor="ctr"/>
            <a:lstStyle/>
            <a:p>
              <a:pPr algn="ctr">
                <a:defRPr/>
              </a:pPr>
              <a:endParaRPr lang="zh-CN" altLang="en-US" kern="0">
                <a:solidFill>
                  <a:schemeClr val="bg1"/>
                </a:solidFill>
                <a:latin typeface="Arial" panose="020F0502020204030204"/>
                <a:ea typeface="微软雅黑"/>
                <a:cs typeface="+mn-ea"/>
                <a:sym typeface="+mn-lt"/>
              </a:endParaRPr>
            </a:p>
          </p:txBody>
        </p:sp>
        <p:sp>
          <p:nvSpPr>
            <p:cNvPr id="21" name="圆角矩形 20">
              <a:extLst>
                <a:ext uri="{FF2B5EF4-FFF2-40B4-BE49-F238E27FC236}">
                  <a16:creationId xmlns:a16="http://schemas.microsoft.com/office/drawing/2014/main" id="{365A4018-1939-53D8-E3B4-D561AB9C0611}"/>
                </a:ext>
              </a:extLst>
            </p:cNvPr>
            <p:cNvSpPr/>
            <p:nvPr/>
          </p:nvSpPr>
          <p:spPr>
            <a:xfrm>
              <a:off x="866898" y="926276"/>
              <a:ext cx="2596746" cy="237506"/>
            </a:xfrm>
            <a:prstGeom prst="roundRect">
              <a:avLst/>
            </a:prstGeom>
            <a:solidFill>
              <a:srgbClr val="FF0000"/>
            </a:solidFill>
            <a:ln w="12700" cap="flat" cmpd="sng" algn="ctr">
              <a:noFill/>
              <a:prstDash val="solid"/>
              <a:miter lim="800000"/>
            </a:ln>
            <a:effectLst/>
          </p:spPr>
          <p:txBody>
            <a:bodyPr rtlCol="0" anchor="ctr"/>
            <a:lstStyle/>
            <a:p>
              <a:pPr algn="ctr">
                <a:defRPr/>
              </a:pPr>
              <a:endParaRPr lang="zh-CN" altLang="en-US" kern="0">
                <a:solidFill>
                  <a:schemeClr val="bg1"/>
                </a:solidFill>
                <a:latin typeface="Arial" panose="020F0502020204030204"/>
                <a:ea typeface="微软雅黑"/>
                <a:cs typeface="+mn-ea"/>
                <a:sym typeface="+mn-lt"/>
              </a:endParaRPr>
            </a:p>
          </p:txBody>
        </p:sp>
      </p:grpSp>
      <p:sp>
        <p:nvSpPr>
          <p:cNvPr id="22" name="文本框 21">
            <a:extLst>
              <a:ext uri="{FF2B5EF4-FFF2-40B4-BE49-F238E27FC236}">
                <a16:creationId xmlns:a16="http://schemas.microsoft.com/office/drawing/2014/main" id="{48F5F1AF-5186-FBBB-F057-CA7D2EF9F79B}"/>
              </a:ext>
            </a:extLst>
          </p:cNvPr>
          <p:cNvSpPr txBox="1"/>
          <p:nvPr/>
        </p:nvSpPr>
        <p:spPr>
          <a:xfrm>
            <a:off x="4571990" y="2399449"/>
            <a:ext cx="1009403" cy="276999"/>
          </a:xfrm>
          <a:prstGeom prst="rect">
            <a:avLst/>
          </a:prstGeom>
          <a:noFill/>
        </p:spPr>
        <p:txBody>
          <a:bodyPr wrap="square" rtlCol="0">
            <a:spAutoFit/>
          </a:bodyPr>
          <a:lstStyle/>
          <a:p>
            <a:r>
              <a:rPr lang="en-US" altLang="zh-CN" sz="1200" b="1" dirty="0">
                <a:solidFill>
                  <a:schemeClr val="bg1"/>
                </a:solidFill>
                <a:latin typeface="Arial" panose="020F0502020204030204"/>
                <a:ea typeface="微软雅黑"/>
                <a:cs typeface="+mn-ea"/>
                <a:sym typeface="+mn-lt"/>
              </a:rPr>
              <a:t>58%</a:t>
            </a:r>
            <a:endParaRPr lang="zh-CN" altLang="en-US" sz="1200" b="1" dirty="0">
              <a:solidFill>
                <a:schemeClr val="bg1"/>
              </a:solidFill>
              <a:latin typeface="Arial" panose="020F0502020204030204"/>
              <a:ea typeface="微软雅黑"/>
              <a:cs typeface="+mn-ea"/>
              <a:sym typeface="+mn-lt"/>
            </a:endParaRPr>
          </a:p>
        </p:txBody>
      </p:sp>
      <p:sp>
        <p:nvSpPr>
          <p:cNvPr id="23" name="文本框 22">
            <a:extLst>
              <a:ext uri="{FF2B5EF4-FFF2-40B4-BE49-F238E27FC236}">
                <a16:creationId xmlns:a16="http://schemas.microsoft.com/office/drawing/2014/main" id="{603537B2-AD08-B302-52C6-8B2577CAAA57}"/>
              </a:ext>
            </a:extLst>
          </p:cNvPr>
          <p:cNvSpPr txBox="1"/>
          <p:nvPr/>
        </p:nvSpPr>
        <p:spPr>
          <a:xfrm>
            <a:off x="6352" y="2616229"/>
            <a:ext cx="2543299" cy="246221"/>
          </a:xfrm>
          <a:prstGeom prst="rect">
            <a:avLst/>
          </a:prstGeom>
          <a:noFill/>
        </p:spPr>
        <p:txBody>
          <a:bodyPr wrap="square" rtlCol="0">
            <a:spAutoFit/>
          </a:bodyPr>
          <a:lstStyle/>
          <a:p>
            <a:r>
              <a:rPr lang="en-US" altLang="zh-CN" sz="1000" b="1" dirty="0">
                <a:solidFill>
                  <a:schemeClr val="bg1"/>
                </a:solidFill>
                <a:latin typeface="Arial" panose="020F0502020204030204"/>
                <a:ea typeface="微软雅黑"/>
                <a:cs typeface="+mn-ea"/>
                <a:sym typeface="+mn-lt"/>
              </a:rPr>
              <a:t>Construction period qualification rate</a:t>
            </a:r>
            <a:endParaRPr lang="zh-CN" altLang="en-US" sz="1000" b="1" dirty="0">
              <a:solidFill>
                <a:schemeClr val="bg1"/>
              </a:solidFill>
              <a:latin typeface="Arial" panose="020F0502020204030204"/>
              <a:ea typeface="微软雅黑"/>
              <a:cs typeface="+mn-ea"/>
              <a:sym typeface="+mn-lt"/>
            </a:endParaRPr>
          </a:p>
        </p:txBody>
      </p:sp>
      <p:grpSp>
        <p:nvGrpSpPr>
          <p:cNvPr id="24" name="组合 23">
            <a:extLst>
              <a:ext uri="{FF2B5EF4-FFF2-40B4-BE49-F238E27FC236}">
                <a16:creationId xmlns:a16="http://schemas.microsoft.com/office/drawing/2014/main" id="{5E965441-9FF9-779F-334F-7B93428A6DE2}"/>
              </a:ext>
            </a:extLst>
          </p:cNvPr>
          <p:cNvGrpSpPr/>
          <p:nvPr/>
        </p:nvGrpSpPr>
        <p:grpSpPr>
          <a:xfrm>
            <a:off x="1389413" y="2964765"/>
            <a:ext cx="3687278" cy="178129"/>
            <a:chOff x="866898" y="926276"/>
            <a:chExt cx="4916385" cy="237506"/>
          </a:xfrm>
        </p:grpSpPr>
        <p:sp>
          <p:nvSpPr>
            <p:cNvPr id="25" name="圆角矩形 24">
              <a:extLst>
                <a:ext uri="{FF2B5EF4-FFF2-40B4-BE49-F238E27FC236}">
                  <a16:creationId xmlns:a16="http://schemas.microsoft.com/office/drawing/2014/main" id="{D0285497-3635-D0D5-E1C1-FB5900FA4775}"/>
                </a:ext>
              </a:extLst>
            </p:cNvPr>
            <p:cNvSpPr/>
            <p:nvPr/>
          </p:nvSpPr>
          <p:spPr>
            <a:xfrm>
              <a:off x="866898" y="926276"/>
              <a:ext cx="4916385" cy="237506"/>
            </a:xfrm>
            <a:prstGeom prst="roundRect">
              <a:avLst/>
            </a:prstGeom>
            <a:solidFill>
              <a:sysClr val="window" lastClr="FFFFFF">
                <a:lumMod val="75000"/>
              </a:sysClr>
            </a:solidFill>
            <a:ln w="12700" cap="flat" cmpd="sng" algn="ctr">
              <a:noFill/>
              <a:prstDash val="solid"/>
              <a:miter lim="800000"/>
            </a:ln>
            <a:effectLst/>
          </p:spPr>
          <p:txBody>
            <a:bodyPr rtlCol="0" anchor="ctr"/>
            <a:lstStyle/>
            <a:p>
              <a:pPr algn="ctr">
                <a:defRPr/>
              </a:pPr>
              <a:endParaRPr lang="zh-CN" altLang="en-US" kern="0">
                <a:solidFill>
                  <a:schemeClr val="bg1"/>
                </a:solidFill>
                <a:latin typeface="Arial" panose="020F0502020204030204"/>
                <a:ea typeface="微软雅黑"/>
                <a:cs typeface="+mn-ea"/>
                <a:sym typeface="+mn-lt"/>
              </a:endParaRPr>
            </a:p>
          </p:txBody>
        </p:sp>
        <p:sp>
          <p:nvSpPr>
            <p:cNvPr id="26" name="圆角矩形 25">
              <a:extLst>
                <a:ext uri="{FF2B5EF4-FFF2-40B4-BE49-F238E27FC236}">
                  <a16:creationId xmlns:a16="http://schemas.microsoft.com/office/drawing/2014/main" id="{FB3CD6E7-A5DA-DBF6-7D42-721E0BF0993F}"/>
                </a:ext>
              </a:extLst>
            </p:cNvPr>
            <p:cNvSpPr/>
            <p:nvPr/>
          </p:nvSpPr>
          <p:spPr>
            <a:xfrm>
              <a:off x="866898" y="926276"/>
              <a:ext cx="2169234" cy="237506"/>
            </a:xfrm>
            <a:prstGeom prst="roundRect">
              <a:avLst/>
            </a:prstGeom>
            <a:solidFill>
              <a:srgbClr val="FF0000"/>
            </a:solidFill>
            <a:ln w="12700" cap="flat" cmpd="sng" algn="ctr">
              <a:noFill/>
              <a:prstDash val="solid"/>
              <a:miter lim="800000"/>
            </a:ln>
            <a:effectLst/>
          </p:spPr>
          <p:txBody>
            <a:bodyPr rtlCol="0" anchor="ctr"/>
            <a:lstStyle/>
            <a:p>
              <a:pPr algn="ctr">
                <a:defRPr/>
              </a:pPr>
              <a:endParaRPr lang="zh-CN" altLang="en-US" kern="0">
                <a:solidFill>
                  <a:schemeClr val="bg1"/>
                </a:solidFill>
                <a:latin typeface="Arial" panose="020F0502020204030204"/>
                <a:ea typeface="微软雅黑"/>
                <a:cs typeface="+mn-ea"/>
                <a:sym typeface="+mn-lt"/>
              </a:endParaRPr>
            </a:p>
          </p:txBody>
        </p:sp>
      </p:grpSp>
      <p:sp>
        <p:nvSpPr>
          <p:cNvPr id="27" name="文本框 26">
            <a:extLst>
              <a:ext uri="{FF2B5EF4-FFF2-40B4-BE49-F238E27FC236}">
                <a16:creationId xmlns:a16="http://schemas.microsoft.com/office/drawing/2014/main" id="{5A62B385-4F82-52FD-38CF-95A4C682CEA0}"/>
              </a:ext>
            </a:extLst>
          </p:cNvPr>
          <p:cNvSpPr txBox="1"/>
          <p:nvPr/>
        </p:nvSpPr>
        <p:spPr>
          <a:xfrm>
            <a:off x="4571990" y="2746960"/>
            <a:ext cx="1009403" cy="276999"/>
          </a:xfrm>
          <a:prstGeom prst="rect">
            <a:avLst/>
          </a:prstGeom>
          <a:noFill/>
        </p:spPr>
        <p:txBody>
          <a:bodyPr wrap="square" rtlCol="0">
            <a:spAutoFit/>
          </a:bodyPr>
          <a:lstStyle/>
          <a:p>
            <a:r>
              <a:rPr lang="en-US" altLang="zh-CN" sz="1200" b="1" dirty="0">
                <a:solidFill>
                  <a:schemeClr val="bg1"/>
                </a:solidFill>
                <a:latin typeface="Arial" panose="020F0502020204030204"/>
                <a:ea typeface="微软雅黑"/>
                <a:cs typeface="+mn-ea"/>
                <a:sym typeface="+mn-lt"/>
              </a:rPr>
              <a:t>40%</a:t>
            </a:r>
            <a:endParaRPr lang="zh-CN" altLang="en-US" sz="1200" b="1" dirty="0">
              <a:solidFill>
                <a:schemeClr val="bg1"/>
              </a:solidFill>
              <a:latin typeface="Arial" panose="020F0502020204030204"/>
              <a:ea typeface="微软雅黑"/>
              <a:cs typeface="+mn-ea"/>
              <a:sym typeface="+mn-lt"/>
            </a:endParaRPr>
          </a:p>
        </p:txBody>
      </p:sp>
      <p:sp>
        <p:nvSpPr>
          <p:cNvPr id="28" name="文本框 27">
            <a:extLst>
              <a:ext uri="{FF2B5EF4-FFF2-40B4-BE49-F238E27FC236}">
                <a16:creationId xmlns:a16="http://schemas.microsoft.com/office/drawing/2014/main" id="{C679039D-6E4E-38E7-1CED-147518CB8665}"/>
              </a:ext>
            </a:extLst>
          </p:cNvPr>
          <p:cNvSpPr txBox="1"/>
          <p:nvPr/>
        </p:nvSpPr>
        <p:spPr>
          <a:xfrm>
            <a:off x="-75707" y="2912584"/>
            <a:ext cx="1713017" cy="246221"/>
          </a:xfrm>
          <a:prstGeom prst="rect">
            <a:avLst/>
          </a:prstGeom>
          <a:noFill/>
        </p:spPr>
        <p:txBody>
          <a:bodyPr wrap="square" rtlCol="0">
            <a:spAutoFit/>
          </a:bodyPr>
          <a:lstStyle/>
          <a:p>
            <a:r>
              <a:rPr lang="en-US" altLang="zh-CN" sz="1000" b="1" dirty="0">
                <a:solidFill>
                  <a:schemeClr val="bg1"/>
                </a:solidFill>
                <a:latin typeface="Arial" panose="020F0502020204030204"/>
                <a:ea typeface="微软雅黑"/>
                <a:cs typeface="+mn-ea"/>
                <a:sym typeface="+mn-lt"/>
              </a:rPr>
              <a:t>Investment Control Rate</a:t>
            </a:r>
            <a:endParaRPr lang="zh-CN" altLang="en-US" sz="1000" b="1" dirty="0">
              <a:solidFill>
                <a:schemeClr val="bg1"/>
              </a:solidFill>
              <a:latin typeface="Arial" panose="020F0502020204030204"/>
              <a:ea typeface="微软雅黑"/>
              <a:cs typeface="+mn-ea"/>
              <a:sym typeface="+mn-lt"/>
            </a:endParaRPr>
          </a:p>
        </p:txBody>
      </p:sp>
      <p:grpSp>
        <p:nvGrpSpPr>
          <p:cNvPr id="29" name="组合 28">
            <a:extLst>
              <a:ext uri="{FF2B5EF4-FFF2-40B4-BE49-F238E27FC236}">
                <a16:creationId xmlns:a16="http://schemas.microsoft.com/office/drawing/2014/main" id="{DD3C3D53-6999-742D-80DA-DD6B70E6EE0E}"/>
              </a:ext>
            </a:extLst>
          </p:cNvPr>
          <p:cNvGrpSpPr/>
          <p:nvPr/>
        </p:nvGrpSpPr>
        <p:grpSpPr>
          <a:xfrm>
            <a:off x="1389413" y="3269538"/>
            <a:ext cx="3687278" cy="178129"/>
            <a:chOff x="866898" y="926276"/>
            <a:chExt cx="4916385" cy="237506"/>
          </a:xfrm>
        </p:grpSpPr>
        <p:sp>
          <p:nvSpPr>
            <p:cNvPr id="30" name="圆角矩形 29">
              <a:extLst>
                <a:ext uri="{FF2B5EF4-FFF2-40B4-BE49-F238E27FC236}">
                  <a16:creationId xmlns:a16="http://schemas.microsoft.com/office/drawing/2014/main" id="{86657A4F-C507-32AD-11D6-13A45A490F30}"/>
                </a:ext>
              </a:extLst>
            </p:cNvPr>
            <p:cNvSpPr/>
            <p:nvPr/>
          </p:nvSpPr>
          <p:spPr>
            <a:xfrm>
              <a:off x="866898" y="926276"/>
              <a:ext cx="4916385" cy="237506"/>
            </a:xfrm>
            <a:prstGeom prst="roundRect">
              <a:avLst/>
            </a:prstGeom>
            <a:solidFill>
              <a:sysClr val="window" lastClr="FFFFFF">
                <a:lumMod val="75000"/>
              </a:sysClr>
            </a:solidFill>
            <a:ln w="12700" cap="flat" cmpd="sng" algn="ctr">
              <a:noFill/>
              <a:prstDash val="solid"/>
              <a:miter lim="800000"/>
            </a:ln>
            <a:effectLst/>
          </p:spPr>
          <p:txBody>
            <a:bodyPr rtlCol="0" anchor="ctr"/>
            <a:lstStyle/>
            <a:p>
              <a:pPr algn="ctr">
                <a:defRPr/>
              </a:pPr>
              <a:endParaRPr lang="zh-CN" altLang="en-US" kern="0">
                <a:solidFill>
                  <a:schemeClr val="bg1"/>
                </a:solidFill>
                <a:latin typeface="Arial" panose="020F0502020204030204"/>
                <a:ea typeface="微软雅黑"/>
                <a:cs typeface="+mn-ea"/>
                <a:sym typeface="+mn-lt"/>
              </a:endParaRPr>
            </a:p>
          </p:txBody>
        </p:sp>
        <p:sp>
          <p:nvSpPr>
            <p:cNvPr id="31" name="圆角矩形 30">
              <a:extLst>
                <a:ext uri="{FF2B5EF4-FFF2-40B4-BE49-F238E27FC236}">
                  <a16:creationId xmlns:a16="http://schemas.microsoft.com/office/drawing/2014/main" id="{1833B823-5A60-DCA4-DC85-6447D2CF0A04}"/>
                </a:ext>
              </a:extLst>
            </p:cNvPr>
            <p:cNvSpPr/>
            <p:nvPr/>
          </p:nvSpPr>
          <p:spPr>
            <a:xfrm>
              <a:off x="866898" y="926276"/>
              <a:ext cx="3255169" cy="237506"/>
            </a:xfrm>
            <a:prstGeom prst="roundRect">
              <a:avLst/>
            </a:prstGeom>
            <a:solidFill>
              <a:srgbClr val="FF0000"/>
            </a:solidFill>
            <a:ln w="12700" cap="flat" cmpd="sng" algn="ctr">
              <a:noFill/>
              <a:prstDash val="solid"/>
              <a:miter lim="800000"/>
            </a:ln>
            <a:effectLst/>
          </p:spPr>
          <p:txBody>
            <a:bodyPr rtlCol="0" anchor="ctr"/>
            <a:lstStyle/>
            <a:p>
              <a:pPr algn="ctr">
                <a:defRPr/>
              </a:pPr>
              <a:endParaRPr lang="zh-CN" altLang="en-US" kern="0">
                <a:solidFill>
                  <a:schemeClr val="bg1"/>
                </a:solidFill>
                <a:latin typeface="Arial" panose="020F0502020204030204"/>
                <a:ea typeface="微软雅黑"/>
                <a:cs typeface="+mn-ea"/>
                <a:sym typeface="+mn-lt"/>
              </a:endParaRPr>
            </a:p>
          </p:txBody>
        </p:sp>
      </p:grpSp>
      <p:sp>
        <p:nvSpPr>
          <p:cNvPr id="32" name="文本框 31">
            <a:extLst>
              <a:ext uri="{FF2B5EF4-FFF2-40B4-BE49-F238E27FC236}">
                <a16:creationId xmlns:a16="http://schemas.microsoft.com/office/drawing/2014/main" id="{6ABC4AFA-6235-3D5E-E6AF-FF2758B72F5D}"/>
              </a:ext>
            </a:extLst>
          </p:cNvPr>
          <p:cNvSpPr txBox="1"/>
          <p:nvPr/>
        </p:nvSpPr>
        <p:spPr>
          <a:xfrm>
            <a:off x="4571989" y="3080598"/>
            <a:ext cx="1009403" cy="276999"/>
          </a:xfrm>
          <a:prstGeom prst="rect">
            <a:avLst/>
          </a:prstGeom>
          <a:noFill/>
        </p:spPr>
        <p:txBody>
          <a:bodyPr wrap="square" rtlCol="0">
            <a:spAutoFit/>
          </a:bodyPr>
          <a:lstStyle/>
          <a:p>
            <a:r>
              <a:rPr lang="en-US" altLang="zh-CN" sz="1200" b="1" dirty="0">
                <a:solidFill>
                  <a:schemeClr val="bg1"/>
                </a:solidFill>
                <a:latin typeface="Arial" panose="020F0502020204030204"/>
                <a:ea typeface="微软雅黑"/>
                <a:cs typeface="+mn-ea"/>
                <a:sym typeface="+mn-lt"/>
              </a:rPr>
              <a:t>70%</a:t>
            </a:r>
            <a:endParaRPr lang="zh-CN" altLang="en-US" sz="1200" b="1" dirty="0">
              <a:solidFill>
                <a:schemeClr val="bg1"/>
              </a:solidFill>
              <a:latin typeface="Arial" panose="020F0502020204030204"/>
              <a:ea typeface="微软雅黑"/>
              <a:cs typeface="+mn-ea"/>
              <a:sym typeface="+mn-lt"/>
            </a:endParaRPr>
          </a:p>
        </p:txBody>
      </p:sp>
      <p:sp>
        <p:nvSpPr>
          <p:cNvPr id="33" name="文本框 32">
            <a:extLst>
              <a:ext uri="{FF2B5EF4-FFF2-40B4-BE49-F238E27FC236}">
                <a16:creationId xmlns:a16="http://schemas.microsoft.com/office/drawing/2014/main" id="{3C9296E2-4D47-CB3E-5078-3C9EE9AC347D}"/>
              </a:ext>
            </a:extLst>
          </p:cNvPr>
          <p:cNvSpPr txBox="1"/>
          <p:nvPr/>
        </p:nvSpPr>
        <p:spPr>
          <a:xfrm>
            <a:off x="104687" y="3243163"/>
            <a:ext cx="1615497" cy="246221"/>
          </a:xfrm>
          <a:prstGeom prst="rect">
            <a:avLst/>
          </a:prstGeom>
          <a:noFill/>
        </p:spPr>
        <p:txBody>
          <a:bodyPr wrap="square" rtlCol="0">
            <a:spAutoFit/>
          </a:bodyPr>
          <a:lstStyle/>
          <a:p>
            <a:r>
              <a:rPr lang="en-US" altLang="zh-CN" sz="1000" b="1" dirty="0">
                <a:solidFill>
                  <a:schemeClr val="bg1"/>
                </a:solidFill>
                <a:latin typeface="Arial" panose="020F0502020204030204"/>
                <a:ea typeface="微软雅黑"/>
                <a:cs typeface="+mn-ea"/>
                <a:sym typeface="+mn-lt"/>
              </a:rPr>
              <a:t>Material waste rate</a:t>
            </a:r>
            <a:endParaRPr lang="zh-CN" altLang="en-US" sz="1000" b="1" dirty="0">
              <a:solidFill>
                <a:schemeClr val="bg1"/>
              </a:solidFill>
              <a:latin typeface="Arial" panose="020F0502020204030204"/>
              <a:ea typeface="微软雅黑"/>
              <a:cs typeface="+mn-ea"/>
              <a:sym typeface="+mn-lt"/>
            </a:endParaRPr>
          </a:p>
        </p:txBody>
      </p:sp>
      <p:grpSp>
        <p:nvGrpSpPr>
          <p:cNvPr id="34" name="组合 33">
            <a:extLst>
              <a:ext uri="{FF2B5EF4-FFF2-40B4-BE49-F238E27FC236}">
                <a16:creationId xmlns:a16="http://schemas.microsoft.com/office/drawing/2014/main" id="{ABE047A3-737C-A814-DB9F-74477F28E19F}"/>
              </a:ext>
            </a:extLst>
          </p:cNvPr>
          <p:cNvGrpSpPr/>
          <p:nvPr/>
        </p:nvGrpSpPr>
        <p:grpSpPr>
          <a:xfrm>
            <a:off x="1389412" y="3574311"/>
            <a:ext cx="3687278" cy="178129"/>
            <a:chOff x="866898" y="926276"/>
            <a:chExt cx="4916385" cy="237506"/>
          </a:xfrm>
        </p:grpSpPr>
        <p:sp>
          <p:nvSpPr>
            <p:cNvPr id="35" name="圆角矩形 34">
              <a:extLst>
                <a:ext uri="{FF2B5EF4-FFF2-40B4-BE49-F238E27FC236}">
                  <a16:creationId xmlns:a16="http://schemas.microsoft.com/office/drawing/2014/main" id="{9B40F476-BFD2-4C08-6654-CD88F7D37FA4}"/>
                </a:ext>
              </a:extLst>
            </p:cNvPr>
            <p:cNvSpPr/>
            <p:nvPr/>
          </p:nvSpPr>
          <p:spPr>
            <a:xfrm>
              <a:off x="866898" y="926276"/>
              <a:ext cx="4916385" cy="237506"/>
            </a:xfrm>
            <a:prstGeom prst="roundRect">
              <a:avLst/>
            </a:prstGeom>
            <a:solidFill>
              <a:sysClr val="window" lastClr="FFFFFF">
                <a:lumMod val="75000"/>
              </a:sysClr>
            </a:solidFill>
            <a:ln w="12700" cap="flat" cmpd="sng" algn="ctr">
              <a:noFill/>
              <a:prstDash val="solid"/>
              <a:miter lim="800000"/>
            </a:ln>
            <a:effectLst/>
          </p:spPr>
          <p:txBody>
            <a:bodyPr rtlCol="0" anchor="ctr"/>
            <a:lstStyle/>
            <a:p>
              <a:pPr algn="ctr">
                <a:defRPr/>
              </a:pPr>
              <a:endParaRPr lang="zh-CN" altLang="en-US" kern="0">
                <a:solidFill>
                  <a:schemeClr val="bg1"/>
                </a:solidFill>
                <a:latin typeface="Arial" panose="020F0502020204030204"/>
                <a:ea typeface="微软雅黑"/>
                <a:cs typeface="+mn-ea"/>
                <a:sym typeface="+mn-lt"/>
              </a:endParaRPr>
            </a:p>
          </p:txBody>
        </p:sp>
        <p:sp>
          <p:nvSpPr>
            <p:cNvPr id="36" name="圆角矩形 35">
              <a:extLst>
                <a:ext uri="{FF2B5EF4-FFF2-40B4-BE49-F238E27FC236}">
                  <a16:creationId xmlns:a16="http://schemas.microsoft.com/office/drawing/2014/main" id="{B37BD122-C9B5-3279-566C-1CB6AEF5F95E}"/>
                </a:ext>
              </a:extLst>
            </p:cNvPr>
            <p:cNvSpPr/>
            <p:nvPr/>
          </p:nvSpPr>
          <p:spPr>
            <a:xfrm>
              <a:off x="866898" y="926276"/>
              <a:ext cx="2596749" cy="237506"/>
            </a:xfrm>
            <a:prstGeom prst="roundRect">
              <a:avLst/>
            </a:prstGeom>
            <a:solidFill>
              <a:srgbClr val="FF0000"/>
            </a:solidFill>
            <a:ln w="12700" cap="flat" cmpd="sng" algn="ctr">
              <a:noFill/>
              <a:prstDash val="solid"/>
              <a:miter lim="800000"/>
            </a:ln>
            <a:effectLst/>
          </p:spPr>
          <p:txBody>
            <a:bodyPr rtlCol="0" anchor="ctr"/>
            <a:lstStyle/>
            <a:p>
              <a:pPr algn="ctr">
                <a:defRPr/>
              </a:pPr>
              <a:endParaRPr lang="zh-CN" altLang="en-US" kern="0">
                <a:solidFill>
                  <a:schemeClr val="bg1"/>
                </a:solidFill>
                <a:latin typeface="Arial" panose="020F0502020204030204"/>
                <a:ea typeface="微软雅黑"/>
                <a:cs typeface="+mn-ea"/>
                <a:sym typeface="+mn-lt"/>
              </a:endParaRPr>
            </a:p>
          </p:txBody>
        </p:sp>
      </p:grpSp>
      <p:sp>
        <p:nvSpPr>
          <p:cNvPr id="37" name="文本框 36">
            <a:extLst>
              <a:ext uri="{FF2B5EF4-FFF2-40B4-BE49-F238E27FC236}">
                <a16:creationId xmlns:a16="http://schemas.microsoft.com/office/drawing/2014/main" id="{65EFFB6F-2D41-9470-E09C-F080F73A1E13}"/>
              </a:ext>
            </a:extLst>
          </p:cNvPr>
          <p:cNvSpPr txBox="1"/>
          <p:nvPr/>
        </p:nvSpPr>
        <p:spPr>
          <a:xfrm>
            <a:off x="4571989" y="3455432"/>
            <a:ext cx="1009403" cy="276999"/>
          </a:xfrm>
          <a:prstGeom prst="rect">
            <a:avLst/>
          </a:prstGeom>
          <a:noFill/>
        </p:spPr>
        <p:txBody>
          <a:bodyPr wrap="square" rtlCol="0">
            <a:spAutoFit/>
          </a:bodyPr>
          <a:lstStyle/>
          <a:p>
            <a:r>
              <a:rPr lang="en-US" altLang="zh-CN" sz="1200" b="1" dirty="0">
                <a:solidFill>
                  <a:schemeClr val="bg1"/>
                </a:solidFill>
                <a:latin typeface="Arial" panose="020F0502020204030204"/>
                <a:ea typeface="微软雅黑"/>
                <a:cs typeface="+mn-ea"/>
                <a:sym typeface="+mn-lt"/>
              </a:rPr>
              <a:t>46%</a:t>
            </a:r>
            <a:endParaRPr lang="zh-CN" altLang="en-US" sz="1200" b="1" dirty="0">
              <a:solidFill>
                <a:schemeClr val="bg1"/>
              </a:solidFill>
              <a:latin typeface="Arial" panose="020F0502020204030204"/>
              <a:ea typeface="微软雅黑"/>
              <a:cs typeface="+mn-ea"/>
              <a:sym typeface="+mn-lt"/>
            </a:endParaRPr>
          </a:p>
        </p:txBody>
      </p:sp>
      <p:sp>
        <p:nvSpPr>
          <p:cNvPr id="38" name="文本框 37">
            <a:extLst>
              <a:ext uri="{FF2B5EF4-FFF2-40B4-BE49-F238E27FC236}">
                <a16:creationId xmlns:a16="http://schemas.microsoft.com/office/drawing/2014/main" id="{3162F9E7-18EA-F33E-3459-B77315E8E7BC}"/>
              </a:ext>
            </a:extLst>
          </p:cNvPr>
          <p:cNvSpPr txBox="1"/>
          <p:nvPr/>
        </p:nvSpPr>
        <p:spPr>
          <a:xfrm>
            <a:off x="35545" y="3540264"/>
            <a:ext cx="1863131" cy="246221"/>
          </a:xfrm>
          <a:prstGeom prst="rect">
            <a:avLst/>
          </a:prstGeom>
          <a:noFill/>
        </p:spPr>
        <p:txBody>
          <a:bodyPr wrap="square" rtlCol="0">
            <a:spAutoFit/>
          </a:bodyPr>
          <a:lstStyle/>
          <a:p>
            <a:r>
              <a:rPr lang="en-US" altLang="zh-CN" sz="1000" b="1" dirty="0">
                <a:solidFill>
                  <a:schemeClr val="bg1"/>
                </a:solidFill>
                <a:latin typeface="Arial" panose="020F0502020204030204"/>
                <a:ea typeface="微软雅黑"/>
                <a:cs typeface="+mn-ea"/>
                <a:sym typeface="+mn-lt"/>
              </a:rPr>
              <a:t>Industry transparency</a:t>
            </a:r>
            <a:endParaRPr lang="zh-CN" altLang="en-US" sz="1000" b="1" dirty="0">
              <a:solidFill>
                <a:schemeClr val="bg1"/>
              </a:solidFill>
              <a:latin typeface="Arial" panose="020F0502020204030204"/>
              <a:ea typeface="微软雅黑"/>
              <a:cs typeface="+mn-ea"/>
              <a:sym typeface="+mn-lt"/>
            </a:endParaRPr>
          </a:p>
        </p:txBody>
      </p:sp>
      <p:sp>
        <p:nvSpPr>
          <p:cNvPr id="39" name="文本框 38">
            <a:extLst>
              <a:ext uri="{FF2B5EF4-FFF2-40B4-BE49-F238E27FC236}">
                <a16:creationId xmlns:a16="http://schemas.microsoft.com/office/drawing/2014/main" id="{F863DBFA-55CF-5F67-3CDE-E7E6D1A7F4EC}"/>
              </a:ext>
            </a:extLst>
          </p:cNvPr>
          <p:cNvSpPr txBox="1"/>
          <p:nvPr/>
        </p:nvSpPr>
        <p:spPr>
          <a:xfrm>
            <a:off x="380006" y="1271590"/>
            <a:ext cx="4370120" cy="276999"/>
          </a:xfrm>
          <a:prstGeom prst="rect">
            <a:avLst/>
          </a:prstGeom>
          <a:noFill/>
        </p:spPr>
        <p:txBody>
          <a:bodyPr wrap="square" rtlCol="0">
            <a:spAutoFit/>
          </a:bodyPr>
          <a:lstStyle/>
          <a:p>
            <a:r>
              <a:rPr lang="en-US" altLang="zh-CN" sz="1200" dirty="0">
                <a:solidFill>
                  <a:schemeClr val="bg1"/>
                </a:solidFill>
                <a:latin typeface="Arial" panose="020F0502020204030204"/>
                <a:ea typeface="微软雅黑"/>
                <a:cs typeface="+mn-ea"/>
                <a:sym typeface="+mn-lt"/>
              </a:rPr>
              <a:t>Data source: China Construction Industry Survey Report</a:t>
            </a:r>
            <a:endParaRPr lang="zh-CN" altLang="en-US" sz="1200" dirty="0">
              <a:solidFill>
                <a:schemeClr val="bg1"/>
              </a:solidFill>
              <a:latin typeface="Arial" panose="020F0502020204030204"/>
              <a:ea typeface="微软雅黑"/>
              <a:cs typeface="+mn-ea"/>
              <a:sym typeface="+mn-lt"/>
            </a:endParaRPr>
          </a:p>
        </p:txBody>
      </p:sp>
      <p:cxnSp>
        <p:nvCxnSpPr>
          <p:cNvPr id="40" name="直接连接符 39">
            <a:extLst>
              <a:ext uri="{FF2B5EF4-FFF2-40B4-BE49-F238E27FC236}">
                <a16:creationId xmlns:a16="http://schemas.microsoft.com/office/drawing/2014/main" id="{0944DD4E-1532-6A8E-B008-331DF7B8BF3C}"/>
              </a:ext>
            </a:extLst>
          </p:cNvPr>
          <p:cNvCxnSpPr/>
          <p:nvPr/>
        </p:nvCxnSpPr>
        <p:spPr>
          <a:xfrm>
            <a:off x="5830784" y="793579"/>
            <a:ext cx="0" cy="5890161"/>
          </a:xfrm>
          <a:prstGeom prst="line">
            <a:avLst/>
          </a:prstGeom>
          <a:noFill/>
          <a:ln w="6350" cap="flat" cmpd="sng" algn="ctr">
            <a:solidFill>
              <a:srgbClr val="5B9BD5"/>
            </a:solidFill>
            <a:prstDash val="solid"/>
            <a:miter lim="800000"/>
          </a:ln>
          <a:effectLst/>
        </p:spPr>
      </p:cxnSp>
      <p:grpSp>
        <p:nvGrpSpPr>
          <p:cNvPr id="41" name="组合 40">
            <a:extLst>
              <a:ext uri="{FF2B5EF4-FFF2-40B4-BE49-F238E27FC236}">
                <a16:creationId xmlns:a16="http://schemas.microsoft.com/office/drawing/2014/main" id="{359C4727-5A3A-7710-25D4-962B0BBA2F4D}"/>
              </a:ext>
            </a:extLst>
          </p:cNvPr>
          <p:cNvGrpSpPr/>
          <p:nvPr/>
        </p:nvGrpSpPr>
        <p:grpSpPr>
          <a:xfrm>
            <a:off x="7754596" y="1745673"/>
            <a:ext cx="3687279" cy="178129"/>
            <a:chOff x="866897" y="926276"/>
            <a:chExt cx="4916386" cy="237506"/>
          </a:xfrm>
        </p:grpSpPr>
        <p:sp>
          <p:nvSpPr>
            <p:cNvPr id="42" name="圆角矩形 41">
              <a:extLst>
                <a:ext uri="{FF2B5EF4-FFF2-40B4-BE49-F238E27FC236}">
                  <a16:creationId xmlns:a16="http://schemas.microsoft.com/office/drawing/2014/main" id="{92D01FA1-C5A0-AF1F-D6EF-CE42860A1FCD}"/>
                </a:ext>
              </a:extLst>
            </p:cNvPr>
            <p:cNvSpPr/>
            <p:nvPr/>
          </p:nvSpPr>
          <p:spPr>
            <a:xfrm>
              <a:off x="866898" y="926276"/>
              <a:ext cx="4916385" cy="237506"/>
            </a:xfrm>
            <a:prstGeom prst="roundRect">
              <a:avLst/>
            </a:prstGeom>
            <a:solidFill>
              <a:sysClr val="window" lastClr="FFFFFF">
                <a:lumMod val="75000"/>
              </a:sysClr>
            </a:solidFill>
            <a:ln w="12700" cap="flat" cmpd="sng" algn="ctr">
              <a:noFill/>
              <a:prstDash val="solid"/>
              <a:miter lim="800000"/>
            </a:ln>
            <a:effectLst/>
          </p:spPr>
          <p:txBody>
            <a:bodyPr rtlCol="0" anchor="ctr"/>
            <a:lstStyle/>
            <a:p>
              <a:pPr algn="ctr">
                <a:defRPr/>
              </a:pPr>
              <a:endParaRPr lang="zh-CN" altLang="en-US" kern="0">
                <a:solidFill>
                  <a:schemeClr val="bg1"/>
                </a:solidFill>
                <a:latin typeface="Arial" panose="020F0502020204030204"/>
                <a:ea typeface="微软雅黑"/>
                <a:cs typeface="+mn-ea"/>
                <a:sym typeface="+mn-lt"/>
              </a:endParaRPr>
            </a:p>
          </p:txBody>
        </p:sp>
        <p:sp>
          <p:nvSpPr>
            <p:cNvPr id="43" name="圆角矩形 42">
              <a:extLst>
                <a:ext uri="{FF2B5EF4-FFF2-40B4-BE49-F238E27FC236}">
                  <a16:creationId xmlns:a16="http://schemas.microsoft.com/office/drawing/2014/main" id="{463EEE29-E4FB-A23B-99C8-CE70E8A96A76}"/>
                </a:ext>
              </a:extLst>
            </p:cNvPr>
            <p:cNvSpPr/>
            <p:nvPr/>
          </p:nvSpPr>
          <p:spPr>
            <a:xfrm>
              <a:off x="866897" y="926276"/>
              <a:ext cx="2929244" cy="237506"/>
            </a:xfrm>
            <a:prstGeom prst="roundRect">
              <a:avLst/>
            </a:prstGeom>
            <a:solidFill>
              <a:srgbClr val="FFC000"/>
            </a:solidFill>
            <a:ln w="12700" cap="flat" cmpd="sng" algn="ctr">
              <a:noFill/>
              <a:prstDash val="solid"/>
              <a:miter lim="800000"/>
            </a:ln>
            <a:effectLst/>
          </p:spPr>
          <p:txBody>
            <a:bodyPr rtlCol="0" anchor="ctr"/>
            <a:lstStyle/>
            <a:p>
              <a:pPr algn="ctr">
                <a:defRPr/>
              </a:pPr>
              <a:endParaRPr lang="zh-CN" altLang="en-US" kern="0">
                <a:solidFill>
                  <a:schemeClr val="bg1"/>
                </a:solidFill>
                <a:latin typeface="Arial" panose="020F0502020204030204"/>
                <a:ea typeface="微软雅黑"/>
                <a:cs typeface="+mn-ea"/>
                <a:sym typeface="+mn-lt"/>
              </a:endParaRPr>
            </a:p>
          </p:txBody>
        </p:sp>
      </p:grpSp>
      <p:sp>
        <p:nvSpPr>
          <p:cNvPr id="44" name="文本框 43">
            <a:extLst>
              <a:ext uri="{FF2B5EF4-FFF2-40B4-BE49-F238E27FC236}">
                <a16:creationId xmlns:a16="http://schemas.microsoft.com/office/drawing/2014/main" id="{15FC07F1-6C62-732F-20DF-295B21357D2E}"/>
              </a:ext>
            </a:extLst>
          </p:cNvPr>
          <p:cNvSpPr txBox="1"/>
          <p:nvPr/>
        </p:nvSpPr>
        <p:spPr>
          <a:xfrm>
            <a:off x="6469073" y="1684361"/>
            <a:ext cx="1285524" cy="276999"/>
          </a:xfrm>
          <a:prstGeom prst="rect">
            <a:avLst/>
          </a:prstGeom>
          <a:noFill/>
        </p:spPr>
        <p:txBody>
          <a:bodyPr wrap="square" rtlCol="0">
            <a:spAutoFit/>
          </a:bodyPr>
          <a:lstStyle/>
          <a:p>
            <a:r>
              <a:rPr lang="zh-CN" altLang="en-US" sz="1200" b="1" dirty="0">
                <a:solidFill>
                  <a:schemeClr val="bg1"/>
                </a:solidFill>
                <a:latin typeface="Arial" panose="020F0502020204030204"/>
                <a:ea typeface="微软雅黑"/>
                <a:cs typeface="+mn-ea"/>
                <a:sym typeface="+mn-lt"/>
              </a:rPr>
              <a:t>中国</a:t>
            </a:r>
            <a:r>
              <a:rPr lang="en-US" altLang="zh-CN" sz="1200" b="1" dirty="0">
                <a:solidFill>
                  <a:schemeClr val="bg1"/>
                </a:solidFill>
                <a:latin typeface="Arial" panose="020F0502020204030204"/>
                <a:ea typeface="微软雅黑"/>
                <a:cs typeface="+mn-ea"/>
                <a:sym typeface="+mn-lt"/>
              </a:rPr>
              <a:t>BIM</a:t>
            </a:r>
            <a:r>
              <a:rPr lang="zh-CN" altLang="en-US" sz="1200" b="1" dirty="0">
                <a:solidFill>
                  <a:schemeClr val="bg1"/>
                </a:solidFill>
                <a:latin typeface="Arial" panose="020F0502020204030204"/>
                <a:ea typeface="微软雅黑"/>
                <a:cs typeface="+mn-ea"/>
                <a:sym typeface="+mn-lt"/>
              </a:rPr>
              <a:t>应用率</a:t>
            </a:r>
          </a:p>
        </p:txBody>
      </p:sp>
      <p:sp>
        <p:nvSpPr>
          <p:cNvPr id="45" name="文本框 44">
            <a:extLst>
              <a:ext uri="{FF2B5EF4-FFF2-40B4-BE49-F238E27FC236}">
                <a16:creationId xmlns:a16="http://schemas.microsoft.com/office/drawing/2014/main" id="{7BDE670C-16B5-002D-6FBA-D1F2E733783D}"/>
              </a:ext>
            </a:extLst>
          </p:cNvPr>
          <p:cNvSpPr txBox="1"/>
          <p:nvPr/>
        </p:nvSpPr>
        <p:spPr>
          <a:xfrm>
            <a:off x="10937173" y="1696236"/>
            <a:ext cx="1009403" cy="276999"/>
          </a:xfrm>
          <a:prstGeom prst="rect">
            <a:avLst/>
          </a:prstGeom>
          <a:noFill/>
        </p:spPr>
        <p:txBody>
          <a:bodyPr wrap="square" rtlCol="0">
            <a:spAutoFit/>
          </a:bodyPr>
          <a:lstStyle/>
          <a:p>
            <a:r>
              <a:rPr lang="en-US" altLang="zh-CN" sz="1200" b="1" dirty="0">
                <a:solidFill>
                  <a:schemeClr val="bg1"/>
                </a:solidFill>
                <a:latin typeface="Arial" panose="020F0502020204030204"/>
                <a:ea typeface="微软雅黑"/>
                <a:cs typeface="+mn-ea"/>
                <a:sym typeface="+mn-lt"/>
              </a:rPr>
              <a:t>55%</a:t>
            </a:r>
            <a:endParaRPr lang="zh-CN" altLang="en-US" sz="1200" b="1" dirty="0">
              <a:solidFill>
                <a:schemeClr val="bg1"/>
              </a:solidFill>
              <a:latin typeface="Arial" panose="020F0502020204030204"/>
              <a:ea typeface="微软雅黑"/>
              <a:cs typeface="+mn-ea"/>
              <a:sym typeface="+mn-lt"/>
            </a:endParaRPr>
          </a:p>
        </p:txBody>
      </p:sp>
      <p:sp>
        <p:nvSpPr>
          <p:cNvPr id="46" name="文本框 45">
            <a:extLst>
              <a:ext uri="{FF2B5EF4-FFF2-40B4-BE49-F238E27FC236}">
                <a16:creationId xmlns:a16="http://schemas.microsoft.com/office/drawing/2014/main" id="{568052AE-40AC-0FFD-89E5-83BBAEAB4623}"/>
              </a:ext>
            </a:extLst>
          </p:cNvPr>
          <p:cNvSpPr txBox="1"/>
          <p:nvPr/>
        </p:nvSpPr>
        <p:spPr>
          <a:xfrm>
            <a:off x="6198918" y="1275727"/>
            <a:ext cx="4370120" cy="276999"/>
          </a:xfrm>
          <a:prstGeom prst="rect">
            <a:avLst/>
          </a:prstGeom>
          <a:noFill/>
        </p:spPr>
        <p:txBody>
          <a:bodyPr wrap="square" rtlCol="0">
            <a:spAutoFit/>
          </a:bodyPr>
          <a:lstStyle/>
          <a:p>
            <a:r>
              <a:rPr lang="en-US" altLang="zh-CN" sz="1200" dirty="0">
                <a:solidFill>
                  <a:schemeClr val="bg1"/>
                </a:solidFill>
                <a:latin typeface="Arial" panose="020F0502020204030204"/>
                <a:ea typeface="微软雅黑"/>
                <a:cs typeface="+mn-ea"/>
                <a:sym typeface="+mn-lt"/>
              </a:rPr>
              <a:t>Data source: China BIM Application Research Survey Report</a:t>
            </a:r>
            <a:endParaRPr lang="zh-CN" altLang="en-US" sz="1200" dirty="0">
              <a:solidFill>
                <a:schemeClr val="bg1"/>
              </a:solidFill>
              <a:latin typeface="Arial" panose="020F0502020204030204"/>
              <a:ea typeface="微软雅黑"/>
              <a:cs typeface="+mn-ea"/>
              <a:sym typeface="+mn-lt"/>
            </a:endParaRPr>
          </a:p>
        </p:txBody>
      </p:sp>
      <p:grpSp>
        <p:nvGrpSpPr>
          <p:cNvPr id="47" name="组合 46">
            <a:extLst>
              <a:ext uri="{FF2B5EF4-FFF2-40B4-BE49-F238E27FC236}">
                <a16:creationId xmlns:a16="http://schemas.microsoft.com/office/drawing/2014/main" id="{4A3D0A5E-AAC5-6722-16CA-41765B24DD1D}"/>
              </a:ext>
            </a:extLst>
          </p:cNvPr>
          <p:cNvGrpSpPr/>
          <p:nvPr/>
        </p:nvGrpSpPr>
        <p:grpSpPr>
          <a:xfrm>
            <a:off x="7754597" y="1973842"/>
            <a:ext cx="3687278" cy="178129"/>
            <a:chOff x="866898" y="926276"/>
            <a:chExt cx="4916385" cy="237506"/>
          </a:xfrm>
        </p:grpSpPr>
        <p:sp>
          <p:nvSpPr>
            <p:cNvPr id="48" name="圆角矩形 47">
              <a:extLst>
                <a:ext uri="{FF2B5EF4-FFF2-40B4-BE49-F238E27FC236}">
                  <a16:creationId xmlns:a16="http://schemas.microsoft.com/office/drawing/2014/main" id="{00736FD4-9A70-088B-95AC-73708BAB7A75}"/>
                </a:ext>
              </a:extLst>
            </p:cNvPr>
            <p:cNvSpPr/>
            <p:nvPr/>
          </p:nvSpPr>
          <p:spPr>
            <a:xfrm>
              <a:off x="866898" y="926276"/>
              <a:ext cx="4916385" cy="237506"/>
            </a:xfrm>
            <a:prstGeom prst="roundRect">
              <a:avLst/>
            </a:prstGeom>
            <a:solidFill>
              <a:sysClr val="window" lastClr="FFFFFF">
                <a:lumMod val="75000"/>
              </a:sysClr>
            </a:solidFill>
            <a:ln w="12700" cap="flat" cmpd="sng" algn="ctr">
              <a:noFill/>
              <a:prstDash val="solid"/>
              <a:miter lim="800000"/>
            </a:ln>
            <a:effectLst/>
          </p:spPr>
          <p:txBody>
            <a:bodyPr rtlCol="0" anchor="ctr"/>
            <a:lstStyle/>
            <a:p>
              <a:pPr algn="ctr">
                <a:defRPr/>
              </a:pPr>
              <a:endParaRPr lang="zh-CN" altLang="en-US" kern="0">
                <a:solidFill>
                  <a:schemeClr val="bg1"/>
                </a:solidFill>
                <a:latin typeface="Arial" panose="020F0502020204030204"/>
                <a:ea typeface="微软雅黑"/>
                <a:cs typeface="+mn-ea"/>
                <a:sym typeface="+mn-lt"/>
              </a:endParaRPr>
            </a:p>
          </p:txBody>
        </p:sp>
        <p:sp>
          <p:nvSpPr>
            <p:cNvPr id="49" name="圆角矩形 48">
              <a:extLst>
                <a:ext uri="{FF2B5EF4-FFF2-40B4-BE49-F238E27FC236}">
                  <a16:creationId xmlns:a16="http://schemas.microsoft.com/office/drawing/2014/main" id="{624F435B-3E5C-2096-9B95-5D2834F8276A}"/>
                </a:ext>
              </a:extLst>
            </p:cNvPr>
            <p:cNvSpPr/>
            <p:nvPr/>
          </p:nvSpPr>
          <p:spPr>
            <a:xfrm>
              <a:off x="866898" y="926277"/>
              <a:ext cx="2794640" cy="222685"/>
            </a:xfrm>
            <a:prstGeom prst="roundRect">
              <a:avLst/>
            </a:prstGeom>
            <a:solidFill>
              <a:srgbClr val="FFC000"/>
            </a:solidFill>
            <a:ln w="12700" cap="flat" cmpd="sng" algn="ctr">
              <a:noFill/>
              <a:prstDash val="solid"/>
              <a:miter lim="800000"/>
            </a:ln>
            <a:effectLst/>
          </p:spPr>
          <p:txBody>
            <a:bodyPr rtlCol="0" anchor="ctr"/>
            <a:lstStyle/>
            <a:p>
              <a:pPr algn="ctr">
                <a:defRPr/>
              </a:pPr>
              <a:endParaRPr lang="zh-CN" altLang="en-US" kern="0">
                <a:solidFill>
                  <a:schemeClr val="bg1"/>
                </a:solidFill>
                <a:latin typeface="Arial" panose="020F0502020204030204"/>
                <a:ea typeface="微软雅黑"/>
                <a:cs typeface="+mn-ea"/>
                <a:sym typeface="+mn-lt"/>
              </a:endParaRPr>
            </a:p>
          </p:txBody>
        </p:sp>
      </p:grpSp>
      <p:sp>
        <p:nvSpPr>
          <p:cNvPr id="50" name="文本框 49">
            <a:extLst>
              <a:ext uri="{FF2B5EF4-FFF2-40B4-BE49-F238E27FC236}">
                <a16:creationId xmlns:a16="http://schemas.microsoft.com/office/drawing/2014/main" id="{E6C90B02-3F16-3FFC-AC29-4574D18F8896}"/>
              </a:ext>
            </a:extLst>
          </p:cNvPr>
          <p:cNvSpPr txBox="1"/>
          <p:nvPr/>
        </p:nvSpPr>
        <p:spPr>
          <a:xfrm>
            <a:off x="6163292" y="1912530"/>
            <a:ext cx="1591305" cy="276999"/>
          </a:xfrm>
          <a:prstGeom prst="rect">
            <a:avLst/>
          </a:prstGeom>
          <a:noFill/>
        </p:spPr>
        <p:txBody>
          <a:bodyPr wrap="square" rtlCol="0">
            <a:spAutoFit/>
          </a:bodyPr>
          <a:lstStyle/>
          <a:p>
            <a:r>
              <a:rPr lang="zh-CN" altLang="en-US" sz="1200" b="1" dirty="0">
                <a:solidFill>
                  <a:schemeClr val="bg1"/>
                </a:solidFill>
                <a:latin typeface="Arial" panose="020F0502020204030204"/>
                <a:ea typeface="微软雅黑"/>
                <a:cs typeface="+mn-ea"/>
                <a:sym typeface="+mn-lt"/>
              </a:rPr>
              <a:t>平均技能水平合格率</a:t>
            </a:r>
          </a:p>
        </p:txBody>
      </p:sp>
      <p:sp>
        <p:nvSpPr>
          <p:cNvPr id="51" name="文本框 50">
            <a:extLst>
              <a:ext uri="{FF2B5EF4-FFF2-40B4-BE49-F238E27FC236}">
                <a16:creationId xmlns:a16="http://schemas.microsoft.com/office/drawing/2014/main" id="{A05F320F-74E4-89B3-52C4-53317FF2BE5F}"/>
              </a:ext>
            </a:extLst>
          </p:cNvPr>
          <p:cNvSpPr txBox="1"/>
          <p:nvPr/>
        </p:nvSpPr>
        <p:spPr>
          <a:xfrm>
            <a:off x="10937173" y="1924405"/>
            <a:ext cx="1009403" cy="276999"/>
          </a:xfrm>
          <a:prstGeom prst="rect">
            <a:avLst/>
          </a:prstGeom>
          <a:noFill/>
        </p:spPr>
        <p:txBody>
          <a:bodyPr wrap="square" rtlCol="0">
            <a:spAutoFit/>
          </a:bodyPr>
          <a:lstStyle/>
          <a:p>
            <a:r>
              <a:rPr lang="en-US" altLang="zh-CN" sz="1200" b="1" dirty="0">
                <a:solidFill>
                  <a:schemeClr val="bg1"/>
                </a:solidFill>
                <a:latin typeface="Arial" panose="020F0502020204030204"/>
                <a:ea typeface="微软雅黑"/>
                <a:cs typeface="+mn-ea"/>
                <a:sym typeface="+mn-lt"/>
              </a:rPr>
              <a:t>53%</a:t>
            </a:r>
            <a:endParaRPr lang="zh-CN" altLang="en-US" sz="1200" b="1" dirty="0">
              <a:solidFill>
                <a:schemeClr val="bg1"/>
              </a:solidFill>
              <a:latin typeface="Arial" panose="020F0502020204030204"/>
              <a:ea typeface="微软雅黑"/>
              <a:cs typeface="+mn-ea"/>
              <a:sym typeface="+mn-lt"/>
            </a:endParaRPr>
          </a:p>
        </p:txBody>
      </p:sp>
      <p:grpSp>
        <p:nvGrpSpPr>
          <p:cNvPr id="52" name="组合 51">
            <a:extLst>
              <a:ext uri="{FF2B5EF4-FFF2-40B4-BE49-F238E27FC236}">
                <a16:creationId xmlns:a16="http://schemas.microsoft.com/office/drawing/2014/main" id="{3F7AB8F2-0195-4E04-8371-0045E504FCB0}"/>
              </a:ext>
            </a:extLst>
          </p:cNvPr>
          <p:cNvGrpSpPr/>
          <p:nvPr/>
        </p:nvGrpSpPr>
        <p:grpSpPr>
          <a:xfrm>
            <a:off x="7754596" y="2223329"/>
            <a:ext cx="3687278" cy="178129"/>
            <a:chOff x="866898" y="926276"/>
            <a:chExt cx="4916385" cy="237506"/>
          </a:xfrm>
        </p:grpSpPr>
        <p:sp>
          <p:nvSpPr>
            <p:cNvPr id="53" name="圆角矩形 52">
              <a:extLst>
                <a:ext uri="{FF2B5EF4-FFF2-40B4-BE49-F238E27FC236}">
                  <a16:creationId xmlns:a16="http://schemas.microsoft.com/office/drawing/2014/main" id="{9D1FB72D-EA26-D8F0-D1A9-02B13C117318}"/>
                </a:ext>
              </a:extLst>
            </p:cNvPr>
            <p:cNvSpPr/>
            <p:nvPr/>
          </p:nvSpPr>
          <p:spPr>
            <a:xfrm>
              <a:off x="866898" y="926276"/>
              <a:ext cx="4916385" cy="237506"/>
            </a:xfrm>
            <a:prstGeom prst="roundRect">
              <a:avLst/>
            </a:prstGeom>
            <a:solidFill>
              <a:sysClr val="window" lastClr="FFFFFF">
                <a:lumMod val="75000"/>
              </a:sysClr>
            </a:solidFill>
            <a:ln w="12700" cap="flat" cmpd="sng" algn="ctr">
              <a:noFill/>
              <a:prstDash val="solid"/>
              <a:miter lim="800000"/>
            </a:ln>
            <a:effectLst/>
          </p:spPr>
          <p:txBody>
            <a:bodyPr rtlCol="0" anchor="ctr"/>
            <a:lstStyle/>
            <a:p>
              <a:pPr algn="ctr">
                <a:defRPr/>
              </a:pPr>
              <a:endParaRPr lang="zh-CN" altLang="en-US" kern="0">
                <a:solidFill>
                  <a:schemeClr val="bg1"/>
                </a:solidFill>
                <a:latin typeface="Arial" panose="020F0502020204030204"/>
                <a:ea typeface="微软雅黑"/>
                <a:cs typeface="+mn-ea"/>
                <a:sym typeface="+mn-lt"/>
              </a:endParaRPr>
            </a:p>
          </p:txBody>
        </p:sp>
        <p:sp>
          <p:nvSpPr>
            <p:cNvPr id="54" name="圆角矩形 53">
              <a:extLst>
                <a:ext uri="{FF2B5EF4-FFF2-40B4-BE49-F238E27FC236}">
                  <a16:creationId xmlns:a16="http://schemas.microsoft.com/office/drawing/2014/main" id="{52EE8B7F-A0F3-72FF-0E84-25B0A893887F}"/>
                </a:ext>
              </a:extLst>
            </p:cNvPr>
            <p:cNvSpPr/>
            <p:nvPr/>
          </p:nvSpPr>
          <p:spPr>
            <a:xfrm>
              <a:off x="866898" y="926277"/>
              <a:ext cx="1979215" cy="237505"/>
            </a:xfrm>
            <a:prstGeom prst="roundRect">
              <a:avLst/>
            </a:prstGeom>
            <a:solidFill>
              <a:srgbClr val="FFC000"/>
            </a:solidFill>
            <a:ln w="12700" cap="flat" cmpd="sng" algn="ctr">
              <a:noFill/>
              <a:prstDash val="solid"/>
              <a:miter lim="800000"/>
            </a:ln>
            <a:effectLst/>
          </p:spPr>
          <p:txBody>
            <a:bodyPr rtlCol="0" anchor="ctr"/>
            <a:lstStyle/>
            <a:p>
              <a:pPr algn="ctr">
                <a:defRPr/>
              </a:pPr>
              <a:endParaRPr lang="zh-CN" altLang="en-US" kern="0">
                <a:solidFill>
                  <a:schemeClr val="bg1"/>
                </a:solidFill>
                <a:latin typeface="Arial" panose="020F0502020204030204"/>
                <a:ea typeface="微软雅黑"/>
                <a:cs typeface="+mn-ea"/>
                <a:sym typeface="+mn-lt"/>
              </a:endParaRPr>
            </a:p>
          </p:txBody>
        </p:sp>
      </p:grpSp>
      <p:sp>
        <p:nvSpPr>
          <p:cNvPr id="55" name="文本框 54">
            <a:extLst>
              <a:ext uri="{FF2B5EF4-FFF2-40B4-BE49-F238E27FC236}">
                <a16:creationId xmlns:a16="http://schemas.microsoft.com/office/drawing/2014/main" id="{57F305E9-7E22-EA77-E633-0023F2B0AF7A}"/>
              </a:ext>
            </a:extLst>
          </p:cNvPr>
          <p:cNvSpPr txBox="1"/>
          <p:nvPr/>
        </p:nvSpPr>
        <p:spPr>
          <a:xfrm>
            <a:off x="6662044" y="2184849"/>
            <a:ext cx="1591305" cy="276999"/>
          </a:xfrm>
          <a:prstGeom prst="rect">
            <a:avLst/>
          </a:prstGeom>
          <a:noFill/>
        </p:spPr>
        <p:txBody>
          <a:bodyPr wrap="square" rtlCol="0">
            <a:spAutoFit/>
          </a:bodyPr>
          <a:lstStyle/>
          <a:p>
            <a:r>
              <a:rPr lang="en-US" altLang="zh-CN" sz="1200" b="1" dirty="0">
                <a:solidFill>
                  <a:schemeClr val="bg1"/>
                </a:solidFill>
                <a:latin typeface="Arial" panose="020F0502020204030204"/>
                <a:ea typeface="微软雅黑"/>
                <a:cs typeface="+mn-ea"/>
                <a:sym typeface="+mn-lt"/>
              </a:rPr>
              <a:t>LOD</a:t>
            </a:r>
            <a:r>
              <a:rPr lang="zh-CN" altLang="en-US" sz="1200" b="1" dirty="0">
                <a:solidFill>
                  <a:schemeClr val="bg1"/>
                </a:solidFill>
                <a:latin typeface="Arial" panose="020F0502020204030204"/>
                <a:ea typeface="微软雅黑"/>
                <a:cs typeface="+mn-ea"/>
                <a:sym typeface="+mn-lt"/>
              </a:rPr>
              <a:t>熟悉程度</a:t>
            </a:r>
          </a:p>
        </p:txBody>
      </p:sp>
      <p:sp>
        <p:nvSpPr>
          <p:cNvPr id="56" name="文本框 55">
            <a:extLst>
              <a:ext uri="{FF2B5EF4-FFF2-40B4-BE49-F238E27FC236}">
                <a16:creationId xmlns:a16="http://schemas.microsoft.com/office/drawing/2014/main" id="{FE5BC3EE-24D9-5D70-5F88-B5EA5A6EF741}"/>
              </a:ext>
            </a:extLst>
          </p:cNvPr>
          <p:cNvSpPr txBox="1"/>
          <p:nvPr/>
        </p:nvSpPr>
        <p:spPr>
          <a:xfrm>
            <a:off x="10937172" y="2173892"/>
            <a:ext cx="1009403" cy="276999"/>
          </a:xfrm>
          <a:prstGeom prst="rect">
            <a:avLst/>
          </a:prstGeom>
          <a:noFill/>
        </p:spPr>
        <p:txBody>
          <a:bodyPr wrap="square" rtlCol="0">
            <a:spAutoFit/>
          </a:bodyPr>
          <a:lstStyle/>
          <a:p>
            <a:r>
              <a:rPr lang="en-US" altLang="zh-CN" sz="1200" b="1" dirty="0">
                <a:solidFill>
                  <a:schemeClr val="bg1"/>
                </a:solidFill>
                <a:latin typeface="Arial" panose="020F0502020204030204"/>
                <a:ea typeface="微软雅黑"/>
                <a:cs typeface="+mn-ea"/>
                <a:sym typeface="+mn-lt"/>
              </a:rPr>
              <a:t>39%</a:t>
            </a:r>
            <a:endParaRPr lang="zh-CN" altLang="en-US" sz="1200" b="1" dirty="0">
              <a:solidFill>
                <a:schemeClr val="bg1"/>
              </a:solidFill>
              <a:latin typeface="Arial" panose="020F0502020204030204"/>
              <a:ea typeface="微软雅黑"/>
              <a:cs typeface="+mn-ea"/>
              <a:sym typeface="+mn-lt"/>
            </a:endParaRPr>
          </a:p>
        </p:txBody>
      </p:sp>
      <p:grpSp>
        <p:nvGrpSpPr>
          <p:cNvPr id="57" name="组合 56">
            <a:extLst>
              <a:ext uri="{FF2B5EF4-FFF2-40B4-BE49-F238E27FC236}">
                <a16:creationId xmlns:a16="http://schemas.microsoft.com/office/drawing/2014/main" id="{0E84B0D3-FECF-52A0-9420-6C1D8E3AF24C}"/>
              </a:ext>
            </a:extLst>
          </p:cNvPr>
          <p:cNvGrpSpPr/>
          <p:nvPr/>
        </p:nvGrpSpPr>
        <p:grpSpPr>
          <a:xfrm>
            <a:off x="7739756" y="2468674"/>
            <a:ext cx="3687278" cy="178129"/>
            <a:chOff x="866898" y="926276"/>
            <a:chExt cx="4916385" cy="237506"/>
          </a:xfrm>
        </p:grpSpPr>
        <p:sp>
          <p:nvSpPr>
            <p:cNvPr id="58" name="圆角矩形 57">
              <a:extLst>
                <a:ext uri="{FF2B5EF4-FFF2-40B4-BE49-F238E27FC236}">
                  <a16:creationId xmlns:a16="http://schemas.microsoft.com/office/drawing/2014/main" id="{8EFE4CB9-FCD9-66D9-77E6-32D074465C1E}"/>
                </a:ext>
              </a:extLst>
            </p:cNvPr>
            <p:cNvSpPr/>
            <p:nvPr/>
          </p:nvSpPr>
          <p:spPr>
            <a:xfrm>
              <a:off x="866898" y="926276"/>
              <a:ext cx="4916385" cy="237506"/>
            </a:xfrm>
            <a:prstGeom prst="roundRect">
              <a:avLst/>
            </a:prstGeom>
            <a:solidFill>
              <a:sysClr val="window" lastClr="FFFFFF">
                <a:lumMod val="75000"/>
              </a:sysClr>
            </a:solidFill>
            <a:ln w="12700" cap="flat" cmpd="sng" algn="ctr">
              <a:noFill/>
              <a:prstDash val="solid"/>
              <a:miter lim="800000"/>
            </a:ln>
            <a:effectLst/>
          </p:spPr>
          <p:txBody>
            <a:bodyPr rtlCol="0" anchor="ctr"/>
            <a:lstStyle/>
            <a:p>
              <a:pPr algn="ctr">
                <a:defRPr/>
              </a:pPr>
              <a:endParaRPr lang="zh-CN" altLang="en-US" kern="0">
                <a:solidFill>
                  <a:schemeClr val="bg1"/>
                </a:solidFill>
                <a:latin typeface="Arial" panose="020F0502020204030204"/>
                <a:ea typeface="微软雅黑"/>
                <a:cs typeface="+mn-ea"/>
                <a:sym typeface="+mn-lt"/>
              </a:endParaRPr>
            </a:p>
          </p:txBody>
        </p:sp>
        <p:sp>
          <p:nvSpPr>
            <p:cNvPr id="59" name="圆角矩形 58">
              <a:extLst>
                <a:ext uri="{FF2B5EF4-FFF2-40B4-BE49-F238E27FC236}">
                  <a16:creationId xmlns:a16="http://schemas.microsoft.com/office/drawing/2014/main" id="{F073DB6A-0C4A-5A78-FEC5-630BE70D9DF1}"/>
                </a:ext>
              </a:extLst>
            </p:cNvPr>
            <p:cNvSpPr/>
            <p:nvPr/>
          </p:nvSpPr>
          <p:spPr>
            <a:xfrm>
              <a:off x="866898" y="926277"/>
              <a:ext cx="665006" cy="237505"/>
            </a:xfrm>
            <a:prstGeom prst="roundRect">
              <a:avLst/>
            </a:prstGeom>
            <a:solidFill>
              <a:srgbClr val="FFC000"/>
            </a:solidFill>
            <a:ln w="12700" cap="flat" cmpd="sng" algn="ctr">
              <a:noFill/>
              <a:prstDash val="solid"/>
              <a:miter lim="800000"/>
            </a:ln>
            <a:effectLst/>
          </p:spPr>
          <p:txBody>
            <a:bodyPr rtlCol="0" anchor="ctr"/>
            <a:lstStyle/>
            <a:p>
              <a:pPr algn="ctr">
                <a:defRPr/>
              </a:pPr>
              <a:endParaRPr lang="zh-CN" altLang="en-US" kern="0">
                <a:solidFill>
                  <a:schemeClr val="bg1"/>
                </a:solidFill>
                <a:latin typeface="Arial" panose="020F0502020204030204"/>
                <a:ea typeface="微软雅黑"/>
                <a:cs typeface="+mn-ea"/>
                <a:sym typeface="+mn-lt"/>
              </a:endParaRPr>
            </a:p>
          </p:txBody>
        </p:sp>
      </p:grpSp>
      <p:sp>
        <p:nvSpPr>
          <p:cNvPr id="60" name="文本框 59">
            <a:extLst>
              <a:ext uri="{FF2B5EF4-FFF2-40B4-BE49-F238E27FC236}">
                <a16:creationId xmlns:a16="http://schemas.microsoft.com/office/drawing/2014/main" id="{ECB525A6-288B-F6EA-F5BD-10C7DFB2D84C}"/>
              </a:ext>
            </a:extLst>
          </p:cNvPr>
          <p:cNvSpPr txBox="1"/>
          <p:nvPr/>
        </p:nvSpPr>
        <p:spPr>
          <a:xfrm>
            <a:off x="6316182" y="2421883"/>
            <a:ext cx="1591305" cy="276999"/>
          </a:xfrm>
          <a:prstGeom prst="rect">
            <a:avLst/>
          </a:prstGeom>
          <a:noFill/>
        </p:spPr>
        <p:txBody>
          <a:bodyPr wrap="square" rtlCol="0">
            <a:spAutoFit/>
          </a:bodyPr>
          <a:lstStyle/>
          <a:p>
            <a:r>
              <a:rPr lang="zh-CN" altLang="en-US" sz="1200" b="1" dirty="0">
                <a:solidFill>
                  <a:schemeClr val="bg1"/>
                </a:solidFill>
                <a:latin typeface="Arial" panose="020F0502020204030204"/>
                <a:ea typeface="微软雅黑"/>
                <a:cs typeface="+mn-ea"/>
                <a:sym typeface="+mn-lt"/>
              </a:rPr>
              <a:t>企业</a:t>
            </a:r>
            <a:r>
              <a:rPr lang="en-US" altLang="zh-CN" sz="1200" b="1" dirty="0">
                <a:solidFill>
                  <a:schemeClr val="bg1"/>
                </a:solidFill>
                <a:latin typeface="Arial" panose="020F0502020204030204"/>
                <a:ea typeface="微软雅黑"/>
                <a:cs typeface="+mn-ea"/>
                <a:sym typeface="+mn-lt"/>
              </a:rPr>
              <a:t>BIM</a:t>
            </a:r>
            <a:r>
              <a:rPr lang="zh-CN" altLang="en-US" sz="1200" b="1" dirty="0">
                <a:solidFill>
                  <a:schemeClr val="bg1"/>
                </a:solidFill>
                <a:latin typeface="Arial" panose="020F0502020204030204"/>
                <a:ea typeface="微软雅黑"/>
                <a:cs typeface="+mn-ea"/>
                <a:sym typeface="+mn-lt"/>
              </a:rPr>
              <a:t>专业占比</a:t>
            </a:r>
          </a:p>
        </p:txBody>
      </p:sp>
      <p:sp>
        <p:nvSpPr>
          <p:cNvPr id="61" name="文本框 60">
            <a:extLst>
              <a:ext uri="{FF2B5EF4-FFF2-40B4-BE49-F238E27FC236}">
                <a16:creationId xmlns:a16="http://schemas.microsoft.com/office/drawing/2014/main" id="{A17DA637-6224-17A8-9B63-56A3C5D60072}"/>
              </a:ext>
            </a:extLst>
          </p:cNvPr>
          <p:cNvSpPr txBox="1"/>
          <p:nvPr/>
        </p:nvSpPr>
        <p:spPr>
          <a:xfrm>
            <a:off x="10937172" y="2411827"/>
            <a:ext cx="1009403" cy="276999"/>
          </a:xfrm>
          <a:prstGeom prst="rect">
            <a:avLst/>
          </a:prstGeom>
          <a:noFill/>
        </p:spPr>
        <p:txBody>
          <a:bodyPr wrap="square" rtlCol="0">
            <a:spAutoFit/>
          </a:bodyPr>
          <a:lstStyle/>
          <a:p>
            <a:r>
              <a:rPr lang="en-US" altLang="zh-CN" sz="1200" b="1" dirty="0">
                <a:solidFill>
                  <a:schemeClr val="bg1"/>
                </a:solidFill>
                <a:latin typeface="Arial" panose="020F0502020204030204"/>
                <a:ea typeface="微软雅黑"/>
                <a:cs typeface="+mn-ea"/>
                <a:sym typeface="+mn-lt"/>
              </a:rPr>
              <a:t>12%</a:t>
            </a:r>
            <a:endParaRPr lang="zh-CN" altLang="en-US" sz="1200" b="1" dirty="0">
              <a:solidFill>
                <a:schemeClr val="bg1"/>
              </a:solidFill>
              <a:latin typeface="Arial" panose="020F0502020204030204"/>
              <a:ea typeface="微软雅黑"/>
              <a:cs typeface="+mn-ea"/>
              <a:sym typeface="+mn-lt"/>
            </a:endParaRPr>
          </a:p>
        </p:txBody>
      </p:sp>
      <p:grpSp>
        <p:nvGrpSpPr>
          <p:cNvPr id="62" name="组合 61">
            <a:extLst>
              <a:ext uri="{FF2B5EF4-FFF2-40B4-BE49-F238E27FC236}">
                <a16:creationId xmlns:a16="http://schemas.microsoft.com/office/drawing/2014/main" id="{5DC357D5-0DFA-8BC3-A198-4562A3BCF85E}"/>
              </a:ext>
            </a:extLst>
          </p:cNvPr>
          <p:cNvGrpSpPr/>
          <p:nvPr/>
        </p:nvGrpSpPr>
        <p:grpSpPr>
          <a:xfrm>
            <a:off x="7754596" y="2788036"/>
            <a:ext cx="3687278" cy="178129"/>
            <a:chOff x="866898" y="926276"/>
            <a:chExt cx="4916385" cy="237506"/>
          </a:xfrm>
        </p:grpSpPr>
        <p:sp>
          <p:nvSpPr>
            <p:cNvPr id="63" name="圆角矩形 62">
              <a:extLst>
                <a:ext uri="{FF2B5EF4-FFF2-40B4-BE49-F238E27FC236}">
                  <a16:creationId xmlns:a16="http://schemas.microsoft.com/office/drawing/2014/main" id="{1152F6DB-74AE-1EE4-CED6-622094273C5C}"/>
                </a:ext>
              </a:extLst>
            </p:cNvPr>
            <p:cNvSpPr/>
            <p:nvPr/>
          </p:nvSpPr>
          <p:spPr>
            <a:xfrm>
              <a:off x="866898" y="926276"/>
              <a:ext cx="4916385" cy="237506"/>
            </a:xfrm>
            <a:prstGeom prst="roundRect">
              <a:avLst/>
            </a:prstGeom>
            <a:solidFill>
              <a:sysClr val="window" lastClr="FFFFFF">
                <a:lumMod val="75000"/>
              </a:sysClr>
            </a:solidFill>
            <a:ln w="12700" cap="flat" cmpd="sng" algn="ctr">
              <a:noFill/>
              <a:prstDash val="solid"/>
              <a:miter lim="800000"/>
            </a:ln>
            <a:effectLst/>
          </p:spPr>
          <p:txBody>
            <a:bodyPr rtlCol="0" anchor="ctr"/>
            <a:lstStyle/>
            <a:p>
              <a:pPr algn="ctr">
                <a:defRPr/>
              </a:pPr>
              <a:endParaRPr lang="zh-CN" altLang="en-US" kern="0">
                <a:solidFill>
                  <a:schemeClr val="bg1"/>
                </a:solidFill>
                <a:latin typeface="Arial" panose="020F0502020204030204"/>
                <a:ea typeface="微软雅黑"/>
                <a:cs typeface="+mn-ea"/>
                <a:sym typeface="+mn-lt"/>
              </a:endParaRPr>
            </a:p>
          </p:txBody>
        </p:sp>
        <p:sp>
          <p:nvSpPr>
            <p:cNvPr id="64" name="圆角矩形 63">
              <a:extLst>
                <a:ext uri="{FF2B5EF4-FFF2-40B4-BE49-F238E27FC236}">
                  <a16:creationId xmlns:a16="http://schemas.microsoft.com/office/drawing/2014/main" id="{8EE12A44-6349-414A-8286-C8EA3F0ED134}"/>
                </a:ext>
              </a:extLst>
            </p:cNvPr>
            <p:cNvSpPr/>
            <p:nvPr/>
          </p:nvSpPr>
          <p:spPr>
            <a:xfrm>
              <a:off x="866898" y="926277"/>
              <a:ext cx="3736768" cy="227435"/>
            </a:xfrm>
            <a:prstGeom prst="roundRect">
              <a:avLst/>
            </a:prstGeom>
            <a:solidFill>
              <a:srgbClr val="FFC000"/>
            </a:solidFill>
            <a:ln w="12700" cap="flat" cmpd="sng" algn="ctr">
              <a:noFill/>
              <a:prstDash val="solid"/>
              <a:miter lim="800000"/>
            </a:ln>
            <a:effectLst/>
          </p:spPr>
          <p:txBody>
            <a:bodyPr rtlCol="0" anchor="ctr"/>
            <a:lstStyle/>
            <a:p>
              <a:pPr algn="ctr">
                <a:defRPr/>
              </a:pPr>
              <a:endParaRPr lang="zh-CN" altLang="en-US" kern="0">
                <a:solidFill>
                  <a:schemeClr val="bg1"/>
                </a:solidFill>
                <a:latin typeface="Arial" panose="020F0502020204030204"/>
                <a:ea typeface="微软雅黑"/>
                <a:cs typeface="+mn-ea"/>
                <a:sym typeface="+mn-lt"/>
              </a:endParaRPr>
            </a:p>
          </p:txBody>
        </p:sp>
      </p:grpSp>
      <p:sp>
        <p:nvSpPr>
          <p:cNvPr id="65" name="文本框 64">
            <a:extLst>
              <a:ext uri="{FF2B5EF4-FFF2-40B4-BE49-F238E27FC236}">
                <a16:creationId xmlns:a16="http://schemas.microsoft.com/office/drawing/2014/main" id="{40A46F6F-EA84-528D-CB4A-C839A8FB6247}"/>
              </a:ext>
            </a:extLst>
          </p:cNvPr>
          <p:cNvSpPr txBox="1"/>
          <p:nvPr/>
        </p:nvSpPr>
        <p:spPr>
          <a:xfrm>
            <a:off x="6151417" y="2772617"/>
            <a:ext cx="1591305" cy="276999"/>
          </a:xfrm>
          <a:prstGeom prst="rect">
            <a:avLst/>
          </a:prstGeom>
          <a:noFill/>
        </p:spPr>
        <p:txBody>
          <a:bodyPr wrap="square" rtlCol="0">
            <a:spAutoFit/>
          </a:bodyPr>
          <a:lstStyle/>
          <a:p>
            <a:r>
              <a:rPr lang="zh-CN" altLang="en-US" sz="1200" b="1" dirty="0">
                <a:solidFill>
                  <a:schemeClr val="bg1"/>
                </a:solidFill>
                <a:latin typeface="Arial" panose="020F0502020204030204"/>
                <a:ea typeface="微软雅黑"/>
                <a:cs typeface="+mn-ea"/>
                <a:sym typeface="+mn-lt"/>
              </a:rPr>
              <a:t>优化设计方案成功率</a:t>
            </a:r>
          </a:p>
        </p:txBody>
      </p:sp>
      <p:sp>
        <p:nvSpPr>
          <p:cNvPr id="66" name="文本框 65">
            <a:extLst>
              <a:ext uri="{FF2B5EF4-FFF2-40B4-BE49-F238E27FC236}">
                <a16:creationId xmlns:a16="http://schemas.microsoft.com/office/drawing/2014/main" id="{06D418D7-3D45-C999-2C80-FA77713271A4}"/>
              </a:ext>
            </a:extLst>
          </p:cNvPr>
          <p:cNvSpPr txBox="1"/>
          <p:nvPr/>
        </p:nvSpPr>
        <p:spPr>
          <a:xfrm>
            <a:off x="10937172" y="2744105"/>
            <a:ext cx="1009403" cy="276999"/>
          </a:xfrm>
          <a:prstGeom prst="rect">
            <a:avLst/>
          </a:prstGeom>
          <a:noFill/>
        </p:spPr>
        <p:txBody>
          <a:bodyPr wrap="square" rtlCol="0">
            <a:spAutoFit/>
          </a:bodyPr>
          <a:lstStyle/>
          <a:p>
            <a:r>
              <a:rPr lang="en-US" altLang="zh-CN" sz="1200" b="1" dirty="0">
                <a:solidFill>
                  <a:schemeClr val="bg1"/>
                </a:solidFill>
                <a:latin typeface="Arial" panose="020F0502020204030204"/>
                <a:ea typeface="微软雅黑"/>
                <a:cs typeface="+mn-ea"/>
                <a:sym typeface="+mn-lt"/>
              </a:rPr>
              <a:t>75%</a:t>
            </a:r>
            <a:endParaRPr lang="zh-CN" altLang="en-US" sz="1200" b="1" dirty="0">
              <a:solidFill>
                <a:schemeClr val="bg1"/>
              </a:solidFill>
              <a:latin typeface="Arial" panose="020F0502020204030204"/>
              <a:ea typeface="微软雅黑"/>
              <a:cs typeface="+mn-ea"/>
              <a:sym typeface="+mn-lt"/>
            </a:endParaRPr>
          </a:p>
        </p:txBody>
      </p:sp>
      <p:grpSp>
        <p:nvGrpSpPr>
          <p:cNvPr id="67" name="组合 66">
            <a:extLst>
              <a:ext uri="{FF2B5EF4-FFF2-40B4-BE49-F238E27FC236}">
                <a16:creationId xmlns:a16="http://schemas.microsoft.com/office/drawing/2014/main" id="{EE707BEE-C7D0-5885-A68D-D4C31DFEE498}"/>
              </a:ext>
            </a:extLst>
          </p:cNvPr>
          <p:cNvGrpSpPr/>
          <p:nvPr/>
        </p:nvGrpSpPr>
        <p:grpSpPr>
          <a:xfrm>
            <a:off x="7736783" y="3129166"/>
            <a:ext cx="3687278" cy="186644"/>
            <a:chOff x="866898" y="926276"/>
            <a:chExt cx="4916385" cy="248860"/>
          </a:xfrm>
        </p:grpSpPr>
        <p:sp>
          <p:nvSpPr>
            <p:cNvPr id="68" name="圆角矩形 67">
              <a:extLst>
                <a:ext uri="{FF2B5EF4-FFF2-40B4-BE49-F238E27FC236}">
                  <a16:creationId xmlns:a16="http://schemas.microsoft.com/office/drawing/2014/main" id="{6E0BF84B-D7CF-B911-AC33-2FCCDF6CAFBA}"/>
                </a:ext>
              </a:extLst>
            </p:cNvPr>
            <p:cNvSpPr/>
            <p:nvPr/>
          </p:nvSpPr>
          <p:spPr>
            <a:xfrm>
              <a:off x="866898" y="926276"/>
              <a:ext cx="4916385" cy="237506"/>
            </a:xfrm>
            <a:prstGeom prst="roundRect">
              <a:avLst/>
            </a:prstGeom>
            <a:solidFill>
              <a:sysClr val="window" lastClr="FFFFFF">
                <a:lumMod val="75000"/>
              </a:sysClr>
            </a:solidFill>
            <a:ln w="12700" cap="flat" cmpd="sng" algn="ctr">
              <a:noFill/>
              <a:prstDash val="solid"/>
              <a:miter lim="800000"/>
            </a:ln>
            <a:effectLst/>
          </p:spPr>
          <p:txBody>
            <a:bodyPr rtlCol="0" anchor="ctr"/>
            <a:lstStyle/>
            <a:p>
              <a:pPr algn="ctr">
                <a:defRPr/>
              </a:pPr>
              <a:endParaRPr lang="zh-CN" altLang="en-US" kern="0">
                <a:solidFill>
                  <a:schemeClr val="bg1"/>
                </a:solidFill>
                <a:latin typeface="Arial" panose="020F0502020204030204"/>
                <a:ea typeface="微软雅黑"/>
                <a:cs typeface="+mn-ea"/>
                <a:sym typeface="+mn-lt"/>
              </a:endParaRPr>
            </a:p>
          </p:txBody>
        </p:sp>
        <p:sp>
          <p:nvSpPr>
            <p:cNvPr id="69" name="圆角矩形 68">
              <a:extLst>
                <a:ext uri="{FF2B5EF4-FFF2-40B4-BE49-F238E27FC236}">
                  <a16:creationId xmlns:a16="http://schemas.microsoft.com/office/drawing/2014/main" id="{55EF01BA-1BDA-4D4C-D1F7-1A4A83E6B426}"/>
                </a:ext>
              </a:extLst>
            </p:cNvPr>
            <p:cNvSpPr/>
            <p:nvPr/>
          </p:nvSpPr>
          <p:spPr>
            <a:xfrm>
              <a:off x="866898" y="926277"/>
              <a:ext cx="3760519" cy="248859"/>
            </a:xfrm>
            <a:prstGeom prst="roundRect">
              <a:avLst/>
            </a:prstGeom>
            <a:solidFill>
              <a:srgbClr val="FFC000"/>
            </a:solidFill>
            <a:ln w="12700" cap="flat" cmpd="sng" algn="ctr">
              <a:noFill/>
              <a:prstDash val="solid"/>
              <a:miter lim="800000"/>
            </a:ln>
            <a:effectLst/>
          </p:spPr>
          <p:txBody>
            <a:bodyPr rtlCol="0" anchor="ctr"/>
            <a:lstStyle/>
            <a:p>
              <a:pPr algn="ctr">
                <a:defRPr/>
              </a:pPr>
              <a:endParaRPr lang="zh-CN" altLang="en-US" kern="0">
                <a:solidFill>
                  <a:schemeClr val="bg1"/>
                </a:solidFill>
                <a:latin typeface="Arial" panose="020F0502020204030204"/>
                <a:ea typeface="微软雅黑"/>
                <a:cs typeface="+mn-ea"/>
                <a:sym typeface="+mn-lt"/>
              </a:endParaRPr>
            </a:p>
          </p:txBody>
        </p:sp>
      </p:grpSp>
      <p:sp>
        <p:nvSpPr>
          <p:cNvPr id="70" name="文本框 69">
            <a:extLst>
              <a:ext uri="{FF2B5EF4-FFF2-40B4-BE49-F238E27FC236}">
                <a16:creationId xmlns:a16="http://schemas.microsoft.com/office/drawing/2014/main" id="{9FEF1F51-AC5C-3990-812A-33673EBA7923}"/>
              </a:ext>
            </a:extLst>
          </p:cNvPr>
          <p:cNvSpPr txBox="1"/>
          <p:nvPr/>
        </p:nvSpPr>
        <p:spPr>
          <a:xfrm>
            <a:off x="6751110" y="3112781"/>
            <a:ext cx="1591305" cy="276999"/>
          </a:xfrm>
          <a:prstGeom prst="rect">
            <a:avLst/>
          </a:prstGeom>
          <a:noFill/>
        </p:spPr>
        <p:txBody>
          <a:bodyPr wrap="square" rtlCol="0">
            <a:spAutoFit/>
          </a:bodyPr>
          <a:lstStyle/>
          <a:p>
            <a:r>
              <a:rPr lang="zh-CN" altLang="en-US" sz="1200" b="1" dirty="0">
                <a:solidFill>
                  <a:schemeClr val="bg1"/>
                </a:solidFill>
                <a:latin typeface="Arial" panose="020F0502020204030204"/>
                <a:ea typeface="微软雅黑"/>
                <a:cs typeface="+mn-ea"/>
                <a:sym typeface="+mn-lt"/>
              </a:rPr>
              <a:t>减少错漏率</a:t>
            </a:r>
          </a:p>
        </p:txBody>
      </p:sp>
      <p:sp>
        <p:nvSpPr>
          <p:cNvPr id="71" name="文本框 70">
            <a:extLst>
              <a:ext uri="{FF2B5EF4-FFF2-40B4-BE49-F238E27FC236}">
                <a16:creationId xmlns:a16="http://schemas.microsoft.com/office/drawing/2014/main" id="{0669F867-5EA5-B283-6AB2-AF7D310E51AA}"/>
              </a:ext>
            </a:extLst>
          </p:cNvPr>
          <p:cNvSpPr txBox="1"/>
          <p:nvPr/>
        </p:nvSpPr>
        <p:spPr>
          <a:xfrm>
            <a:off x="10960925" y="3075991"/>
            <a:ext cx="1009403" cy="276999"/>
          </a:xfrm>
          <a:prstGeom prst="rect">
            <a:avLst/>
          </a:prstGeom>
          <a:noFill/>
        </p:spPr>
        <p:txBody>
          <a:bodyPr wrap="square" rtlCol="0">
            <a:spAutoFit/>
          </a:bodyPr>
          <a:lstStyle/>
          <a:p>
            <a:r>
              <a:rPr lang="en-US" altLang="zh-CN" sz="1200" b="1" dirty="0">
                <a:solidFill>
                  <a:schemeClr val="bg1"/>
                </a:solidFill>
                <a:latin typeface="Arial" panose="020F0502020204030204"/>
                <a:ea typeface="微软雅黑"/>
                <a:cs typeface="+mn-ea"/>
                <a:sym typeface="+mn-lt"/>
              </a:rPr>
              <a:t>74%</a:t>
            </a:r>
            <a:endParaRPr lang="zh-CN" altLang="en-US" sz="1200" b="1" dirty="0">
              <a:solidFill>
                <a:schemeClr val="bg1"/>
              </a:solidFill>
              <a:latin typeface="Arial" panose="020F0502020204030204"/>
              <a:ea typeface="微软雅黑"/>
              <a:cs typeface="+mn-ea"/>
              <a:sym typeface="+mn-lt"/>
            </a:endParaRPr>
          </a:p>
        </p:txBody>
      </p:sp>
      <p:grpSp>
        <p:nvGrpSpPr>
          <p:cNvPr id="72" name="组合 71">
            <a:extLst>
              <a:ext uri="{FF2B5EF4-FFF2-40B4-BE49-F238E27FC236}">
                <a16:creationId xmlns:a16="http://schemas.microsoft.com/office/drawing/2014/main" id="{49938E07-CA0C-A6B4-4652-238F6691C682}"/>
              </a:ext>
            </a:extLst>
          </p:cNvPr>
          <p:cNvGrpSpPr/>
          <p:nvPr/>
        </p:nvGrpSpPr>
        <p:grpSpPr>
          <a:xfrm>
            <a:off x="7742722" y="3467587"/>
            <a:ext cx="3687278" cy="178129"/>
            <a:chOff x="866898" y="926276"/>
            <a:chExt cx="4916385" cy="237506"/>
          </a:xfrm>
        </p:grpSpPr>
        <p:sp>
          <p:nvSpPr>
            <p:cNvPr id="73" name="圆角矩形 72">
              <a:extLst>
                <a:ext uri="{FF2B5EF4-FFF2-40B4-BE49-F238E27FC236}">
                  <a16:creationId xmlns:a16="http://schemas.microsoft.com/office/drawing/2014/main" id="{8E8E5340-7079-A37F-19FE-0682AF7190A6}"/>
                </a:ext>
              </a:extLst>
            </p:cNvPr>
            <p:cNvSpPr/>
            <p:nvPr/>
          </p:nvSpPr>
          <p:spPr>
            <a:xfrm>
              <a:off x="866898" y="926276"/>
              <a:ext cx="4916385" cy="237506"/>
            </a:xfrm>
            <a:prstGeom prst="roundRect">
              <a:avLst/>
            </a:prstGeom>
            <a:solidFill>
              <a:sysClr val="window" lastClr="FFFFFF">
                <a:lumMod val="75000"/>
              </a:sysClr>
            </a:solidFill>
            <a:ln w="12700" cap="flat" cmpd="sng" algn="ctr">
              <a:noFill/>
              <a:prstDash val="solid"/>
              <a:miter lim="800000"/>
            </a:ln>
            <a:effectLst/>
          </p:spPr>
          <p:txBody>
            <a:bodyPr rtlCol="0" anchor="ctr"/>
            <a:lstStyle/>
            <a:p>
              <a:pPr algn="ctr">
                <a:defRPr/>
              </a:pPr>
              <a:endParaRPr lang="zh-CN" altLang="en-US" kern="0">
                <a:solidFill>
                  <a:schemeClr val="bg1"/>
                </a:solidFill>
                <a:latin typeface="Arial" panose="020F0502020204030204"/>
                <a:ea typeface="微软雅黑"/>
                <a:cs typeface="+mn-ea"/>
                <a:sym typeface="+mn-lt"/>
              </a:endParaRPr>
            </a:p>
          </p:txBody>
        </p:sp>
        <p:sp>
          <p:nvSpPr>
            <p:cNvPr id="74" name="圆角矩形 73">
              <a:extLst>
                <a:ext uri="{FF2B5EF4-FFF2-40B4-BE49-F238E27FC236}">
                  <a16:creationId xmlns:a16="http://schemas.microsoft.com/office/drawing/2014/main" id="{F04D2522-600E-4763-CE6D-95700E892B69}"/>
                </a:ext>
              </a:extLst>
            </p:cNvPr>
            <p:cNvSpPr/>
            <p:nvPr/>
          </p:nvSpPr>
          <p:spPr>
            <a:xfrm>
              <a:off x="866899" y="926277"/>
              <a:ext cx="3087580" cy="237505"/>
            </a:xfrm>
            <a:prstGeom prst="roundRect">
              <a:avLst/>
            </a:prstGeom>
            <a:solidFill>
              <a:srgbClr val="FFC000"/>
            </a:solidFill>
            <a:ln w="12700" cap="flat" cmpd="sng" algn="ctr">
              <a:noFill/>
              <a:prstDash val="solid"/>
              <a:miter lim="800000"/>
            </a:ln>
            <a:effectLst/>
          </p:spPr>
          <p:txBody>
            <a:bodyPr rtlCol="0" anchor="ctr"/>
            <a:lstStyle/>
            <a:p>
              <a:pPr algn="ctr">
                <a:defRPr/>
              </a:pPr>
              <a:endParaRPr lang="zh-CN" altLang="en-US" kern="0" dirty="0">
                <a:solidFill>
                  <a:schemeClr val="bg1"/>
                </a:solidFill>
                <a:latin typeface="Arial" panose="020F0502020204030204"/>
                <a:ea typeface="微软雅黑"/>
                <a:cs typeface="+mn-ea"/>
                <a:sym typeface="+mn-lt"/>
              </a:endParaRPr>
            </a:p>
          </p:txBody>
        </p:sp>
      </p:grpSp>
      <p:sp>
        <p:nvSpPr>
          <p:cNvPr id="75" name="文本框 74">
            <a:extLst>
              <a:ext uri="{FF2B5EF4-FFF2-40B4-BE49-F238E27FC236}">
                <a16:creationId xmlns:a16="http://schemas.microsoft.com/office/drawing/2014/main" id="{6B900533-B4E6-D0E1-ADC5-F51838D68405}"/>
              </a:ext>
            </a:extLst>
          </p:cNvPr>
          <p:cNvSpPr txBox="1"/>
          <p:nvPr/>
        </p:nvSpPr>
        <p:spPr>
          <a:xfrm>
            <a:off x="6745194" y="3445576"/>
            <a:ext cx="1591305" cy="276999"/>
          </a:xfrm>
          <a:prstGeom prst="rect">
            <a:avLst/>
          </a:prstGeom>
          <a:noFill/>
        </p:spPr>
        <p:txBody>
          <a:bodyPr wrap="square" rtlCol="0">
            <a:spAutoFit/>
          </a:bodyPr>
          <a:lstStyle/>
          <a:p>
            <a:r>
              <a:rPr lang="zh-CN" altLang="en-US" sz="1200" b="1" dirty="0">
                <a:solidFill>
                  <a:schemeClr val="bg1"/>
                </a:solidFill>
                <a:latin typeface="Arial" panose="020F0502020204030204"/>
                <a:ea typeface="微软雅黑"/>
                <a:cs typeface="+mn-ea"/>
                <a:sym typeface="+mn-lt"/>
              </a:rPr>
              <a:t>降低耗时率</a:t>
            </a:r>
          </a:p>
        </p:txBody>
      </p:sp>
      <p:sp>
        <p:nvSpPr>
          <p:cNvPr id="76" name="文本框 75">
            <a:extLst>
              <a:ext uri="{FF2B5EF4-FFF2-40B4-BE49-F238E27FC236}">
                <a16:creationId xmlns:a16="http://schemas.microsoft.com/office/drawing/2014/main" id="{F72ECD98-7B11-B0EF-5580-EE7FA13A1B20}"/>
              </a:ext>
            </a:extLst>
          </p:cNvPr>
          <p:cNvSpPr txBox="1"/>
          <p:nvPr/>
        </p:nvSpPr>
        <p:spPr>
          <a:xfrm>
            <a:off x="10960925" y="3415527"/>
            <a:ext cx="1009403" cy="276999"/>
          </a:xfrm>
          <a:prstGeom prst="rect">
            <a:avLst/>
          </a:prstGeom>
          <a:noFill/>
        </p:spPr>
        <p:txBody>
          <a:bodyPr wrap="square" rtlCol="0">
            <a:spAutoFit/>
          </a:bodyPr>
          <a:lstStyle/>
          <a:p>
            <a:r>
              <a:rPr lang="en-US" altLang="zh-CN" sz="1200" b="1" dirty="0">
                <a:solidFill>
                  <a:schemeClr val="bg1"/>
                </a:solidFill>
                <a:latin typeface="Arial" panose="020F0502020204030204"/>
                <a:ea typeface="微软雅黑"/>
                <a:cs typeface="+mn-ea"/>
                <a:sym typeface="+mn-lt"/>
              </a:rPr>
              <a:t>625</a:t>
            </a:r>
            <a:endParaRPr lang="zh-CN" altLang="en-US" sz="1200" b="1" dirty="0">
              <a:solidFill>
                <a:schemeClr val="bg1"/>
              </a:solidFill>
              <a:latin typeface="Arial" panose="020F0502020204030204"/>
              <a:ea typeface="微软雅黑"/>
              <a:cs typeface="+mn-ea"/>
              <a:sym typeface="+mn-lt"/>
            </a:endParaRPr>
          </a:p>
        </p:txBody>
      </p:sp>
      <p:grpSp>
        <p:nvGrpSpPr>
          <p:cNvPr id="80" name="组合 79">
            <a:extLst>
              <a:ext uri="{FF2B5EF4-FFF2-40B4-BE49-F238E27FC236}">
                <a16:creationId xmlns:a16="http://schemas.microsoft.com/office/drawing/2014/main" id="{89A919A3-A41F-DE92-B3D4-E74807856E9F}"/>
              </a:ext>
            </a:extLst>
          </p:cNvPr>
          <p:cNvGrpSpPr/>
          <p:nvPr/>
        </p:nvGrpSpPr>
        <p:grpSpPr>
          <a:xfrm>
            <a:off x="1389411" y="3879087"/>
            <a:ext cx="3687279" cy="178129"/>
            <a:chOff x="866897" y="926276"/>
            <a:chExt cx="4916386" cy="237506"/>
          </a:xfrm>
        </p:grpSpPr>
        <p:sp>
          <p:nvSpPr>
            <p:cNvPr id="81" name="圆角矩形 81">
              <a:extLst>
                <a:ext uri="{FF2B5EF4-FFF2-40B4-BE49-F238E27FC236}">
                  <a16:creationId xmlns:a16="http://schemas.microsoft.com/office/drawing/2014/main" id="{338E9615-24FF-E586-60DE-91564742BFB1}"/>
                </a:ext>
              </a:extLst>
            </p:cNvPr>
            <p:cNvSpPr/>
            <p:nvPr/>
          </p:nvSpPr>
          <p:spPr>
            <a:xfrm>
              <a:off x="866898" y="926276"/>
              <a:ext cx="4916385" cy="237506"/>
            </a:xfrm>
            <a:prstGeom prst="roundRect">
              <a:avLst/>
            </a:prstGeom>
            <a:solidFill>
              <a:sysClr val="window" lastClr="FFFFFF">
                <a:lumMod val="75000"/>
              </a:sysClr>
            </a:solidFill>
            <a:ln w="12700" cap="flat" cmpd="sng" algn="ctr">
              <a:noFill/>
              <a:prstDash val="solid"/>
              <a:miter lim="800000"/>
            </a:ln>
            <a:effectLst/>
          </p:spPr>
          <p:txBody>
            <a:bodyPr rtlCol="0" anchor="ctr"/>
            <a:lstStyle/>
            <a:p>
              <a:pPr algn="ctr">
                <a:defRPr/>
              </a:pPr>
              <a:endParaRPr lang="zh-CN" altLang="en-US" kern="0">
                <a:solidFill>
                  <a:schemeClr val="bg1"/>
                </a:solidFill>
                <a:latin typeface="Arial" panose="020F0502020204030204"/>
                <a:ea typeface="微软雅黑"/>
                <a:cs typeface="+mn-ea"/>
                <a:sym typeface="+mn-lt"/>
              </a:endParaRPr>
            </a:p>
          </p:txBody>
        </p:sp>
        <p:sp>
          <p:nvSpPr>
            <p:cNvPr id="82" name="圆角矩形 82">
              <a:extLst>
                <a:ext uri="{FF2B5EF4-FFF2-40B4-BE49-F238E27FC236}">
                  <a16:creationId xmlns:a16="http://schemas.microsoft.com/office/drawing/2014/main" id="{C9E16A35-B8C1-4F8F-28CF-D7C73CA4BDFF}"/>
                </a:ext>
              </a:extLst>
            </p:cNvPr>
            <p:cNvSpPr/>
            <p:nvPr/>
          </p:nvSpPr>
          <p:spPr>
            <a:xfrm>
              <a:off x="866897" y="926276"/>
              <a:ext cx="4243445" cy="237506"/>
            </a:xfrm>
            <a:prstGeom prst="roundRect">
              <a:avLst/>
            </a:prstGeom>
            <a:solidFill>
              <a:srgbClr val="FF0000"/>
            </a:solidFill>
            <a:ln w="12700" cap="flat" cmpd="sng" algn="ctr">
              <a:noFill/>
              <a:prstDash val="solid"/>
              <a:miter lim="800000"/>
            </a:ln>
            <a:effectLst/>
          </p:spPr>
          <p:txBody>
            <a:bodyPr rtlCol="0" anchor="ctr"/>
            <a:lstStyle/>
            <a:p>
              <a:pPr algn="ctr">
                <a:defRPr/>
              </a:pPr>
              <a:endParaRPr lang="zh-CN" altLang="en-US" kern="0">
                <a:solidFill>
                  <a:schemeClr val="bg1"/>
                </a:solidFill>
                <a:latin typeface="Arial" panose="020F0502020204030204"/>
                <a:ea typeface="微软雅黑"/>
                <a:cs typeface="+mn-ea"/>
                <a:sym typeface="+mn-lt"/>
              </a:endParaRPr>
            </a:p>
          </p:txBody>
        </p:sp>
      </p:grpSp>
      <p:sp>
        <p:nvSpPr>
          <p:cNvPr id="83" name="文本框 82">
            <a:extLst>
              <a:ext uri="{FF2B5EF4-FFF2-40B4-BE49-F238E27FC236}">
                <a16:creationId xmlns:a16="http://schemas.microsoft.com/office/drawing/2014/main" id="{1465B6F1-84EE-3EB6-ECD0-1A75122A26FA}"/>
              </a:ext>
            </a:extLst>
          </p:cNvPr>
          <p:cNvSpPr txBox="1"/>
          <p:nvPr/>
        </p:nvSpPr>
        <p:spPr>
          <a:xfrm>
            <a:off x="4571989" y="3814649"/>
            <a:ext cx="1009403" cy="276999"/>
          </a:xfrm>
          <a:prstGeom prst="rect">
            <a:avLst/>
          </a:prstGeom>
          <a:noFill/>
        </p:spPr>
        <p:txBody>
          <a:bodyPr wrap="square" rtlCol="0">
            <a:spAutoFit/>
          </a:bodyPr>
          <a:lstStyle/>
          <a:p>
            <a:r>
              <a:rPr lang="en-US" altLang="zh-CN" sz="1200" b="1" dirty="0">
                <a:solidFill>
                  <a:schemeClr val="bg1"/>
                </a:solidFill>
                <a:latin typeface="Arial" panose="020F0502020204030204"/>
                <a:ea typeface="微软雅黑"/>
                <a:cs typeface="+mn-ea"/>
                <a:sym typeface="+mn-lt"/>
              </a:rPr>
              <a:t>87%</a:t>
            </a:r>
            <a:endParaRPr lang="zh-CN" altLang="en-US" sz="1200" b="1" dirty="0">
              <a:solidFill>
                <a:schemeClr val="bg1"/>
              </a:solidFill>
              <a:latin typeface="Arial" panose="020F0502020204030204"/>
              <a:ea typeface="微软雅黑"/>
              <a:cs typeface="+mn-ea"/>
              <a:sym typeface="+mn-lt"/>
            </a:endParaRPr>
          </a:p>
        </p:txBody>
      </p:sp>
      <p:sp>
        <p:nvSpPr>
          <p:cNvPr id="84" name="文本框 83">
            <a:extLst>
              <a:ext uri="{FF2B5EF4-FFF2-40B4-BE49-F238E27FC236}">
                <a16:creationId xmlns:a16="http://schemas.microsoft.com/office/drawing/2014/main" id="{188B9BB4-CA49-3F72-CCA2-F13E61FD8C5E}"/>
              </a:ext>
            </a:extLst>
          </p:cNvPr>
          <p:cNvSpPr txBox="1"/>
          <p:nvPr/>
        </p:nvSpPr>
        <p:spPr>
          <a:xfrm>
            <a:off x="43548" y="3836383"/>
            <a:ext cx="1863129" cy="246221"/>
          </a:xfrm>
          <a:prstGeom prst="rect">
            <a:avLst/>
          </a:prstGeom>
          <a:noFill/>
        </p:spPr>
        <p:txBody>
          <a:bodyPr wrap="square" rtlCol="0">
            <a:spAutoFit/>
          </a:bodyPr>
          <a:lstStyle/>
          <a:p>
            <a:r>
              <a:rPr lang="en-US" altLang="zh-CN" sz="1000" b="1" dirty="0">
                <a:solidFill>
                  <a:schemeClr val="bg1"/>
                </a:solidFill>
                <a:latin typeface="Arial" panose="020F0502020204030204"/>
                <a:ea typeface="微软雅黑"/>
                <a:cs typeface="+mn-ea"/>
                <a:sym typeface="+mn-lt"/>
              </a:rPr>
              <a:t>Operation duplication rate</a:t>
            </a:r>
            <a:endParaRPr lang="zh-CN" altLang="en-US" sz="1000" b="1" dirty="0">
              <a:solidFill>
                <a:schemeClr val="bg1"/>
              </a:solidFill>
              <a:latin typeface="Arial" panose="020F0502020204030204"/>
              <a:ea typeface="微软雅黑"/>
              <a:cs typeface="+mn-ea"/>
              <a:sym typeface="+mn-lt"/>
            </a:endParaRPr>
          </a:p>
        </p:txBody>
      </p:sp>
      <p:grpSp>
        <p:nvGrpSpPr>
          <p:cNvPr id="86" name="组合 85">
            <a:extLst>
              <a:ext uri="{FF2B5EF4-FFF2-40B4-BE49-F238E27FC236}">
                <a16:creationId xmlns:a16="http://schemas.microsoft.com/office/drawing/2014/main" id="{094BC57F-5955-E360-ADBB-1670E51B10B3}"/>
              </a:ext>
            </a:extLst>
          </p:cNvPr>
          <p:cNvGrpSpPr/>
          <p:nvPr/>
        </p:nvGrpSpPr>
        <p:grpSpPr>
          <a:xfrm>
            <a:off x="7714199" y="3796929"/>
            <a:ext cx="3687278" cy="178129"/>
            <a:chOff x="866898" y="926276"/>
            <a:chExt cx="4916385" cy="237506"/>
          </a:xfrm>
        </p:grpSpPr>
        <p:sp>
          <p:nvSpPr>
            <p:cNvPr id="87" name="圆角矩形 87">
              <a:extLst>
                <a:ext uri="{FF2B5EF4-FFF2-40B4-BE49-F238E27FC236}">
                  <a16:creationId xmlns:a16="http://schemas.microsoft.com/office/drawing/2014/main" id="{0A98342A-C7FB-BC61-9293-F8821D86F6DE}"/>
                </a:ext>
              </a:extLst>
            </p:cNvPr>
            <p:cNvSpPr/>
            <p:nvPr/>
          </p:nvSpPr>
          <p:spPr>
            <a:xfrm>
              <a:off x="866898" y="926276"/>
              <a:ext cx="4916385" cy="237506"/>
            </a:xfrm>
            <a:prstGeom prst="roundRect">
              <a:avLst/>
            </a:prstGeom>
            <a:solidFill>
              <a:sysClr val="window" lastClr="FFFFFF">
                <a:lumMod val="75000"/>
              </a:sysClr>
            </a:solidFill>
            <a:ln w="12700" cap="flat" cmpd="sng" algn="ctr">
              <a:noFill/>
              <a:prstDash val="solid"/>
              <a:miter lim="800000"/>
            </a:ln>
            <a:effectLst/>
          </p:spPr>
          <p:txBody>
            <a:bodyPr rtlCol="0" anchor="ctr"/>
            <a:lstStyle/>
            <a:p>
              <a:pPr algn="ctr">
                <a:defRPr/>
              </a:pPr>
              <a:endParaRPr lang="zh-CN" altLang="en-US" kern="0">
                <a:solidFill>
                  <a:schemeClr val="bg1"/>
                </a:solidFill>
                <a:latin typeface="Arial" panose="020F0502020204030204"/>
                <a:ea typeface="微软雅黑"/>
                <a:cs typeface="+mn-ea"/>
                <a:sym typeface="+mn-lt"/>
              </a:endParaRPr>
            </a:p>
          </p:txBody>
        </p:sp>
        <p:sp>
          <p:nvSpPr>
            <p:cNvPr id="88" name="圆角矩形 88">
              <a:extLst>
                <a:ext uri="{FF2B5EF4-FFF2-40B4-BE49-F238E27FC236}">
                  <a16:creationId xmlns:a16="http://schemas.microsoft.com/office/drawing/2014/main" id="{332865DB-2611-1EBE-5C62-B0AFEA598042}"/>
                </a:ext>
              </a:extLst>
            </p:cNvPr>
            <p:cNvSpPr/>
            <p:nvPr/>
          </p:nvSpPr>
          <p:spPr>
            <a:xfrm>
              <a:off x="866899" y="926277"/>
              <a:ext cx="4297309" cy="237505"/>
            </a:xfrm>
            <a:prstGeom prst="roundRect">
              <a:avLst/>
            </a:prstGeom>
            <a:solidFill>
              <a:srgbClr val="FFC000"/>
            </a:solidFill>
            <a:ln w="12700" cap="flat" cmpd="sng" algn="ctr">
              <a:noFill/>
              <a:prstDash val="solid"/>
              <a:miter lim="800000"/>
            </a:ln>
            <a:effectLst/>
          </p:spPr>
          <p:txBody>
            <a:bodyPr rtlCol="0" anchor="ctr"/>
            <a:lstStyle/>
            <a:p>
              <a:pPr algn="ctr">
                <a:defRPr/>
              </a:pPr>
              <a:endParaRPr lang="zh-CN" altLang="en-US" kern="0" dirty="0">
                <a:solidFill>
                  <a:schemeClr val="bg1"/>
                </a:solidFill>
                <a:latin typeface="Arial" panose="020F0502020204030204"/>
                <a:ea typeface="微软雅黑"/>
                <a:cs typeface="+mn-ea"/>
                <a:sym typeface="+mn-lt"/>
              </a:endParaRPr>
            </a:p>
          </p:txBody>
        </p:sp>
      </p:grpSp>
      <p:sp>
        <p:nvSpPr>
          <p:cNvPr id="89" name="文本框 88">
            <a:extLst>
              <a:ext uri="{FF2B5EF4-FFF2-40B4-BE49-F238E27FC236}">
                <a16:creationId xmlns:a16="http://schemas.microsoft.com/office/drawing/2014/main" id="{E0C7EC3A-7FFC-7556-C7B4-FB6FD665F785}"/>
              </a:ext>
            </a:extLst>
          </p:cNvPr>
          <p:cNvSpPr txBox="1"/>
          <p:nvPr/>
        </p:nvSpPr>
        <p:spPr>
          <a:xfrm>
            <a:off x="6647204" y="3780217"/>
            <a:ext cx="1591305" cy="276999"/>
          </a:xfrm>
          <a:prstGeom prst="rect">
            <a:avLst/>
          </a:prstGeom>
          <a:noFill/>
        </p:spPr>
        <p:txBody>
          <a:bodyPr wrap="square" rtlCol="0">
            <a:spAutoFit/>
          </a:bodyPr>
          <a:lstStyle/>
          <a:p>
            <a:r>
              <a:rPr lang="zh-CN" altLang="en-US" sz="1200" b="1" dirty="0">
                <a:solidFill>
                  <a:schemeClr val="bg1"/>
                </a:solidFill>
                <a:latin typeface="Arial" panose="020F0502020204030204"/>
                <a:ea typeface="微软雅黑"/>
                <a:cs typeface="+mn-ea"/>
                <a:sym typeface="+mn-lt"/>
              </a:rPr>
              <a:t>数据重获成本</a:t>
            </a:r>
          </a:p>
        </p:txBody>
      </p:sp>
      <p:sp>
        <p:nvSpPr>
          <p:cNvPr id="90" name="文本框 89">
            <a:extLst>
              <a:ext uri="{FF2B5EF4-FFF2-40B4-BE49-F238E27FC236}">
                <a16:creationId xmlns:a16="http://schemas.microsoft.com/office/drawing/2014/main" id="{654B9B66-0D72-BA11-EF02-2E6A47AC7D09}"/>
              </a:ext>
            </a:extLst>
          </p:cNvPr>
          <p:cNvSpPr txBox="1"/>
          <p:nvPr/>
        </p:nvSpPr>
        <p:spPr>
          <a:xfrm>
            <a:off x="10985466" y="3740587"/>
            <a:ext cx="1009403" cy="276999"/>
          </a:xfrm>
          <a:prstGeom prst="rect">
            <a:avLst/>
          </a:prstGeom>
          <a:noFill/>
        </p:spPr>
        <p:txBody>
          <a:bodyPr wrap="square" rtlCol="0">
            <a:spAutoFit/>
          </a:bodyPr>
          <a:lstStyle/>
          <a:p>
            <a:r>
              <a:rPr lang="en-US" altLang="zh-CN" sz="1200" b="1" dirty="0">
                <a:solidFill>
                  <a:schemeClr val="bg1"/>
                </a:solidFill>
                <a:latin typeface="Arial" panose="020F0502020204030204"/>
                <a:ea typeface="微软雅黑"/>
                <a:cs typeface="+mn-ea"/>
                <a:sym typeface="+mn-lt"/>
              </a:rPr>
              <a:t>95%</a:t>
            </a:r>
            <a:endParaRPr lang="zh-CN" altLang="en-US" sz="1200" b="1" dirty="0">
              <a:solidFill>
                <a:schemeClr val="bg1"/>
              </a:solidFill>
              <a:latin typeface="Arial" panose="020F0502020204030204"/>
              <a:ea typeface="微软雅黑"/>
              <a:cs typeface="+mn-ea"/>
              <a:sym typeface="+mn-lt"/>
            </a:endParaRPr>
          </a:p>
        </p:txBody>
      </p:sp>
      <p:sp>
        <p:nvSpPr>
          <p:cNvPr id="92" name="文本框 91">
            <a:extLst>
              <a:ext uri="{FF2B5EF4-FFF2-40B4-BE49-F238E27FC236}">
                <a16:creationId xmlns:a16="http://schemas.microsoft.com/office/drawing/2014/main" id="{A2DD2353-D826-9D03-7D61-5F6B7CB5359A}"/>
              </a:ext>
            </a:extLst>
          </p:cNvPr>
          <p:cNvSpPr txBox="1"/>
          <p:nvPr/>
        </p:nvSpPr>
        <p:spPr>
          <a:xfrm>
            <a:off x="1943422" y="256112"/>
            <a:ext cx="7654813" cy="646331"/>
          </a:xfrm>
          <a:prstGeom prst="rect">
            <a:avLst/>
          </a:prstGeom>
          <a:noFill/>
        </p:spPr>
        <p:txBody>
          <a:bodyPr wrap="square" rtlCol="0">
            <a:spAutoFit/>
          </a:bodyPr>
          <a:lstStyle/>
          <a:p>
            <a:pPr algn="ctr"/>
            <a:r>
              <a:rPr lang="en-US" altLang="zh-CN" b="1" dirty="0">
                <a:solidFill>
                  <a:schemeClr val="bg1"/>
                </a:solidFill>
                <a:latin typeface="Arial" panose="020F0502020204030204"/>
                <a:ea typeface="微软雅黑"/>
              </a:rPr>
              <a:t>The main problem facing the construction industry is the mismatch between productivity and production relations.</a:t>
            </a:r>
            <a:endParaRPr lang="zh-CN" altLang="en-US" b="1" dirty="0">
              <a:solidFill>
                <a:schemeClr val="bg1"/>
              </a:solidFill>
              <a:latin typeface="Arial" panose="020F0502020204030204"/>
              <a:ea typeface="微软雅黑"/>
            </a:endParaRPr>
          </a:p>
        </p:txBody>
      </p:sp>
    </p:spTree>
    <p:extLst>
      <p:ext uri="{BB962C8B-B14F-4D97-AF65-F5344CB8AC3E}">
        <p14:creationId xmlns:p14="http://schemas.microsoft.com/office/powerpoint/2010/main" val="31150618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http://mmbiz.qpic.cn/mmbiz_jpg/4FCG4FOXfOH4tOupkbibpVGia467tKuG1rcwpJPaFGvGzZwVMvIUzw3udwicmEKPLUP1FbC4WoZWF5JAgzkWPlZWw/640?">
            <a:extLst>
              <a:ext uri="{FF2B5EF4-FFF2-40B4-BE49-F238E27FC236}">
                <a16:creationId xmlns:a16="http://schemas.microsoft.com/office/drawing/2014/main" id="{C1F6DA2E-33C2-2260-3F40-B91B00C7656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42" y="723900"/>
            <a:ext cx="3586716" cy="3614738"/>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http://mmbiz.qpic.cn/mmbiz_jpg/4FCG4FOXfOH4tOupkbibpVGia467tKuG1rZys90jS5DLIMdiapGPgNjDuldeHN5zHEVeJBDT1rWicSNOOSht8LC5Qw/640?">
            <a:extLst>
              <a:ext uri="{FF2B5EF4-FFF2-40B4-BE49-F238E27FC236}">
                <a16:creationId xmlns:a16="http://schemas.microsoft.com/office/drawing/2014/main" id="{0406CF90-E8FF-05B8-B5D4-AEAD4BD369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29633" y="723900"/>
            <a:ext cx="4819651" cy="3614738"/>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6" descr="http://mmbiz.qpic.cn/mmbiz_jpg/4FCG4FOXfOH4tOupkbibpVGia467tKuG1rlic9j8qyZhbOhGpnSea9xER3qRibI3HHDdpm3JvJWicDZHAo8flRicIfIg/640?">
            <a:extLst>
              <a:ext uri="{FF2B5EF4-FFF2-40B4-BE49-F238E27FC236}">
                <a16:creationId xmlns:a16="http://schemas.microsoft.com/office/drawing/2014/main" id="{A253516F-4832-B718-1573-5F94ECF5965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99543" y="723899"/>
            <a:ext cx="3485115" cy="294322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http://mmbiz.qpic.cn/mmbiz_jpg/4FCG4FOXfOH4tOupkbibpVGia467tKuG1r2ZMRMImDgMdp7L2aEY4icdMOiangv24l9uYtNVLia31NJ0Hm5JBLSgM9g/640?">
            <a:extLst>
              <a:ext uri="{FF2B5EF4-FFF2-40B4-BE49-F238E27FC236}">
                <a16:creationId xmlns:a16="http://schemas.microsoft.com/office/drawing/2014/main" id="{D1C9B0EF-99C2-0D96-A2E4-71C31131E9D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42" y="4414838"/>
            <a:ext cx="2945574" cy="1834466"/>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6" descr="http://mmbiz.qpic.cn/mmbiz_jpg/4FCG4FOXfOH4tOupkbibpVGia467tKuG1rtq6Tc4zflzdSHNyVpnQnibjVvt3xaMHIQWYpJQkjhiaCgj3oJf1czZbQ/640?">
            <a:extLst>
              <a:ext uri="{FF2B5EF4-FFF2-40B4-BE49-F238E27FC236}">
                <a16:creationId xmlns:a16="http://schemas.microsoft.com/office/drawing/2014/main" id="{4C5F0EF8-F1A8-73D1-9ED3-1552983AA48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05733" y="4414838"/>
            <a:ext cx="3270357" cy="183446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8" descr="http://mmbiz.qpic.cn/mmbiz_jpg/4FCG4FOXfOH4tOupkbibpVGia467tKuG1r2aUdiagn2HLrq3afUmoMGBOV5YWn9OX4Uu2SfjWfpIXawgFyZsMjW1g/640?">
            <a:extLst>
              <a:ext uri="{FF2B5EF4-FFF2-40B4-BE49-F238E27FC236}">
                <a16:creationId xmlns:a16="http://schemas.microsoft.com/office/drawing/2014/main" id="{060B979C-3F25-6B98-0BCB-ABDD985D8144}"/>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343591" y="4414838"/>
            <a:ext cx="2731787" cy="1834466"/>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0" descr="http://mmbiz.qpic.cn/mmbiz_jpg/4FCG4FOXfOH4tOupkbibpVGia467tKuG1rEiacwx8dn9meaYFnoBdknMQeWBDQPxg2j7xZfUgrxZbW6I7fkJL7wHw/640?">
            <a:extLst>
              <a:ext uri="{FF2B5EF4-FFF2-40B4-BE49-F238E27FC236}">
                <a16:creationId xmlns:a16="http://schemas.microsoft.com/office/drawing/2014/main" id="{BED4A582-8471-E060-D035-561A0C845B0C}"/>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142879" y="3790950"/>
            <a:ext cx="3049121" cy="2458354"/>
          </a:xfrm>
          <a:prstGeom prst="rect">
            <a:avLst/>
          </a:prstGeom>
          <a:noFill/>
          <a:extLst>
            <a:ext uri="{909E8E84-426E-40DD-AFC4-6F175D3DCCD1}">
              <a14:hiddenFill xmlns:a14="http://schemas.microsoft.com/office/drawing/2010/main">
                <a:solidFill>
                  <a:srgbClr val="FFFFFF"/>
                </a:solidFill>
              </a14:hiddenFill>
            </a:ext>
          </a:extLst>
        </p:spPr>
      </p:pic>
      <p:sp>
        <p:nvSpPr>
          <p:cNvPr id="19" name="文本框 18">
            <a:extLst>
              <a:ext uri="{FF2B5EF4-FFF2-40B4-BE49-F238E27FC236}">
                <a16:creationId xmlns:a16="http://schemas.microsoft.com/office/drawing/2014/main" id="{CDE571C1-0083-D453-2997-49355EF28CA2}"/>
              </a:ext>
            </a:extLst>
          </p:cNvPr>
          <p:cNvSpPr txBox="1"/>
          <p:nvPr/>
        </p:nvSpPr>
        <p:spPr>
          <a:xfrm>
            <a:off x="497114" y="270142"/>
            <a:ext cx="11197772" cy="338554"/>
          </a:xfrm>
          <a:prstGeom prst="rect">
            <a:avLst/>
          </a:prstGeom>
          <a:noFill/>
        </p:spPr>
        <p:txBody>
          <a:bodyPr wrap="square" rtlCol="0">
            <a:spAutoFit/>
          </a:bodyPr>
          <a:lstStyle/>
          <a:p>
            <a:r>
              <a:rPr lang="en-US" altLang="zh-CN" sz="1600" b="1" dirty="0">
                <a:solidFill>
                  <a:schemeClr val="bg1"/>
                </a:solidFill>
                <a:latin typeface="Abadi" panose="020B0604020104020204" pitchFamily="34" charset="0"/>
              </a:rPr>
              <a:t>Decades of development in the construction industry have not fundamentally changed the way each profession works.</a:t>
            </a:r>
            <a:endParaRPr lang="zh-CN" altLang="en-US" sz="1600" b="1" dirty="0">
              <a:solidFill>
                <a:schemeClr val="bg1"/>
              </a:solidFill>
              <a:latin typeface="Abadi" panose="020B0604020104020204" pitchFamily="34" charset="0"/>
            </a:endParaRPr>
          </a:p>
        </p:txBody>
      </p:sp>
      <p:sp>
        <p:nvSpPr>
          <p:cNvPr id="20" name="文本框 19">
            <a:extLst>
              <a:ext uri="{FF2B5EF4-FFF2-40B4-BE49-F238E27FC236}">
                <a16:creationId xmlns:a16="http://schemas.microsoft.com/office/drawing/2014/main" id="{028DFF27-0906-1805-210A-87BDEF1DF336}"/>
              </a:ext>
            </a:extLst>
          </p:cNvPr>
          <p:cNvSpPr txBox="1"/>
          <p:nvPr/>
        </p:nvSpPr>
        <p:spPr>
          <a:xfrm>
            <a:off x="3005733" y="6249304"/>
            <a:ext cx="7503885" cy="584775"/>
          </a:xfrm>
          <a:prstGeom prst="rect">
            <a:avLst/>
          </a:prstGeom>
          <a:noFill/>
        </p:spPr>
        <p:txBody>
          <a:bodyPr wrap="square" rtlCol="0">
            <a:spAutoFit/>
          </a:bodyPr>
          <a:lstStyle/>
          <a:p>
            <a:r>
              <a:rPr lang="en-US" altLang="zh-CN" sz="3200" b="1" dirty="0">
                <a:solidFill>
                  <a:schemeClr val="bg1"/>
                </a:solidFill>
                <a:latin typeface="Abadi" panose="020B0604020104020204" pitchFamily="34" charset="0"/>
              </a:rPr>
              <a:t>Let design speak “human language”</a:t>
            </a:r>
            <a:endParaRPr lang="zh-CN" altLang="en-US" sz="3200" b="1" dirty="0">
              <a:solidFill>
                <a:schemeClr val="bg1"/>
              </a:solidFill>
              <a:latin typeface="Abadi" panose="020B0604020104020204" pitchFamily="34" charset="0"/>
            </a:endParaRPr>
          </a:p>
        </p:txBody>
      </p:sp>
    </p:spTree>
    <p:extLst>
      <p:ext uri="{BB962C8B-B14F-4D97-AF65-F5344CB8AC3E}">
        <p14:creationId xmlns:p14="http://schemas.microsoft.com/office/powerpoint/2010/main" val="13378304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9266C05F-F1E9-A888-0970-E3D97760E8D1}"/>
              </a:ext>
            </a:extLst>
          </p:cNvPr>
          <p:cNvSpPr txBox="1"/>
          <p:nvPr/>
        </p:nvSpPr>
        <p:spPr>
          <a:xfrm>
            <a:off x="638627" y="1979751"/>
            <a:ext cx="10755087" cy="2609625"/>
          </a:xfrm>
          <a:prstGeom prst="rect">
            <a:avLst/>
          </a:prstGeom>
          <a:noFill/>
        </p:spPr>
        <p:txBody>
          <a:bodyPr wrap="square">
            <a:spAutoFit/>
          </a:bodyPr>
          <a:lstStyle/>
          <a:p>
            <a:pPr algn="just">
              <a:lnSpc>
                <a:spcPct val="150000"/>
              </a:lnSpc>
            </a:pPr>
            <a:r>
              <a:rPr lang="zh-CN" altLang="en-US" sz="2800" dirty="0">
                <a:solidFill>
                  <a:schemeClr val="bg1"/>
                </a:solidFill>
                <a:latin typeface="Abadi" panose="020B0604020104020204" pitchFamily="34" charset="0"/>
              </a:rPr>
              <a:t>The problem that caused the above situation is that there are too many human factors, </a:t>
            </a:r>
            <a:r>
              <a:rPr lang="zh-CN" altLang="en-US" sz="2800" b="1" dirty="0">
                <a:solidFill>
                  <a:schemeClr val="bg1"/>
                </a:solidFill>
                <a:latin typeface="Abadi" panose="020B0604020104020204" pitchFamily="34" charset="0"/>
              </a:rPr>
              <a:t>no intelligent decision-making logic based on data, and no tools that can reduce communication barriers，</a:t>
            </a:r>
            <a:r>
              <a:rPr lang="en-US" altLang="zh-CN" sz="2800" b="1" dirty="0">
                <a:solidFill>
                  <a:schemeClr val="bg1"/>
                </a:solidFill>
                <a:latin typeface="Abadi" panose="020B0604020104020204" pitchFamily="34" charset="0"/>
              </a:rPr>
              <a:t>and a professional knowledge broker</a:t>
            </a:r>
            <a:endParaRPr lang="zh-CN" altLang="en-US" sz="2800" b="1" dirty="0">
              <a:solidFill>
                <a:schemeClr val="bg1"/>
              </a:solidFill>
              <a:latin typeface="Abadi" panose="020B0604020104020204" pitchFamily="34" charset="0"/>
            </a:endParaRPr>
          </a:p>
        </p:txBody>
      </p:sp>
    </p:spTree>
    <p:extLst>
      <p:ext uri="{BB962C8B-B14F-4D97-AF65-F5344CB8AC3E}">
        <p14:creationId xmlns:p14="http://schemas.microsoft.com/office/powerpoint/2010/main" val="18167830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ABE00039-636C-C531-91F6-EAB2E15E9DB4}"/>
              </a:ext>
            </a:extLst>
          </p:cNvPr>
          <p:cNvSpPr txBox="1"/>
          <p:nvPr/>
        </p:nvSpPr>
        <p:spPr>
          <a:xfrm>
            <a:off x="998814" y="716403"/>
            <a:ext cx="10486471" cy="523220"/>
          </a:xfrm>
          <a:prstGeom prst="rect">
            <a:avLst/>
          </a:prstGeom>
          <a:noFill/>
        </p:spPr>
        <p:txBody>
          <a:bodyPr wrap="square" rtlCol="0">
            <a:spAutoFit/>
          </a:bodyPr>
          <a:lstStyle/>
          <a:p>
            <a:r>
              <a:rPr lang="en-US" altLang="zh-CN" sz="2800" dirty="0">
                <a:solidFill>
                  <a:schemeClr val="bg1"/>
                </a:solidFill>
                <a:latin typeface="Abadi" panose="020B0604020104020204" pitchFamily="34" charset="0"/>
              </a:rPr>
              <a:t>Ability model that professional knowledge brokers need to possess</a:t>
            </a:r>
            <a:endParaRPr lang="zh-CN" altLang="en-US" sz="2800" dirty="0">
              <a:solidFill>
                <a:schemeClr val="bg1"/>
              </a:solidFill>
              <a:latin typeface="Abadi" panose="020B0604020104020204" pitchFamily="34" charset="0"/>
            </a:endParaRPr>
          </a:p>
        </p:txBody>
      </p:sp>
      <p:sp>
        <p:nvSpPr>
          <p:cNvPr id="9" name="文本框 8">
            <a:extLst>
              <a:ext uri="{FF2B5EF4-FFF2-40B4-BE49-F238E27FC236}">
                <a16:creationId xmlns:a16="http://schemas.microsoft.com/office/drawing/2014/main" id="{37F8EBF3-BE76-FD3B-F647-33D319819A1B}"/>
              </a:ext>
            </a:extLst>
          </p:cNvPr>
          <p:cNvSpPr txBox="1"/>
          <p:nvPr/>
        </p:nvSpPr>
        <p:spPr>
          <a:xfrm>
            <a:off x="1310342" y="1416050"/>
            <a:ext cx="1845610" cy="523220"/>
          </a:xfrm>
          <a:prstGeom prst="rect">
            <a:avLst/>
          </a:prstGeom>
          <a:noFill/>
        </p:spPr>
        <p:txBody>
          <a:bodyPr wrap="square" rtlCol="0">
            <a:spAutoFit/>
          </a:bodyPr>
          <a:lstStyle/>
          <a:p>
            <a:r>
              <a:rPr lang="en-US" altLang="zh-CN" sz="2800" dirty="0">
                <a:solidFill>
                  <a:schemeClr val="bg1"/>
                </a:solidFill>
              </a:rPr>
              <a:t>Expertise</a:t>
            </a:r>
            <a:endParaRPr lang="zh-CN" altLang="en-US" sz="2800" dirty="0">
              <a:solidFill>
                <a:schemeClr val="bg1"/>
              </a:solidFill>
            </a:endParaRPr>
          </a:p>
        </p:txBody>
      </p:sp>
      <p:sp>
        <p:nvSpPr>
          <p:cNvPr id="10" name="文本框 9">
            <a:extLst>
              <a:ext uri="{FF2B5EF4-FFF2-40B4-BE49-F238E27FC236}">
                <a16:creationId xmlns:a16="http://schemas.microsoft.com/office/drawing/2014/main" id="{E8B7E369-0C9C-AAE4-5A04-C7C778F662E3}"/>
              </a:ext>
            </a:extLst>
          </p:cNvPr>
          <p:cNvSpPr txBox="1"/>
          <p:nvPr/>
        </p:nvSpPr>
        <p:spPr>
          <a:xfrm>
            <a:off x="4737100" y="1416050"/>
            <a:ext cx="2514601" cy="523220"/>
          </a:xfrm>
          <a:prstGeom prst="rect">
            <a:avLst/>
          </a:prstGeom>
          <a:noFill/>
        </p:spPr>
        <p:txBody>
          <a:bodyPr wrap="square" rtlCol="0">
            <a:spAutoFit/>
          </a:bodyPr>
          <a:lstStyle/>
          <a:p>
            <a:r>
              <a:rPr lang="en-US" altLang="zh-CN" sz="2800" dirty="0">
                <a:solidFill>
                  <a:schemeClr val="bg1"/>
                </a:solidFill>
              </a:rPr>
              <a:t>Management</a:t>
            </a:r>
            <a:endParaRPr lang="zh-CN" altLang="en-US" sz="2800" dirty="0">
              <a:solidFill>
                <a:schemeClr val="bg1"/>
              </a:solidFill>
            </a:endParaRPr>
          </a:p>
        </p:txBody>
      </p:sp>
      <p:sp>
        <p:nvSpPr>
          <p:cNvPr id="12" name="文本框 11">
            <a:extLst>
              <a:ext uri="{FF2B5EF4-FFF2-40B4-BE49-F238E27FC236}">
                <a16:creationId xmlns:a16="http://schemas.microsoft.com/office/drawing/2014/main" id="{33284526-9818-8D96-606E-29889BD81042}"/>
              </a:ext>
            </a:extLst>
          </p:cNvPr>
          <p:cNvSpPr txBox="1"/>
          <p:nvPr/>
        </p:nvSpPr>
        <p:spPr>
          <a:xfrm>
            <a:off x="8743949" y="1416050"/>
            <a:ext cx="2514601" cy="523220"/>
          </a:xfrm>
          <a:prstGeom prst="rect">
            <a:avLst/>
          </a:prstGeom>
          <a:noFill/>
        </p:spPr>
        <p:txBody>
          <a:bodyPr wrap="square">
            <a:spAutoFit/>
          </a:bodyPr>
          <a:lstStyle/>
          <a:p>
            <a:r>
              <a:rPr lang="zh-CN" altLang="en-US" sz="2800" dirty="0">
                <a:solidFill>
                  <a:schemeClr val="bg1"/>
                </a:solidFill>
              </a:rPr>
              <a:t>Digitalization</a:t>
            </a:r>
          </a:p>
        </p:txBody>
      </p:sp>
      <p:sp>
        <p:nvSpPr>
          <p:cNvPr id="2" name="十字形 1">
            <a:extLst>
              <a:ext uri="{FF2B5EF4-FFF2-40B4-BE49-F238E27FC236}">
                <a16:creationId xmlns:a16="http://schemas.microsoft.com/office/drawing/2014/main" id="{92A4EE11-E64A-FF03-FA0E-DE222D05B6FA}"/>
              </a:ext>
            </a:extLst>
          </p:cNvPr>
          <p:cNvSpPr/>
          <p:nvPr/>
        </p:nvSpPr>
        <p:spPr>
          <a:xfrm>
            <a:off x="3498850" y="1416050"/>
            <a:ext cx="552450" cy="552450"/>
          </a:xfrm>
          <a:prstGeom prst="plus">
            <a:avLst>
              <a:gd name="adj" fmla="val 4137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十字形 2">
            <a:extLst>
              <a:ext uri="{FF2B5EF4-FFF2-40B4-BE49-F238E27FC236}">
                <a16:creationId xmlns:a16="http://schemas.microsoft.com/office/drawing/2014/main" id="{C6077ABE-8F82-1938-B6FD-FDD646F39752}"/>
              </a:ext>
            </a:extLst>
          </p:cNvPr>
          <p:cNvSpPr/>
          <p:nvPr/>
        </p:nvSpPr>
        <p:spPr>
          <a:xfrm>
            <a:off x="7791452" y="1416050"/>
            <a:ext cx="552450" cy="552450"/>
          </a:xfrm>
          <a:prstGeom prst="plus">
            <a:avLst>
              <a:gd name="adj" fmla="val 4137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6" name="Picture 2">
            <a:extLst>
              <a:ext uri="{FF2B5EF4-FFF2-40B4-BE49-F238E27FC236}">
                <a16:creationId xmlns:a16="http://schemas.microsoft.com/office/drawing/2014/main" id="{4B9149E3-B87D-DCCC-26E5-A5328D91643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33147" y="2195727"/>
            <a:ext cx="6743700" cy="43860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574164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ustom 8">
      <a:majorFont>
        <a:latin typeface="Roboto"/>
        <a:ea typeface=""/>
        <a:cs typeface=""/>
      </a:majorFont>
      <a:minorFont>
        <a:latin typeface="Robo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txDef>
      <a:spPr/>
      <a:bodyPr vert="horz" lIns="91440" tIns="45720" rIns="91440" bIns="45720" rtlCol="0" anchor="t" anchorCtr="0">
        <a:normAutofit/>
      </a:bodyPr>
      <a:lstStyle>
        <a:defPPr algn="l">
          <a:defRPr sz="2000" b="0" dirty="0" smtClean="0"/>
        </a:defPPr>
      </a:lstStyle>
    </a:tx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FF1FFAEF9962944E967B2CAB215BCB79" ma:contentTypeVersion="8" ma:contentTypeDescription="Create a new document." ma:contentTypeScope="" ma:versionID="a7c9a76739cb3e966d05a5f5f61b2527">
  <xsd:schema xmlns:xsd="http://www.w3.org/2001/XMLSchema" xmlns:xs="http://www.w3.org/2001/XMLSchema" xmlns:p="http://schemas.microsoft.com/office/2006/metadata/properties" xmlns:ns2="f351de21-d896-48a7-9dfa-e668a9d1d44a" targetNamespace="http://schemas.microsoft.com/office/2006/metadata/properties" ma:root="true" ma:fieldsID="6c8913513d90a5dc6526904a5648fb7c" ns2:_="">
    <xsd:import namespace="f351de21-d896-48a7-9dfa-e668a9d1d44a"/>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351de21-d896-48a7-9dfa-e668a9d1d44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37DD702-644E-4DB6-B991-9FA64836E5E7}">
  <ds:schemaRefs>
    <ds:schemaRef ds:uri="http://schemas.microsoft.com/sharepoint/v3/contenttype/forms"/>
  </ds:schemaRefs>
</ds:datastoreItem>
</file>

<file path=customXml/itemProps2.xml><?xml version="1.0" encoding="utf-8"?>
<ds:datastoreItem xmlns:ds="http://schemas.openxmlformats.org/officeDocument/2006/customXml" ds:itemID="{14122E38-6B15-4F7B-8AD3-8E8F2E5A998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351de21-d896-48a7-9dfa-e668a9d1d4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3D0D6FF-5DC0-4A4C-B543-9E5307B25F01}">
  <ds:schemaRefs>
    <ds:schemaRef ds:uri="http://schemas.microsoft.com/office/2006/metadata/properties"/>
    <ds:schemaRef ds:uri="http://schemas.microsoft.com/office/infopath/2007/PartnerControls"/>
    <ds:schemaRef ds:uri="45b18546-d2d9-4772-b115-0bba739c21ad"/>
    <ds:schemaRef ds:uri="9d5e6f84-5843-49cc-89a8-d7ee1a915182"/>
    <ds:schemaRef ds:uri="d75abbe9-4b63-46ba-acaa-ae82d37ec5f4"/>
  </ds:schemaRefs>
</ds:datastoreItem>
</file>

<file path=docProps/app.xml><?xml version="1.0" encoding="utf-8"?>
<Properties xmlns="http://schemas.openxmlformats.org/officeDocument/2006/extended-properties" xmlns:vt="http://schemas.openxmlformats.org/officeDocument/2006/docPropsVTypes">
  <TotalTime>255</TotalTime>
  <Words>1462</Words>
  <Application>Microsoft Office PowerPoint</Application>
  <PresentationFormat>Widescreen</PresentationFormat>
  <Paragraphs>205</Paragraphs>
  <Slides>20</Slides>
  <Notes>0</Notes>
  <HiddenSlides>0</HiddenSlides>
  <MMClips>7</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20</vt:i4>
      </vt:variant>
    </vt:vector>
  </HeadingPairs>
  <TitlesOfParts>
    <vt:vector size="31" baseType="lpstr">
      <vt:lpstr>Arial</vt:lpstr>
      <vt:lpstr>Abadi</vt:lpstr>
      <vt:lpstr>Proxima Nova</vt:lpstr>
      <vt:lpstr>等线 Light</vt:lpstr>
      <vt:lpstr>Calibri</vt:lpstr>
      <vt:lpstr>微软雅黑</vt:lpstr>
      <vt:lpstr>BankGothic Md BT</vt:lpstr>
      <vt:lpstr>等线</vt:lpstr>
      <vt:lpstr>Roboto</vt:lpstr>
      <vt:lpstr>Office Theme</vt:lpstr>
      <vt:lpstr>自定义设计方案</vt:lpstr>
      <vt:lpstr>Noise Reduction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Ana Cronkite</dc:creator>
  <cp:lastModifiedBy>Ehab Rasmy</cp:lastModifiedBy>
  <cp:revision>25</cp:revision>
  <dcterms:created xsi:type="dcterms:W3CDTF">2024-04-15T11:05:03Z</dcterms:created>
  <dcterms:modified xsi:type="dcterms:W3CDTF">2024-11-01T16:53:27Z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0x010100FF1FFAEF9962944E967B2CAB215BCB79</vt:lpwstr>
  </property>
</Properties>
</file>