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5" Type="http://schemas.openxmlformats.org/officeDocument/2006/relationships/custom-properties" Target="docProps/custom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4"/>
  </p:sldMasterIdLst>
  <p:sldIdLst>
    <p:sldId id="263" r:id="rId5"/>
    <p:sldId id="450" r:id="rId6"/>
    <p:sldId id="261" r:id="rId7"/>
    <p:sldId id="264" r:id="rId8"/>
    <p:sldId id="265" r:id="rId9"/>
    <p:sldId id="266" r:id="rId10"/>
    <p:sldId id="267" r:id="rId11"/>
    <p:sldId id="268" r:id="rId12"/>
    <p:sldId id="269" r:id="rId13"/>
  </p:sldIdLst>
  <p:sldSz cx="12192000" cy="6858000"/>
  <p:notesSz cx="6858000" cy="9144000"/>
  <p:embeddedFontLst>
    <p:embeddedFont>
      <p:font typeface="Amasis MT Pro" panose="02040504050005020304" pitchFamily="18" charset="0"/>
      <p:regular r:id="rId14"/>
      <p:bold r:id="rId15"/>
      <p:italic r:id="rId16"/>
      <p:boldItalic r:id="rId17"/>
    </p:embeddedFont>
    <p:embeddedFont>
      <p:font typeface="Noto Sans" panose="020B0502040504020204" pitchFamily="34" charset="0"/>
      <p:regular r:id="rId18"/>
      <p:bold r:id="rId19"/>
      <p:italic r:id="rId20"/>
      <p:boldItalic r:id="rId21"/>
    </p:embeddedFont>
    <p:embeddedFont>
      <p:font typeface="Open Sans" panose="020B0606030504020204" pitchFamily="34" charset="0"/>
      <p:regular r:id="rId22"/>
      <p:bold r:id="rId23"/>
      <p:italic r:id="rId24"/>
      <p:boldItalic r:id="rId25"/>
    </p:embeddedFont>
    <p:embeddedFont>
      <p:font typeface="Roboto" panose="02000000000000000000" pitchFamily="2" charset="0"/>
      <p:regular r:id="rId26"/>
      <p:bold r:id="rId27"/>
      <p:italic r:id="rId28"/>
      <p:boldItalic r:id="rId29"/>
    </p:embeddedFont>
  </p:embeddedFontLst>
  <p:defaultTextStyle>
    <a:defPPr>
      <a:defRPr lang="en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F5C"/>
    <a:srgbClr val="4E0000"/>
    <a:srgbClr val="A6BD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 /><Relationship Id="rId13" Type="http://schemas.openxmlformats.org/officeDocument/2006/relationships/slide" Target="slides/slide9.xml" /><Relationship Id="rId18" Type="http://schemas.openxmlformats.org/officeDocument/2006/relationships/font" Target="fonts/font5.fntdata" /><Relationship Id="rId26" Type="http://schemas.openxmlformats.org/officeDocument/2006/relationships/font" Target="fonts/font13.fntdata" /><Relationship Id="rId3" Type="http://schemas.openxmlformats.org/officeDocument/2006/relationships/customXml" Target="../customXml/item3.xml" /><Relationship Id="rId21" Type="http://schemas.openxmlformats.org/officeDocument/2006/relationships/font" Target="fonts/font8.fntdata" /><Relationship Id="rId7" Type="http://schemas.openxmlformats.org/officeDocument/2006/relationships/slide" Target="slides/slide3.xml" /><Relationship Id="rId12" Type="http://schemas.openxmlformats.org/officeDocument/2006/relationships/slide" Target="slides/slide8.xml" /><Relationship Id="rId17" Type="http://schemas.openxmlformats.org/officeDocument/2006/relationships/font" Target="fonts/font4.fntdata" /><Relationship Id="rId25" Type="http://schemas.openxmlformats.org/officeDocument/2006/relationships/font" Target="fonts/font12.fntdata" /><Relationship Id="rId33" Type="http://schemas.openxmlformats.org/officeDocument/2006/relationships/tableStyles" Target="tableStyles.xml" /><Relationship Id="rId2" Type="http://schemas.openxmlformats.org/officeDocument/2006/relationships/customXml" Target="../customXml/item2.xml" /><Relationship Id="rId16" Type="http://schemas.openxmlformats.org/officeDocument/2006/relationships/font" Target="fonts/font3.fntdata" /><Relationship Id="rId20" Type="http://schemas.openxmlformats.org/officeDocument/2006/relationships/font" Target="fonts/font7.fntdata" /><Relationship Id="rId29" Type="http://schemas.openxmlformats.org/officeDocument/2006/relationships/font" Target="fonts/font16.fntdata" /><Relationship Id="rId1" Type="http://schemas.openxmlformats.org/officeDocument/2006/relationships/customXml" Target="../customXml/item1.xml" /><Relationship Id="rId6" Type="http://schemas.openxmlformats.org/officeDocument/2006/relationships/slide" Target="slides/slide2.xml" /><Relationship Id="rId11" Type="http://schemas.openxmlformats.org/officeDocument/2006/relationships/slide" Target="slides/slide7.xml" /><Relationship Id="rId24" Type="http://schemas.openxmlformats.org/officeDocument/2006/relationships/font" Target="fonts/font11.fntdata" /><Relationship Id="rId32" Type="http://schemas.openxmlformats.org/officeDocument/2006/relationships/theme" Target="theme/theme1.xml" /><Relationship Id="rId5" Type="http://schemas.openxmlformats.org/officeDocument/2006/relationships/slide" Target="slides/slide1.xml" /><Relationship Id="rId15" Type="http://schemas.openxmlformats.org/officeDocument/2006/relationships/font" Target="fonts/font2.fntdata" /><Relationship Id="rId23" Type="http://schemas.openxmlformats.org/officeDocument/2006/relationships/font" Target="fonts/font10.fntdata" /><Relationship Id="rId28" Type="http://schemas.openxmlformats.org/officeDocument/2006/relationships/font" Target="fonts/font15.fntdata" /><Relationship Id="rId10" Type="http://schemas.openxmlformats.org/officeDocument/2006/relationships/slide" Target="slides/slide6.xml" /><Relationship Id="rId19" Type="http://schemas.openxmlformats.org/officeDocument/2006/relationships/font" Target="fonts/font6.fntdata" /><Relationship Id="rId31" Type="http://schemas.openxmlformats.org/officeDocument/2006/relationships/viewProps" Target="viewProps.xml" /><Relationship Id="rId4" Type="http://schemas.openxmlformats.org/officeDocument/2006/relationships/slideMaster" Target="slideMasters/slideMaster1.xml" /><Relationship Id="rId9" Type="http://schemas.openxmlformats.org/officeDocument/2006/relationships/slide" Target="slides/slide5.xml" /><Relationship Id="rId14" Type="http://schemas.openxmlformats.org/officeDocument/2006/relationships/font" Target="fonts/font1.fntdata" /><Relationship Id="rId22" Type="http://schemas.openxmlformats.org/officeDocument/2006/relationships/font" Target="fonts/font9.fntdata" /><Relationship Id="rId27" Type="http://schemas.openxmlformats.org/officeDocument/2006/relationships/font" Target="fonts/font14.fntdata" /><Relationship Id="rId30" Type="http://schemas.openxmlformats.org/officeDocument/2006/relationships/presProps" Target="presProps.xml" 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 /><Relationship Id="rId2" Type="http://schemas.openxmlformats.org/officeDocument/2006/relationships/image" Target="../media/image2.jpg" /><Relationship Id="rId1" Type="http://schemas.openxmlformats.org/officeDocument/2006/relationships/slideMaster" Target="../slideMasters/slideMaster1.xml" /><Relationship Id="rId5" Type="http://schemas.openxmlformats.org/officeDocument/2006/relationships/image" Target="../media/image5.png" /><Relationship Id="rId4" Type="http://schemas.openxmlformats.org/officeDocument/2006/relationships/image" Target="../media/image4.png" 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 /><Relationship Id="rId2" Type="http://schemas.openxmlformats.org/officeDocument/2006/relationships/image" Target="../media/image2.jpg" /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_0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red and white background&#10;&#10;Description automatically generated">
            <a:extLst>
              <a:ext uri="{FF2B5EF4-FFF2-40B4-BE49-F238E27FC236}">
                <a16:creationId xmlns:a16="http://schemas.microsoft.com/office/drawing/2014/main" id="{C6E7E76E-0196-D695-5B49-9DED55183A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7286" cy="69528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FD8E72-CC41-E471-B0E5-B8148A2BC9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97246" y="2993107"/>
            <a:ext cx="9144000" cy="742377"/>
          </a:xfrm>
        </p:spPr>
        <p:txBody>
          <a:bodyPr anchor="t" anchorCtr="0">
            <a:normAutofit/>
          </a:bodyPr>
          <a:lstStyle>
            <a:lvl1pPr algn="l">
              <a:defRPr sz="4800">
                <a:solidFill>
                  <a:srgbClr val="4E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dirty="0"/>
              <a:t>Insert title here</a:t>
            </a:r>
            <a:endParaRPr lang="en-E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57992F0-A4C9-1F42-93A6-F2D413E97392}"/>
              </a:ext>
            </a:extLst>
          </p:cNvPr>
          <p:cNvSpPr txBox="1"/>
          <p:nvPr userDrawn="1"/>
        </p:nvSpPr>
        <p:spPr>
          <a:xfrm>
            <a:off x="1193498" y="2478853"/>
            <a:ext cx="1080470" cy="306467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STREAM A</a:t>
            </a:r>
          </a:p>
        </p:txBody>
      </p:sp>
      <p:pic>
        <p:nvPicPr>
          <p:cNvPr id="26" name="Picture 25" descr="A black background with red stars&#10;&#10;Description automatically generated">
            <a:extLst>
              <a:ext uri="{FF2B5EF4-FFF2-40B4-BE49-F238E27FC236}">
                <a16:creationId xmlns:a16="http://schemas.microsoft.com/office/drawing/2014/main" id="{942FF58A-9823-39D0-01AF-ABAADA4BC2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67224" y="188989"/>
            <a:ext cx="661580" cy="1663874"/>
          </a:xfrm>
          <a:prstGeom prst="rect">
            <a:avLst/>
          </a:prstGeom>
        </p:spPr>
      </p:pic>
      <p:pic>
        <p:nvPicPr>
          <p:cNvPr id="28" name="Picture 27" descr="A black and red background with circles&#10;&#10;Description automatically generated">
            <a:extLst>
              <a:ext uri="{FF2B5EF4-FFF2-40B4-BE49-F238E27FC236}">
                <a16:creationId xmlns:a16="http://schemas.microsoft.com/office/drawing/2014/main" id="{48B83A75-06D6-3D84-EDC4-9A10517A577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00913" y="-189176"/>
            <a:ext cx="2749544" cy="742377"/>
          </a:xfrm>
          <a:prstGeom prst="rect">
            <a:avLst/>
          </a:prstGeom>
        </p:spPr>
      </p:pic>
      <p:pic>
        <p:nvPicPr>
          <p:cNvPr id="30" name="Picture 29" descr="A red and black background with circles&#10;&#10;Description automatically generated">
            <a:extLst>
              <a:ext uri="{FF2B5EF4-FFF2-40B4-BE49-F238E27FC236}">
                <a16:creationId xmlns:a16="http://schemas.microsoft.com/office/drawing/2014/main" id="{97279645-0620-34CB-4209-D2E74E00D93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263509" y="6381129"/>
            <a:ext cx="2332941" cy="59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0108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Page_Break_01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red and white background&#10;&#10;Description automatically generated">
            <a:extLst>
              <a:ext uri="{FF2B5EF4-FFF2-40B4-BE49-F238E27FC236}">
                <a16:creationId xmlns:a16="http://schemas.microsoft.com/office/drawing/2014/main" id="{23880A44-2C4C-9EEF-1050-443F4E46A1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7286" cy="69528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FD8E72-CC41-E471-B0E5-B8148A2BC9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7571" y="1178895"/>
            <a:ext cx="5257800" cy="1738476"/>
          </a:xfrm>
        </p:spPr>
        <p:txBody>
          <a:bodyPr anchor="t" anchorCtr="0">
            <a:normAutofit/>
          </a:bodyPr>
          <a:lstStyle>
            <a:lvl1pPr algn="l">
              <a:defRPr sz="5000">
                <a:solidFill>
                  <a:srgbClr val="4E0000"/>
                </a:solidFill>
                <a:latin typeface="+mj-lt"/>
              </a:defRPr>
            </a:lvl1pPr>
          </a:lstStyle>
          <a:p>
            <a:r>
              <a:rPr lang="en-GB" dirty="0"/>
              <a:t>INSERT TITLE</a:t>
            </a:r>
            <a:endParaRPr lang="en-E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6DFEED-7A9C-8B84-9A09-F302A74CB03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7571" y="771753"/>
            <a:ext cx="5257800" cy="365125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E0000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SUBHEADLINE</a:t>
            </a:r>
            <a:endParaRPr lang="en-ES" dirty="0"/>
          </a:p>
        </p:txBody>
      </p:sp>
      <p:pic>
        <p:nvPicPr>
          <p:cNvPr id="7" name="Picture 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3F54864-6959-B6C6-D762-DA8B099093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22866" y="48793"/>
            <a:ext cx="4369134" cy="113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81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87148-FB85-0B0F-64E6-F63CC11DC3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7572" y="582500"/>
            <a:ext cx="10776856" cy="647246"/>
          </a:xfrm>
        </p:spPr>
        <p:txBody>
          <a:bodyPr/>
          <a:lstStyle>
            <a:lvl1pPr>
              <a:defRPr>
                <a:solidFill>
                  <a:srgbClr val="4E0000"/>
                </a:solidFill>
                <a:latin typeface="+mj-lt"/>
              </a:defRPr>
            </a:lvl1pPr>
          </a:lstStyle>
          <a:p>
            <a:r>
              <a:rPr lang="en-GB" dirty="0"/>
              <a:t>Title</a:t>
            </a:r>
            <a:endParaRPr lang="en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667B0-F1BD-960A-9638-A62B60F8D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571" y="1488168"/>
            <a:ext cx="10776857" cy="4351338"/>
          </a:xfrm>
        </p:spPr>
        <p:txBody>
          <a:bodyPr/>
          <a:lstStyle>
            <a:lvl1pPr>
              <a:buClr>
                <a:srgbClr val="4E0000"/>
              </a:buClr>
              <a:defRPr>
                <a:solidFill>
                  <a:srgbClr val="4E0000"/>
                </a:solidFill>
                <a:latin typeface="+mj-lt"/>
              </a:defRPr>
            </a:lvl1pPr>
            <a:lvl2pPr>
              <a:buClr>
                <a:srgbClr val="4E0000"/>
              </a:buClr>
              <a:defRPr>
                <a:solidFill>
                  <a:srgbClr val="4E0000"/>
                </a:solidFill>
                <a:latin typeface="+mj-lt"/>
              </a:defRPr>
            </a:lvl2pPr>
            <a:lvl3pPr>
              <a:buClr>
                <a:srgbClr val="4E0000"/>
              </a:buClr>
              <a:defRPr>
                <a:solidFill>
                  <a:srgbClr val="4E0000"/>
                </a:solidFill>
                <a:latin typeface="+mj-lt"/>
              </a:defRPr>
            </a:lvl3pPr>
            <a:lvl4pPr>
              <a:buClr>
                <a:srgbClr val="4E0000"/>
              </a:buClr>
              <a:defRPr>
                <a:solidFill>
                  <a:srgbClr val="4E0000"/>
                </a:solidFill>
                <a:latin typeface="+mj-lt"/>
              </a:defRPr>
            </a:lvl4pPr>
            <a:lvl5pPr>
              <a:buClr>
                <a:srgbClr val="4E0000"/>
              </a:buClr>
              <a:defRPr>
                <a:solidFill>
                  <a:srgbClr val="4E0000"/>
                </a:solidFill>
                <a:latin typeface="+mj-lt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E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72F2FD1-5CA8-A265-4A69-D45E857D71FA}"/>
              </a:ext>
            </a:extLst>
          </p:cNvPr>
          <p:cNvCxnSpPr/>
          <p:nvPr userDrawn="1"/>
        </p:nvCxnSpPr>
        <p:spPr>
          <a:xfrm>
            <a:off x="0" y="6344625"/>
            <a:ext cx="12192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E9D3D8F4-A635-8D2B-495E-29631E04B3D4}"/>
              </a:ext>
            </a:extLst>
          </p:cNvPr>
          <p:cNvSpPr txBox="1"/>
          <p:nvPr userDrawn="1"/>
        </p:nvSpPr>
        <p:spPr>
          <a:xfrm>
            <a:off x="707571" y="6475254"/>
            <a:ext cx="6803571" cy="24622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GB" sz="1000" b="0" i="0" dirty="0">
                <a:solidFill>
                  <a:schemeClr val="bg1"/>
                </a:solidFill>
                <a:latin typeface="Proxima Nova" panose="02000506030000020004" pitchFamily="2" charset="0"/>
              </a:rPr>
              <a:t>NATIONAL EVALUATION CAPACITIES CONFERENCE 2024</a:t>
            </a:r>
            <a:endParaRPr lang="en-ES" sz="1000" b="0" i="0" dirty="0">
              <a:solidFill>
                <a:schemeClr val="bg1"/>
              </a:solidFill>
              <a:latin typeface="Proxima Nova" panose="02000506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900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BC17DC9-AE37-469B-52B7-C342D468F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D95DD-B159-46E0-AD83-FE7630D0BCFC}" type="datetimeFigureOut">
              <a:rPr lang="fr-BJ" smtClean="0"/>
              <a:t>10/13/2024</a:t>
            </a:fld>
            <a:endParaRPr lang="fr-BJ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0E0625F-2DE0-932F-DD5B-F162FA8EF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J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811EA81-001A-9845-04FC-2A56B7DAF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04A99-AB68-4DF6-927A-8919D6892453}" type="slidenum">
              <a:rPr lang="fr-BJ" smtClean="0"/>
              <a:t>‹N°›</a:t>
            </a:fld>
            <a:endParaRPr lang="fr-BJ"/>
          </a:p>
        </p:txBody>
      </p:sp>
    </p:spTree>
    <p:extLst>
      <p:ext uri="{BB962C8B-B14F-4D97-AF65-F5344CB8AC3E}">
        <p14:creationId xmlns:p14="http://schemas.microsoft.com/office/powerpoint/2010/main" val="2342754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image" Target="../media/image1.jpg" /><Relationship Id="rId5" Type="http://schemas.openxmlformats.org/officeDocument/2006/relationships/theme" Target="../theme/theme1.xml" /><Relationship Id="rId4" Type="http://schemas.openxmlformats.org/officeDocument/2006/relationships/slideLayout" Target="../slideLayouts/slideLayout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9B9E19-A8DA-E1B7-FC6A-705DD8F7A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4E89FF-DDB6-6A21-473B-ABF3E53D1A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CCDBFC-B822-C94D-88E1-563140F7F7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fld id="{1BF78BCC-283B-4C4E-8F57-8AADC62B10CB}" type="datetimeFigureOut">
              <a:rPr lang="en-ES" smtClean="0"/>
              <a:pPr/>
              <a:t>10/13/2024</a:t>
            </a:fld>
            <a:endParaRPr lang="en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FF69B-2C97-5C95-796D-2B135787FA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endParaRPr lang="en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EBD7E-FAE0-323D-CF9E-21505DC566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fld id="{7928CCBB-7E5D-194B-B2B8-3BD4CB5E2B06}" type="slidenum">
              <a:rPr lang="en-ES" smtClean="0"/>
              <a:pPr/>
              <a:t>‹N°›</a:t>
            </a:fld>
            <a:endParaRPr lang="en-ES"/>
          </a:p>
        </p:txBody>
      </p:sp>
      <p:pic>
        <p:nvPicPr>
          <p:cNvPr id="8" name="Picture 7" descr="A red background with a white background&#10;&#10;Description automatically generated with medium confidence">
            <a:extLst>
              <a:ext uri="{FF2B5EF4-FFF2-40B4-BE49-F238E27FC236}">
                <a16:creationId xmlns:a16="http://schemas.microsoft.com/office/drawing/2014/main" id="{A9B1D1B0-72E1-AD0C-3B31-A7F743D47FA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-1"/>
            <a:ext cx="12197286" cy="6952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121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6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 /><Relationship Id="rId3" Type="http://schemas.openxmlformats.org/officeDocument/2006/relationships/image" Target="../media/image8.svg" /><Relationship Id="rId7" Type="http://schemas.openxmlformats.org/officeDocument/2006/relationships/image" Target="../media/image12.png" /><Relationship Id="rId2" Type="http://schemas.openxmlformats.org/officeDocument/2006/relationships/image" Target="../media/image7.png" /><Relationship Id="rId1" Type="http://schemas.openxmlformats.org/officeDocument/2006/relationships/slideLayout" Target="../slideLayouts/slideLayout3.xml" /><Relationship Id="rId6" Type="http://schemas.openxmlformats.org/officeDocument/2006/relationships/image" Target="../media/image11.jpg" /><Relationship Id="rId5" Type="http://schemas.openxmlformats.org/officeDocument/2006/relationships/image" Target="../media/image10.svg" /><Relationship Id="rId4" Type="http://schemas.openxmlformats.org/officeDocument/2006/relationships/image" Target="../media/image9.png" /><Relationship Id="rId9" Type="http://schemas.openxmlformats.org/officeDocument/2006/relationships/image" Target="../media/image14.png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 /><Relationship Id="rId1" Type="http://schemas.openxmlformats.org/officeDocument/2006/relationships/slideLayout" Target="../slideLayouts/slideLayout3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 /><Relationship Id="rId1" Type="http://schemas.openxmlformats.org/officeDocument/2006/relationships/slideLayout" Target="../slideLayouts/slideLayout3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 /><Relationship Id="rId1" Type="http://schemas.openxmlformats.org/officeDocument/2006/relationships/slideLayout" Target="../slideLayouts/slideLayout3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 /><Relationship Id="rId1" Type="http://schemas.openxmlformats.org/officeDocument/2006/relationships/slideLayout" Target="../slideLayouts/slideLayout3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 /><Relationship Id="rId1" Type="http://schemas.openxmlformats.org/officeDocument/2006/relationships/slideLayout" Target="../slideLayouts/slideLayout3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5BE52-3F5B-87A5-EE90-3A2F98FF8B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46" y="2847192"/>
            <a:ext cx="8046754" cy="1831812"/>
          </a:xfrm>
        </p:spPr>
        <p:txBody>
          <a:bodyPr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BJ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RENFORCER L'UTILISATION DES PREUVES GRÂCE À LA COLLABORATION MONDIALE : FAIRE PROGRESSER LES PARTENARIATS D'ÉVALUATION POUR UN IMPACT DURABLE </a:t>
            </a:r>
            <a:b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</a:br>
            <a:b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</a:b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Présentation du Bénin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50DF1A-CAE5-7E1D-5100-C85D5D7A4BA7}"/>
              </a:ext>
            </a:extLst>
          </p:cNvPr>
          <p:cNvSpPr txBox="1">
            <a:spLocks/>
          </p:cNvSpPr>
          <p:nvPr/>
        </p:nvSpPr>
        <p:spPr>
          <a:xfrm>
            <a:off x="1097246" y="4086997"/>
            <a:ext cx="9144000" cy="111395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>
                <a:solidFill>
                  <a:srgbClr val="4E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endParaRPr lang="en-ES" sz="2000" b="0" dirty="0"/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97473A27-4E7B-1C1E-9C0B-5F6F1FC9BA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576" y="4784352"/>
            <a:ext cx="5252161" cy="135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20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7EB1400-FA35-324C-9819-CF24C270A9C9}"/>
              </a:ext>
            </a:extLst>
          </p:cNvPr>
          <p:cNvSpPr txBox="1">
            <a:spLocks/>
          </p:cNvSpPr>
          <p:nvPr/>
        </p:nvSpPr>
        <p:spPr bwMode="auto">
          <a:xfrm>
            <a:off x="458446" y="2407205"/>
            <a:ext cx="4789414" cy="158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6B8F9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rgbClr val="6B8F92"/>
                </a:solidFill>
                <a:latin typeface="Gotham Medium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rgbClr val="6B8F92"/>
                </a:solidFill>
                <a:latin typeface="Gotham Medium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rgbClr val="6B8F92"/>
                </a:solidFill>
                <a:latin typeface="Gotham Medium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rgbClr val="6B8F92"/>
                </a:solidFill>
                <a:latin typeface="Gotham Medium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rgbClr val="6B8F92"/>
                </a:solidFill>
                <a:latin typeface="Gotham Medium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rgbClr val="6B8F92"/>
                </a:solidFill>
                <a:latin typeface="Gotham Medium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rgbClr val="6B8F92"/>
                </a:solidFill>
                <a:latin typeface="Gotham Medium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rgbClr val="6B8F92"/>
                </a:solidFill>
                <a:latin typeface="Gotham Medium"/>
              </a:defRPr>
            </a:lvl9pPr>
          </a:lstStyle>
          <a:p>
            <a:pPr algn="ctr" eaLnBrk="1" hangingPunct="1"/>
            <a:r>
              <a:rPr lang="en-US" sz="5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otham HTF Book"/>
                <a:ea typeface="+mn-ea"/>
                <a:cs typeface="+mn-cs"/>
              </a:rPr>
              <a:t>PLAN DE PRESENTATION</a:t>
            </a:r>
          </a:p>
        </p:txBody>
      </p:sp>
      <p:sp>
        <p:nvSpPr>
          <p:cNvPr id="14" name="TextBox 75">
            <a:extLst>
              <a:ext uri="{FF2B5EF4-FFF2-40B4-BE49-F238E27FC236}">
                <a16:creationId xmlns:a16="http://schemas.microsoft.com/office/drawing/2014/main" id="{21F594B1-A16C-4648-8542-A5BC3D639801}"/>
              </a:ext>
            </a:extLst>
          </p:cNvPr>
          <p:cNvSpPr txBox="1"/>
          <p:nvPr/>
        </p:nvSpPr>
        <p:spPr>
          <a:xfrm>
            <a:off x="565536" y="3409105"/>
            <a:ext cx="669340" cy="584775"/>
          </a:xfrm>
          <a:prstGeom prst="rect">
            <a:avLst/>
          </a:prstGeom>
          <a:noFill/>
        </p:spPr>
        <p:txBody>
          <a:bodyPr wrap="square" lIns="0" rIns="0" rtlCol="0" anchor="t">
            <a:spAutoFit/>
          </a:bodyPr>
          <a:lstStyle/>
          <a:p>
            <a:pPr algn="r"/>
            <a:endParaRPr lang="fr-FR" sz="3200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otham HTF Book"/>
            </a:endParaRPr>
          </a:p>
        </p:txBody>
      </p:sp>
      <p:grpSp>
        <p:nvGrpSpPr>
          <p:cNvPr id="61" name="Groupe 60">
            <a:extLst>
              <a:ext uri="{FF2B5EF4-FFF2-40B4-BE49-F238E27FC236}">
                <a16:creationId xmlns:a16="http://schemas.microsoft.com/office/drawing/2014/main" id="{72E81679-FC30-534E-AF76-E66B33BFD9BE}"/>
              </a:ext>
            </a:extLst>
          </p:cNvPr>
          <p:cNvGrpSpPr/>
          <p:nvPr/>
        </p:nvGrpSpPr>
        <p:grpSpPr>
          <a:xfrm>
            <a:off x="5688754" y="907374"/>
            <a:ext cx="5989210" cy="954107"/>
            <a:chOff x="5719494" y="889568"/>
            <a:chExt cx="6187100" cy="979954"/>
          </a:xfrm>
        </p:grpSpPr>
        <p:cxnSp>
          <p:nvCxnSpPr>
            <p:cNvPr id="18" name="Straight Connector 89">
              <a:extLst>
                <a:ext uri="{FF2B5EF4-FFF2-40B4-BE49-F238E27FC236}">
                  <a16:creationId xmlns:a16="http://schemas.microsoft.com/office/drawing/2014/main" id="{2D6A206C-92FA-0E42-9BEB-69A60706533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19494" y="1762896"/>
              <a:ext cx="2560320" cy="1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50">
              <a:extLst>
                <a:ext uri="{FF2B5EF4-FFF2-40B4-BE49-F238E27FC236}">
                  <a16:creationId xmlns:a16="http://schemas.microsoft.com/office/drawing/2014/main" id="{C0AD78CE-57B3-1842-A1F6-9BE20C670A7B}"/>
                </a:ext>
              </a:extLst>
            </p:cNvPr>
            <p:cNvSpPr txBox="1"/>
            <p:nvPr/>
          </p:nvSpPr>
          <p:spPr>
            <a:xfrm>
              <a:off x="6351013" y="1060839"/>
              <a:ext cx="883206" cy="552740"/>
            </a:xfrm>
            <a:custGeom>
              <a:avLst/>
              <a:gdLst>
                <a:gd name="connsiteX0" fmla="*/ 291405 w 1050279"/>
                <a:gd name="connsiteY0" fmla="*/ 148159 h 657300"/>
                <a:gd name="connsiteX1" fmla="*/ 271760 w 1050279"/>
                <a:gd name="connsiteY1" fmla="*/ 151024 h 657300"/>
                <a:gd name="connsiteX2" fmla="*/ 256003 w 1050279"/>
                <a:gd name="connsiteY2" fmla="*/ 160642 h 657300"/>
                <a:gd name="connsiteX3" fmla="*/ 243929 w 1050279"/>
                <a:gd name="connsiteY3" fmla="*/ 174352 h 657300"/>
                <a:gd name="connsiteX4" fmla="*/ 234925 w 1050279"/>
                <a:gd name="connsiteY4" fmla="*/ 193179 h 657300"/>
                <a:gd name="connsiteX5" fmla="*/ 228376 w 1050279"/>
                <a:gd name="connsiteY5" fmla="*/ 214257 h 657300"/>
                <a:gd name="connsiteX6" fmla="*/ 223874 w 1050279"/>
                <a:gd name="connsiteY6" fmla="*/ 238814 h 657300"/>
                <a:gd name="connsiteX7" fmla="*/ 221214 w 1050279"/>
                <a:gd name="connsiteY7" fmla="*/ 263779 h 657300"/>
                <a:gd name="connsiteX8" fmla="*/ 219782 w 1050279"/>
                <a:gd name="connsiteY8" fmla="*/ 290792 h 657300"/>
                <a:gd name="connsiteX9" fmla="*/ 219372 w 1050279"/>
                <a:gd name="connsiteY9" fmla="*/ 316372 h 657300"/>
                <a:gd name="connsiteX10" fmla="*/ 219372 w 1050279"/>
                <a:gd name="connsiteY10" fmla="*/ 341747 h 657300"/>
                <a:gd name="connsiteX11" fmla="*/ 219372 w 1050279"/>
                <a:gd name="connsiteY11" fmla="*/ 349523 h 657300"/>
                <a:gd name="connsiteX12" fmla="*/ 219782 w 1050279"/>
                <a:gd name="connsiteY12" fmla="*/ 377763 h 657300"/>
                <a:gd name="connsiteX13" fmla="*/ 221623 w 1050279"/>
                <a:gd name="connsiteY13" fmla="*/ 407845 h 657300"/>
                <a:gd name="connsiteX14" fmla="*/ 225512 w 1050279"/>
                <a:gd name="connsiteY14" fmla="*/ 438950 h 657300"/>
                <a:gd name="connsiteX15" fmla="*/ 232674 w 1050279"/>
                <a:gd name="connsiteY15" fmla="*/ 466576 h 657300"/>
                <a:gd name="connsiteX16" fmla="*/ 243929 w 1050279"/>
                <a:gd name="connsiteY16" fmla="*/ 490314 h 657300"/>
                <a:gd name="connsiteX17" fmla="*/ 260505 w 1050279"/>
                <a:gd name="connsiteY17" fmla="*/ 505662 h 657300"/>
                <a:gd name="connsiteX18" fmla="*/ 283220 w 1050279"/>
                <a:gd name="connsiteY18" fmla="*/ 511597 h 657300"/>
                <a:gd name="connsiteX19" fmla="*/ 308799 w 1050279"/>
                <a:gd name="connsiteY19" fmla="*/ 505458 h 657300"/>
                <a:gd name="connsiteX20" fmla="*/ 327217 w 1050279"/>
                <a:gd name="connsiteY20" fmla="*/ 490724 h 657300"/>
                <a:gd name="connsiteX21" fmla="*/ 339291 w 1050279"/>
                <a:gd name="connsiteY21" fmla="*/ 466986 h 657300"/>
                <a:gd name="connsiteX22" fmla="*/ 346658 w 1050279"/>
                <a:gd name="connsiteY22" fmla="*/ 440178 h 657300"/>
                <a:gd name="connsiteX23" fmla="*/ 350341 w 1050279"/>
                <a:gd name="connsiteY23" fmla="*/ 409482 h 657300"/>
                <a:gd name="connsiteX24" fmla="*/ 351774 w 1050279"/>
                <a:gd name="connsiteY24" fmla="*/ 380628 h 657300"/>
                <a:gd name="connsiteX25" fmla="*/ 351978 w 1050279"/>
                <a:gd name="connsiteY25" fmla="*/ 353207 h 657300"/>
                <a:gd name="connsiteX26" fmla="*/ 351978 w 1050279"/>
                <a:gd name="connsiteY26" fmla="*/ 347886 h 657300"/>
                <a:gd name="connsiteX27" fmla="*/ 353615 w 1050279"/>
                <a:gd name="connsiteY27" fmla="*/ 304503 h 657300"/>
                <a:gd name="connsiteX28" fmla="*/ 353820 w 1050279"/>
                <a:gd name="connsiteY28" fmla="*/ 288131 h 657300"/>
                <a:gd name="connsiteX29" fmla="*/ 354025 w 1050279"/>
                <a:gd name="connsiteY29" fmla="*/ 265007 h 657300"/>
                <a:gd name="connsiteX30" fmla="*/ 352797 w 1050279"/>
                <a:gd name="connsiteY30" fmla="*/ 239837 h 657300"/>
                <a:gd name="connsiteX31" fmla="*/ 349523 w 1050279"/>
                <a:gd name="connsiteY31" fmla="*/ 212824 h 657300"/>
                <a:gd name="connsiteX32" fmla="*/ 342769 w 1050279"/>
                <a:gd name="connsiteY32" fmla="*/ 188677 h 657300"/>
                <a:gd name="connsiteX33" fmla="*/ 331514 w 1050279"/>
                <a:gd name="connsiteY33" fmla="*/ 167190 h 657300"/>
                <a:gd name="connsiteX34" fmla="*/ 314734 w 1050279"/>
                <a:gd name="connsiteY34" fmla="*/ 153684 h 657300"/>
                <a:gd name="connsiteX35" fmla="*/ 291405 w 1050279"/>
                <a:gd name="connsiteY35" fmla="*/ 148159 h 657300"/>
                <a:gd name="connsiteX36" fmla="*/ 857100 w 1050279"/>
                <a:gd name="connsiteY36" fmla="*/ 18827 h 657300"/>
                <a:gd name="connsiteX37" fmla="*/ 1004440 w 1050279"/>
                <a:gd name="connsiteY37" fmla="*/ 20464 h 657300"/>
                <a:gd name="connsiteX38" fmla="*/ 1036363 w 1050279"/>
                <a:gd name="connsiteY38" fmla="*/ 18827 h 657300"/>
                <a:gd name="connsiteX39" fmla="*/ 1041479 w 1050279"/>
                <a:gd name="connsiteY39" fmla="*/ 20873 h 657300"/>
                <a:gd name="connsiteX40" fmla="*/ 1044140 w 1050279"/>
                <a:gd name="connsiteY40" fmla="*/ 27012 h 657300"/>
                <a:gd name="connsiteX41" fmla="*/ 1045163 w 1050279"/>
                <a:gd name="connsiteY41" fmla="*/ 35607 h 657300"/>
                <a:gd name="connsiteX42" fmla="*/ 1045367 w 1050279"/>
                <a:gd name="connsiteY42" fmla="*/ 49113 h 657300"/>
                <a:gd name="connsiteX43" fmla="*/ 1045367 w 1050279"/>
                <a:gd name="connsiteY43" fmla="*/ 267668 h 657300"/>
                <a:gd name="connsiteX44" fmla="*/ 1047823 w 1050279"/>
                <a:gd name="connsiteY44" fmla="*/ 450001 h 657300"/>
                <a:gd name="connsiteX45" fmla="*/ 1050279 w 1050279"/>
                <a:gd name="connsiteY45" fmla="*/ 632743 h 657300"/>
                <a:gd name="connsiteX46" fmla="*/ 991343 w 1050279"/>
                <a:gd name="connsiteY46" fmla="*/ 647477 h 657300"/>
                <a:gd name="connsiteX47" fmla="*/ 969242 w 1050279"/>
                <a:gd name="connsiteY47" fmla="*/ 647068 h 657300"/>
                <a:gd name="connsiteX48" fmla="*/ 950415 w 1050279"/>
                <a:gd name="connsiteY48" fmla="*/ 646658 h 657300"/>
                <a:gd name="connsiteX49" fmla="*/ 918082 w 1050279"/>
                <a:gd name="connsiteY49" fmla="*/ 647068 h 657300"/>
                <a:gd name="connsiteX50" fmla="*/ 887386 w 1050279"/>
                <a:gd name="connsiteY50" fmla="*/ 647477 h 657300"/>
                <a:gd name="connsiteX51" fmla="*/ 811261 w 1050279"/>
                <a:gd name="connsiteY51" fmla="*/ 645840 h 657300"/>
                <a:gd name="connsiteX52" fmla="*/ 800620 w 1050279"/>
                <a:gd name="connsiteY52" fmla="*/ 631924 h 657300"/>
                <a:gd name="connsiteX53" fmla="*/ 796527 w 1050279"/>
                <a:gd name="connsiteY53" fmla="*/ 614735 h 657300"/>
                <a:gd name="connsiteX54" fmla="*/ 798164 w 1050279"/>
                <a:gd name="connsiteY54" fmla="*/ 434653 h 657300"/>
                <a:gd name="connsiteX55" fmla="*/ 798164 w 1050279"/>
                <a:gd name="connsiteY55" fmla="*/ 256208 h 657300"/>
                <a:gd name="connsiteX56" fmla="*/ 686022 w 1050279"/>
                <a:gd name="connsiteY56" fmla="*/ 311870 h 657300"/>
                <a:gd name="connsiteX57" fmla="*/ 675790 w 1050279"/>
                <a:gd name="connsiteY57" fmla="*/ 309414 h 657300"/>
                <a:gd name="connsiteX58" fmla="*/ 672107 w 1050279"/>
                <a:gd name="connsiteY58" fmla="*/ 300410 h 657300"/>
                <a:gd name="connsiteX59" fmla="*/ 672107 w 1050279"/>
                <a:gd name="connsiteY59" fmla="*/ 241474 h 657300"/>
                <a:gd name="connsiteX60" fmla="*/ 672107 w 1050279"/>
                <a:gd name="connsiteY60" fmla="*/ 227968 h 657300"/>
                <a:gd name="connsiteX61" fmla="*/ 675790 w 1050279"/>
                <a:gd name="connsiteY61" fmla="*/ 146931 h 657300"/>
                <a:gd name="connsiteX62" fmla="*/ 693389 w 1050279"/>
                <a:gd name="connsiteY62" fmla="*/ 124011 h 657300"/>
                <a:gd name="connsiteX63" fmla="*/ 708532 w 1050279"/>
                <a:gd name="connsiteY63" fmla="*/ 116235 h 657300"/>
                <a:gd name="connsiteX64" fmla="*/ 729405 w 1050279"/>
                <a:gd name="connsiteY64" fmla="*/ 104775 h 657300"/>
                <a:gd name="connsiteX65" fmla="*/ 766445 w 1050279"/>
                <a:gd name="connsiteY65" fmla="*/ 87995 h 657300"/>
                <a:gd name="connsiteX66" fmla="*/ 815558 w 1050279"/>
                <a:gd name="connsiteY66" fmla="*/ 58118 h 657300"/>
                <a:gd name="connsiteX67" fmla="*/ 857100 w 1050279"/>
                <a:gd name="connsiteY67" fmla="*/ 18827 h 657300"/>
                <a:gd name="connsiteX68" fmla="*/ 286494 w 1050279"/>
                <a:gd name="connsiteY68" fmla="*/ 0 h 657300"/>
                <a:gd name="connsiteX69" fmla="*/ 377149 w 1050279"/>
                <a:gd name="connsiteY69" fmla="*/ 11255 h 657300"/>
                <a:gd name="connsiteX70" fmla="*/ 447340 w 1050279"/>
                <a:gd name="connsiteY70" fmla="*/ 41337 h 657300"/>
                <a:gd name="connsiteX71" fmla="*/ 498909 w 1050279"/>
                <a:gd name="connsiteY71" fmla="*/ 87381 h 657300"/>
                <a:gd name="connsiteX72" fmla="*/ 534925 w 1050279"/>
                <a:gd name="connsiteY72" fmla="*/ 144066 h 657300"/>
                <a:gd name="connsiteX73" fmla="*/ 557026 w 1050279"/>
                <a:gd name="connsiteY73" fmla="*/ 208118 h 657300"/>
                <a:gd name="connsiteX74" fmla="*/ 568895 w 1050279"/>
                <a:gd name="connsiteY74" fmla="*/ 274216 h 657300"/>
                <a:gd name="connsiteX75" fmla="*/ 572169 w 1050279"/>
                <a:gd name="connsiteY75" fmla="*/ 339700 h 657300"/>
                <a:gd name="connsiteX76" fmla="*/ 549864 w 1050279"/>
                <a:gd name="connsiteY76" fmla="*/ 478445 h 657300"/>
                <a:gd name="connsiteX77" fmla="*/ 488063 w 1050279"/>
                <a:gd name="connsiteY77" fmla="*/ 578309 h 657300"/>
                <a:gd name="connsiteX78" fmla="*/ 396180 w 1050279"/>
                <a:gd name="connsiteY78" fmla="*/ 637245 h 657300"/>
                <a:gd name="connsiteX79" fmla="*/ 281582 w 1050279"/>
                <a:gd name="connsiteY79" fmla="*/ 657300 h 657300"/>
                <a:gd name="connsiteX80" fmla="*/ 197476 w 1050279"/>
                <a:gd name="connsiteY80" fmla="*/ 648500 h 657300"/>
                <a:gd name="connsiteX81" fmla="*/ 131787 w 1050279"/>
                <a:gd name="connsiteY81" fmla="*/ 624557 h 657300"/>
                <a:gd name="connsiteX82" fmla="*/ 82469 w 1050279"/>
                <a:gd name="connsiteY82" fmla="*/ 586085 h 657300"/>
                <a:gd name="connsiteX83" fmla="*/ 46862 w 1050279"/>
                <a:gd name="connsiteY83" fmla="*/ 536358 h 657300"/>
                <a:gd name="connsiteX84" fmla="*/ 22919 w 1050279"/>
                <a:gd name="connsiteY84" fmla="*/ 475785 h 657300"/>
                <a:gd name="connsiteX85" fmla="*/ 7981 w 1050279"/>
                <a:gd name="connsiteY85" fmla="*/ 408050 h 657300"/>
                <a:gd name="connsiteX86" fmla="*/ 0 w 1050279"/>
                <a:gd name="connsiteY86" fmla="*/ 333152 h 657300"/>
                <a:gd name="connsiteX87" fmla="*/ 286494 w 1050279"/>
                <a:gd name="connsiteY87" fmla="*/ 0 h 65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050279" h="657300">
                  <a:moveTo>
                    <a:pt x="291405" y="148159"/>
                  </a:moveTo>
                  <a:cubicBezTo>
                    <a:pt x="284311" y="148159"/>
                    <a:pt x="277763" y="149114"/>
                    <a:pt x="271760" y="151024"/>
                  </a:cubicBezTo>
                  <a:cubicBezTo>
                    <a:pt x="265757" y="152933"/>
                    <a:pt x="260505" y="156139"/>
                    <a:pt x="256003" y="160642"/>
                  </a:cubicBezTo>
                  <a:cubicBezTo>
                    <a:pt x="251501" y="165144"/>
                    <a:pt x="247476" y="169714"/>
                    <a:pt x="243929" y="174352"/>
                  </a:cubicBezTo>
                  <a:cubicBezTo>
                    <a:pt x="240382" y="178991"/>
                    <a:pt x="237381" y="185266"/>
                    <a:pt x="234925" y="193179"/>
                  </a:cubicBezTo>
                  <a:cubicBezTo>
                    <a:pt x="232469" y="201092"/>
                    <a:pt x="230286" y="208118"/>
                    <a:pt x="228376" y="214257"/>
                  </a:cubicBezTo>
                  <a:cubicBezTo>
                    <a:pt x="226466" y="220396"/>
                    <a:pt x="224966" y="228582"/>
                    <a:pt x="223874" y="238814"/>
                  </a:cubicBezTo>
                  <a:cubicBezTo>
                    <a:pt x="222783" y="249045"/>
                    <a:pt x="221896" y="257367"/>
                    <a:pt x="221214" y="263779"/>
                  </a:cubicBezTo>
                  <a:cubicBezTo>
                    <a:pt x="220532" y="270191"/>
                    <a:pt x="220054" y="279196"/>
                    <a:pt x="219782" y="290792"/>
                  </a:cubicBezTo>
                  <a:cubicBezTo>
                    <a:pt x="219509" y="302388"/>
                    <a:pt x="219372" y="310915"/>
                    <a:pt x="219372" y="316372"/>
                  </a:cubicBezTo>
                  <a:cubicBezTo>
                    <a:pt x="219372" y="321829"/>
                    <a:pt x="219372" y="330287"/>
                    <a:pt x="219372" y="341747"/>
                  </a:cubicBezTo>
                  <a:cubicBezTo>
                    <a:pt x="219372" y="345294"/>
                    <a:pt x="219372" y="347886"/>
                    <a:pt x="219372" y="349523"/>
                  </a:cubicBezTo>
                  <a:cubicBezTo>
                    <a:pt x="219372" y="360164"/>
                    <a:pt x="219509" y="369578"/>
                    <a:pt x="219782" y="377763"/>
                  </a:cubicBezTo>
                  <a:cubicBezTo>
                    <a:pt x="220054" y="385949"/>
                    <a:pt x="220668" y="395976"/>
                    <a:pt x="221623" y="407845"/>
                  </a:cubicBezTo>
                  <a:cubicBezTo>
                    <a:pt x="222578" y="419714"/>
                    <a:pt x="223874" y="430082"/>
                    <a:pt x="225512" y="438950"/>
                  </a:cubicBezTo>
                  <a:cubicBezTo>
                    <a:pt x="227149" y="447818"/>
                    <a:pt x="229536" y="457027"/>
                    <a:pt x="232674" y="466576"/>
                  </a:cubicBezTo>
                  <a:cubicBezTo>
                    <a:pt x="235812" y="476126"/>
                    <a:pt x="239563" y="484039"/>
                    <a:pt x="243929" y="490314"/>
                  </a:cubicBezTo>
                  <a:cubicBezTo>
                    <a:pt x="248295" y="496590"/>
                    <a:pt x="253820" y="501706"/>
                    <a:pt x="260505" y="505662"/>
                  </a:cubicBezTo>
                  <a:cubicBezTo>
                    <a:pt x="267190" y="509619"/>
                    <a:pt x="274761" y="511597"/>
                    <a:pt x="283220" y="511597"/>
                  </a:cubicBezTo>
                  <a:cubicBezTo>
                    <a:pt x="292769" y="511597"/>
                    <a:pt x="301296" y="509551"/>
                    <a:pt x="308799" y="505458"/>
                  </a:cubicBezTo>
                  <a:cubicBezTo>
                    <a:pt x="316303" y="501365"/>
                    <a:pt x="322442" y="496454"/>
                    <a:pt x="327217" y="490724"/>
                  </a:cubicBezTo>
                  <a:cubicBezTo>
                    <a:pt x="331992" y="484994"/>
                    <a:pt x="336016" y="477081"/>
                    <a:pt x="339291" y="466986"/>
                  </a:cubicBezTo>
                  <a:cubicBezTo>
                    <a:pt x="342565" y="456890"/>
                    <a:pt x="345020" y="447954"/>
                    <a:pt x="346658" y="440178"/>
                  </a:cubicBezTo>
                  <a:cubicBezTo>
                    <a:pt x="348295" y="432402"/>
                    <a:pt x="349523" y="422170"/>
                    <a:pt x="350341" y="409482"/>
                  </a:cubicBezTo>
                  <a:cubicBezTo>
                    <a:pt x="351160" y="396795"/>
                    <a:pt x="351637" y="387177"/>
                    <a:pt x="351774" y="380628"/>
                  </a:cubicBezTo>
                  <a:cubicBezTo>
                    <a:pt x="351910" y="374080"/>
                    <a:pt x="351978" y="364939"/>
                    <a:pt x="351978" y="353207"/>
                  </a:cubicBezTo>
                  <a:cubicBezTo>
                    <a:pt x="351978" y="350751"/>
                    <a:pt x="351978" y="348977"/>
                    <a:pt x="351978" y="347886"/>
                  </a:cubicBezTo>
                  <a:cubicBezTo>
                    <a:pt x="353070" y="338609"/>
                    <a:pt x="353615" y="324148"/>
                    <a:pt x="353615" y="304503"/>
                  </a:cubicBezTo>
                  <a:cubicBezTo>
                    <a:pt x="353615" y="303138"/>
                    <a:pt x="353684" y="297681"/>
                    <a:pt x="353820" y="288131"/>
                  </a:cubicBezTo>
                  <a:cubicBezTo>
                    <a:pt x="353956" y="278582"/>
                    <a:pt x="354025" y="270874"/>
                    <a:pt x="354025" y="265007"/>
                  </a:cubicBezTo>
                  <a:cubicBezTo>
                    <a:pt x="354025" y="259141"/>
                    <a:pt x="353615" y="250751"/>
                    <a:pt x="352797" y="239837"/>
                  </a:cubicBezTo>
                  <a:cubicBezTo>
                    <a:pt x="351978" y="228923"/>
                    <a:pt x="350887" y="219919"/>
                    <a:pt x="349523" y="212824"/>
                  </a:cubicBezTo>
                  <a:cubicBezTo>
                    <a:pt x="348158" y="205730"/>
                    <a:pt x="345907" y="197681"/>
                    <a:pt x="342769" y="188677"/>
                  </a:cubicBezTo>
                  <a:cubicBezTo>
                    <a:pt x="339632" y="179673"/>
                    <a:pt x="335880" y="172511"/>
                    <a:pt x="331514" y="167190"/>
                  </a:cubicBezTo>
                  <a:cubicBezTo>
                    <a:pt x="327149" y="161869"/>
                    <a:pt x="321555" y="157367"/>
                    <a:pt x="314734" y="153684"/>
                  </a:cubicBezTo>
                  <a:cubicBezTo>
                    <a:pt x="307913" y="150000"/>
                    <a:pt x="300136" y="148159"/>
                    <a:pt x="291405" y="148159"/>
                  </a:cubicBezTo>
                  <a:close/>
                  <a:moveTo>
                    <a:pt x="857100" y="18827"/>
                  </a:moveTo>
                  <a:cubicBezTo>
                    <a:pt x="922584" y="19918"/>
                    <a:pt x="971698" y="20464"/>
                    <a:pt x="1004440" y="20464"/>
                  </a:cubicBezTo>
                  <a:cubicBezTo>
                    <a:pt x="1018628" y="20464"/>
                    <a:pt x="1029269" y="19918"/>
                    <a:pt x="1036363" y="18827"/>
                  </a:cubicBezTo>
                  <a:cubicBezTo>
                    <a:pt x="1038546" y="19100"/>
                    <a:pt x="1040252" y="19782"/>
                    <a:pt x="1041479" y="20873"/>
                  </a:cubicBezTo>
                  <a:cubicBezTo>
                    <a:pt x="1042707" y="21965"/>
                    <a:pt x="1043594" y="24011"/>
                    <a:pt x="1044140" y="27012"/>
                  </a:cubicBezTo>
                  <a:cubicBezTo>
                    <a:pt x="1044685" y="30014"/>
                    <a:pt x="1045026" y="32879"/>
                    <a:pt x="1045163" y="35607"/>
                  </a:cubicBezTo>
                  <a:cubicBezTo>
                    <a:pt x="1045299" y="38336"/>
                    <a:pt x="1045367" y="42838"/>
                    <a:pt x="1045367" y="49113"/>
                  </a:cubicBezTo>
                  <a:lnTo>
                    <a:pt x="1045367" y="267668"/>
                  </a:lnTo>
                  <a:cubicBezTo>
                    <a:pt x="1045367" y="308322"/>
                    <a:pt x="1046186" y="369100"/>
                    <a:pt x="1047823" y="450001"/>
                  </a:cubicBezTo>
                  <a:cubicBezTo>
                    <a:pt x="1049460" y="530901"/>
                    <a:pt x="1050279" y="591815"/>
                    <a:pt x="1050279" y="632743"/>
                  </a:cubicBezTo>
                  <a:cubicBezTo>
                    <a:pt x="1048914" y="642566"/>
                    <a:pt x="1029269" y="647477"/>
                    <a:pt x="991343" y="647477"/>
                  </a:cubicBezTo>
                  <a:cubicBezTo>
                    <a:pt x="985886" y="647477"/>
                    <a:pt x="978519" y="647341"/>
                    <a:pt x="969242" y="647068"/>
                  </a:cubicBezTo>
                  <a:cubicBezTo>
                    <a:pt x="959965" y="646795"/>
                    <a:pt x="953689" y="646658"/>
                    <a:pt x="950415" y="646658"/>
                  </a:cubicBezTo>
                  <a:cubicBezTo>
                    <a:pt x="942775" y="646658"/>
                    <a:pt x="931998" y="646795"/>
                    <a:pt x="918082" y="647068"/>
                  </a:cubicBezTo>
                  <a:cubicBezTo>
                    <a:pt x="904167" y="647341"/>
                    <a:pt x="893935" y="647477"/>
                    <a:pt x="887386" y="647477"/>
                  </a:cubicBezTo>
                  <a:cubicBezTo>
                    <a:pt x="870470" y="647477"/>
                    <a:pt x="845094" y="646931"/>
                    <a:pt x="811261" y="645840"/>
                  </a:cubicBezTo>
                  <a:lnTo>
                    <a:pt x="800620" y="631924"/>
                  </a:lnTo>
                  <a:cubicBezTo>
                    <a:pt x="797891" y="629196"/>
                    <a:pt x="796527" y="623466"/>
                    <a:pt x="796527" y="614735"/>
                  </a:cubicBezTo>
                  <a:cubicBezTo>
                    <a:pt x="796527" y="573261"/>
                    <a:pt x="797072" y="513234"/>
                    <a:pt x="798164" y="434653"/>
                  </a:cubicBezTo>
                  <a:lnTo>
                    <a:pt x="798164" y="256208"/>
                  </a:lnTo>
                  <a:cubicBezTo>
                    <a:pt x="758055" y="282674"/>
                    <a:pt x="720674" y="301228"/>
                    <a:pt x="686022" y="311870"/>
                  </a:cubicBezTo>
                  <a:cubicBezTo>
                    <a:pt x="681383" y="311870"/>
                    <a:pt x="677973" y="311051"/>
                    <a:pt x="675790" y="309414"/>
                  </a:cubicBezTo>
                  <a:cubicBezTo>
                    <a:pt x="673607" y="307777"/>
                    <a:pt x="672379" y="304775"/>
                    <a:pt x="672107" y="300410"/>
                  </a:cubicBezTo>
                  <a:lnTo>
                    <a:pt x="672107" y="241474"/>
                  </a:lnTo>
                  <a:cubicBezTo>
                    <a:pt x="672107" y="238472"/>
                    <a:pt x="672107" y="233970"/>
                    <a:pt x="672107" y="227968"/>
                  </a:cubicBezTo>
                  <a:cubicBezTo>
                    <a:pt x="672107" y="183493"/>
                    <a:pt x="673334" y="156481"/>
                    <a:pt x="675790" y="146931"/>
                  </a:cubicBezTo>
                  <a:cubicBezTo>
                    <a:pt x="678246" y="137654"/>
                    <a:pt x="684112" y="130014"/>
                    <a:pt x="693389" y="124011"/>
                  </a:cubicBezTo>
                  <a:cubicBezTo>
                    <a:pt x="696117" y="122374"/>
                    <a:pt x="701165" y="119782"/>
                    <a:pt x="708532" y="116235"/>
                  </a:cubicBezTo>
                  <a:lnTo>
                    <a:pt x="729405" y="104775"/>
                  </a:lnTo>
                  <a:cubicBezTo>
                    <a:pt x="741138" y="99864"/>
                    <a:pt x="753484" y="94270"/>
                    <a:pt x="766445" y="87995"/>
                  </a:cubicBezTo>
                  <a:cubicBezTo>
                    <a:pt x="779405" y="81719"/>
                    <a:pt x="795776" y="71760"/>
                    <a:pt x="815558" y="58118"/>
                  </a:cubicBezTo>
                  <a:cubicBezTo>
                    <a:pt x="835340" y="44475"/>
                    <a:pt x="849187" y="31378"/>
                    <a:pt x="857100" y="18827"/>
                  </a:cubicBezTo>
                  <a:close/>
                  <a:moveTo>
                    <a:pt x="286494" y="0"/>
                  </a:moveTo>
                  <a:cubicBezTo>
                    <a:pt x="319509" y="0"/>
                    <a:pt x="349727" y="3752"/>
                    <a:pt x="377149" y="11255"/>
                  </a:cubicBezTo>
                  <a:cubicBezTo>
                    <a:pt x="404570" y="18759"/>
                    <a:pt x="427967" y="28786"/>
                    <a:pt x="447340" y="41337"/>
                  </a:cubicBezTo>
                  <a:cubicBezTo>
                    <a:pt x="466712" y="53888"/>
                    <a:pt x="483902" y="69236"/>
                    <a:pt x="498909" y="87381"/>
                  </a:cubicBezTo>
                  <a:cubicBezTo>
                    <a:pt x="513916" y="105526"/>
                    <a:pt x="525921" y="124420"/>
                    <a:pt x="534925" y="144066"/>
                  </a:cubicBezTo>
                  <a:cubicBezTo>
                    <a:pt x="543929" y="163711"/>
                    <a:pt x="551296" y="185062"/>
                    <a:pt x="557026" y="208118"/>
                  </a:cubicBezTo>
                  <a:cubicBezTo>
                    <a:pt x="562756" y="231174"/>
                    <a:pt x="566712" y="253206"/>
                    <a:pt x="568895" y="274216"/>
                  </a:cubicBezTo>
                  <a:cubicBezTo>
                    <a:pt x="571078" y="295226"/>
                    <a:pt x="572169" y="317054"/>
                    <a:pt x="572169" y="339700"/>
                  </a:cubicBezTo>
                  <a:cubicBezTo>
                    <a:pt x="572169" y="391542"/>
                    <a:pt x="564734" y="437791"/>
                    <a:pt x="549864" y="478445"/>
                  </a:cubicBezTo>
                  <a:cubicBezTo>
                    <a:pt x="534993" y="519100"/>
                    <a:pt x="514393" y="552388"/>
                    <a:pt x="488063" y="578309"/>
                  </a:cubicBezTo>
                  <a:cubicBezTo>
                    <a:pt x="461733" y="604230"/>
                    <a:pt x="431105" y="623875"/>
                    <a:pt x="396180" y="637245"/>
                  </a:cubicBezTo>
                  <a:cubicBezTo>
                    <a:pt x="361255" y="650615"/>
                    <a:pt x="323056" y="657300"/>
                    <a:pt x="281582" y="657300"/>
                  </a:cubicBezTo>
                  <a:cubicBezTo>
                    <a:pt x="250750" y="657300"/>
                    <a:pt x="222715" y="654366"/>
                    <a:pt x="197476" y="648500"/>
                  </a:cubicBezTo>
                  <a:cubicBezTo>
                    <a:pt x="172237" y="642634"/>
                    <a:pt x="150341" y="634653"/>
                    <a:pt x="131787" y="624557"/>
                  </a:cubicBezTo>
                  <a:cubicBezTo>
                    <a:pt x="113233" y="614462"/>
                    <a:pt x="96794" y="601638"/>
                    <a:pt x="82469" y="586085"/>
                  </a:cubicBezTo>
                  <a:cubicBezTo>
                    <a:pt x="68144" y="570533"/>
                    <a:pt x="56275" y="553957"/>
                    <a:pt x="46862" y="536358"/>
                  </a:cubicBezTo>
                  <a:cubicBezTo>
                    <a:pt x="37449" y="518759"/>
                    <a:pt x="29468" y="498568"/>
                    <a:pt x="22919" y="475785"/>
                  </a:cubicBezTo>
                  <a:cubicBezTo>
                    <a:pt x="16371" y="453002"/>
                    <a:pt x="11391" y="430424"/>
                    <a:pt x="7981" y="408050"/>
                  </a:cubicBezTo>
                  <a:cubicBezTo>
                    <a:pt x="4570" y="385676"/>
                    <a:pt x="1910" y="360710"/>
                    <a:pt x="0" y="333152"/>
                  </a:cubicBezTo>
                  <a:cubicBezTo>
                    <a:pt x="0" y="126058"/>
                    <a:pt x="95498" y="15007"/>
                    <a:pt x="28649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5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highlight>
                  <a:srgbClr val="182F5C"/>
                </a:highlight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52" name="TextBox 88">
              <a:extLst>
                <a:ext uri="{FF2B5EF4-FFF2-40B4-BE49-F238E27FC236}">
                  <a16:creationId xmlns:a16="http://schemas.microsoft.com/office/drawing/2014/main" id="{8E3B4200-75AC-6E45-AD49-826C1DE3F6B4}"/>
                </a:ext>
              </a:extLst>
            </p:cNvPr>
            <p:cNvSpPr txBox="1"/>
            <p:nvPr/>
          </p:nvSpPr>
          <p:spPr>
            <a:xfrm>
              <a:off x="7582247" y="889568"/>
              <a:ext cx="4324347" cy="979954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fr-FR" altLang="fr-FR" sz="2700" b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BREF APERÇU DU PROGRAMME DU BENIN</a:t>
              </a:r>
            </a:p>
          </p:txBody>
        </p:sp>
      </p:grpSp>
      <p:grpSp>
        <p:nvGrpSpPr>
          <p:cNvPr id="62" name="Groupe 61">
            <a:extLst>
              <a:ext uri="{FF2B5EF4-FFF2-40B4-BE49-F238E27FC236}">
                <a16:creationId xmlns:a16="http://schemas.microsoft.com/office/drawing/2014/main" id="{F2FB6939-6E2E-284A-A2F6-D2874A9F68A1}"/>
              </a:ext>
            </a:extLst>
          </p:cNvPr>
          <p:cNvGrpSpPr/>
          <p:nvPr/>
        </p:nvGrpSpPr>
        <p:grpSpPr>
          <a:xfrm>
            <a:off x="5856639" y="2875516"/>
            <a:ext cx="6099253" cy="954107"/>
            <a:chOff x="8768726" y="754763"/>
            <a:chExt cx="6083932" cy="1175517"/>
          </a:xfrm>
        </p:grpSpPr>
        <p:cxnSp>
          <p:nvCxnSpPr>
            <p:cNvPr id="22" name="Straight Connector 94">
              <a:extLst>
                <a:ext uri="{FF2B5EF4-FFF2-40B4-BE49-F238E27FC236}">
                  <a16:creationId xmlns:a16="http://schemas.microsoft.com/office/drawing/2014/main" id="{0EA05C3C-CF89-D346-9ABF-F28A1109F89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8726" y="1762896"/>
              <a:ext cx="2560320" cy="1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9">
              <a:extLst>
                <a:ext uri="{FF2B5EF4-FFF2-40B4-BE49-F238E27FC236}">
                  <a16:creationId xmlns:a16="http://schemas.microsoft.com/office/drawing/2014/main" id="{B097D056-37A4-D841-ACBC-D4C82C1ABD90}"/>
                </a:ext>
              </a:extLst>
            </p:cNvPr>
            <p:cNvSpPr txBox="1"/>
            <p:nvPr/>
          </p:nvSpPr>
          <p:spPr>
            <a:xfrm>
              <a:off x="9054275" y="1066153"/>
              <a:ext cx="984393" cy="552740"/>
            </a:xfrm>
            <a:custGeom>
              <a:avLst/>
              <a:gdLst>
                <a:gd name="connsiteX0" fmla="*/ 291405 w 1170607"/>
                <a:gd name="connsiteY0" fmla="*/ 148159 h 657300"/>
                <a:gd name="connsiteX1" fmla="*/ 271760 w 1170607"/>
                <a:gd name="connsiteY1" fmla="*/ 151024 h 657300"/>
                <a:gd name="connsiteX2" fmla="*/ 256003 w 1170607"/>
                <a:gd name="connsiteY2" fmla="*/ 160642 h 657300"/>
                <a:gd name="connsiteX3" fmla="*/ 243929 w 1170607"/>
                <a:gd name="connsiteY3" fmla="*/ 174352 h 657300"/>
                <a:gd name="connsiteX4" fmla="*/ 234925 w 1170607"/>
                <a:gd name="connsiteY4" fmla="*/ 193179 h 657300"/>
                <a:gd name="connsiteX5" fmla="*/ 228377 w 1170607"/>
                <a:gd name="connsiteY5" fmla="*/ 214257 h 657300"/>
                <a:gd name="connsiteX6" fmla="*/ 223875 w 1170607"/>
                <a:gd name="connsiteY6" fmla="*/ 238814 h 657300"/>
                <a:gd name="connsiteX7" fmla="*/ 221214 w 1170607"/>
                <a:gd name="connsiteY7" fmla="*/ 263779 h 657300"/>
                <a:gd name="connsiteX8" fmla="*/ 219782 w 1170607"/>
                <a:gd name="connsiteY8" fmla="*/ 290792 h 657300"/>
                <a:gd name="connsiteX9" fmla="*/ 219372 w 1170607"/>
                <a:gd name="connsiteY9" fmla="*/ 316372 h 657300"/>
                <a:gd name="connsiteX10" fmla="*/ 219372 w 1170607"/>
                <a:gd name="connsiteY10" fmla="*/ 341747 h 657300"/>
                <a:gd name="connsiteX11" fmla="*/ 219372 w 1170607"/>
                <a:gd name="connsiteY11" fmla="*/ 349523 h 657300"/>
                <a:gd name="connsiteX12" fmla="*/ 219782 w 1170607"/>
                <a:gd name="connsiteY12" fmla="*/ 377763 h 657300"/>
                <a:gd name="connsiteX13" fmla="*/ 221623 w 1170607"/>
                <a:gd name="connsiteY13" fmla="*/ 407845 h 657300"/>
                <a:gd name="connsiteX14" fmla="*/ 225512 w 1170607"/>
                <a:gd name="connsiteY14" fmla="*/ 438950 h 657300"/>
                <a:gd name="connsiteX15" fmla="*/ 232674 w 1170607"/>
                <a:gd name="connsiteY15" fmla="*/ 466576 h 657300"/>
                <a:gd name="connsiteX16" fmla="*/ 243929 w 1170607"/>
                <a:gd name="connsiteY16" fmla="*/ 490314 h 657300"/>
                <a:gd name="connsiteX17" fmla="*/ 260505 w 1170607"/>
                <a:gd name="connsiteY17" fmla="*/ 505662 h 657300"/>
                <a:gd name="connsiteX18" fmla="*/ 283220 w 1170607"/>
                <a:gd name="connsiteY18" fmla="*/ 511597 h 657300"/>
                <a:gd name="connsiteX19" fmla="*/ 308800 w 1170607"/>
                <a:gd name="connsiteY19" fmla="*/ 505458 h 657300"/>
                <a:gd name="connsiteX20" fmla="*/ 327217 w 1170607"/>
                <a:gd name="connsiteY20" fmla="*/ 490724 h 657300"/>
                <a:gd name="connsiteX21" fmla="*/ 339291 w 1170607"/>
                <a:gd name="connsiteY21" fmla="*/ 466986 h 657300"/>
                <a:gd name="connsiteX22" fmla="*/ 346658 w 1170607"/>
                <a:gd name="connsiteY22" fmla="*/ 440178 h 657300"/>
                <a:gd name="connsiteX23" fmla="*/ 350341 w 1170607"/>
                <a:gd name="connsiteY23" fmla="*/ 409482 h 657300"/>
                <a:gd name="connsiteX24" fmla="*/ 351774 w 1170607"/>
                <a:gd name="connsiteY24" fmla="*/ 380628 h 657300"/>
                <a:gd name="connsiteX25" fmla="*/ 351978 w 1170607"/>
                <a:gd name="connsiteY25" fmla="*/ 353207 h 657300"/>
                <a:gd name="connsiteX26" fmla="*/ 351978 w 1170607"/>
                <a:gd name="connsiteY26" fmla="*/ 347886 h 657300"/>
                <a:gd name="connsiteX27" fmla="*/ 353615 w 1170607"/>
                <a:gd name="connsiteY27" fmla="*/ 304503 h 657300"/>
                <a:gd name="connsiteX28" fmla="*/ 353820 w 1170607"/>
                <a:gd name="connsiteY28" fmla="*/ 288131 h 657300"/>
                <a:gd name="connsiteX29" fmla="*/ 354025 w 1170607"/>
                <a:gd name="connsiteY29" fmla="*/ 265007 h 657300"/>
                <a:gd name="connsiteX30" fmla="*/ 352797 w 1170607"/>
                <a:gd name="connsiteY30" fmla="*/ 239837 h 657300"/>
                <a:gd name="connsiteX31" fmla="*/ 349523 w 1170607"/>
                <a:gd name="connsiteY31" fmla="*/ 212824 h 657300"/>
                <a:gd name="connsiteX32" fmla="*/ 342770 w 1170607"/>
                <a:gd name="connsiteY32" fmla="*/ 188677 h 657300"/>
                <a:gd name="connsiteX33" fmla="*/ 331514 w 1170607"/>
                <a:gd name="connsiteY33" fmla="*/ 167190 h 657300"/>
                <a:gd name="connsiteX34" fmla="*/ 314734 w 1170607"/>
                <a:gd name="connsiteY34" fmla="*/ 153684 h 657300"/>
                <a:gd name="connsiteX35" fmla="*/ 291405 w 1170607"/>
                <a:gd name="connsiteY35" fmla="*/ 148159 h 657300"/>
                <a:gd name="connsiteX36" fmla="*/ 892299 w 1170607"/>
                <a:gd name="connsiteY36" fmla="*/ 2457 h 657300"/>
                <a:gd name="connsiteX37" fmla="*/ 974154 w 1170607"/>
                <a:gd name="connsiteY37" fmla="*/ 9210 h 657300"/>
                <a:gd name="connsiteX38" fmla="*/ 1048233 w 1170607"/>
                <a:gd name="connsiteY38" fmla="*/ 30902 h 657300"/>
                <a:gd name="connsiteX39" fmla="*/ 1109011 w 1170607"/>
                <a:gd name="connsiteY39" fmla="*/ 67737 h 657300"/>
                <a:gd name="connsiteX40" fmla="*/ 1149734 w 1170607"/>
                <a:gd name="connsiteY40" fmla="*/ 121966 h 657300"/>
                <a:gd name="connsiteX41" fmla="*/ 1164878 w 1170607"/>
                <a:gd name="connsiteY41" fmla="*/ 193999 h 657300"/>
                <a:gd name="connsiteX42" fmla="*/ 1154850 w 1170607"/>
                <a:gd name="connsiteY42" fmla="*/ 258664 h 657300"/>
                <a:gd name="connsiteX43" fmla="*/ 1129475 w 1170607"/>
                <a:gd name="connsiteY43" fmla="*/ 309415 h 657300"/>
                <a:gd name="connsiteX44" fmla="*/ 1091003 w 1170607"/>
                <a:gd name="connsiteY44" fmla="*/ 351980 h 657300"/>
                <a:gd name="connsiteX45" fmla="*/ 1046187 w 1170607"/>
                <a:gd name="connsiteY45" fmla="*/ 389429 h 657300"/>
                <a:gd name="connsiteX46" fmla="*/ 996869 w 1170607"/>
                <a:gd name="connsiteY46" fmla="*/ 427287 h 657300"/>
                <a:gd name="connsiteX47" fmla="*/ 949598 w 1170607"/>
                <a:gd name="connsiteY47" fmla="*/ 469033 h 657300"/>
                <a:gd name="connsiteX48" fmla="*/ 1034932 w 1170607"/>
                <a:gd name="connsiteY48" fmla="*/ 467396 h 657300"/>
                <a:gd name="connsiteX49" fmla="*/ 1122313 w 1170607"/>
                <a:gd name="connsiteY49" fmla="*/ 465759 h 657300"/>
                <a:gd name="connsiteX50" fmla="*/ 1160580 w 1170607"/>
                <a:gd name="connsiteY50" fmla="*/ 484790 h 657300"/>
                <a:gd name="connsiteX51" fmla="*/ 1170607 w 1170607"/>
                <a:gd name="connsiteY51" fmla="*/ 539429 h 657300"/>
                <a:gd name="connsiteX52" fmla="*/ 1169380 w 1170607"/>
                <a:gd name="connsiteY52" fmla="*/ 576878 h 657300"/>
                <a:gd name="connsiteX53" fmla="*/ 1168152 w 1170607"/>
                <a:gd name="connsiteY53" fmla="*/ 617191 h 657300"/>
                <a:gd name="connsiteX54" fmla="*/ 1168152 w 1170607"/>
                <a:gd name="connsiteY54" fmla="*/ 624558 h 657300"/>
                <a:gd name="connsiteX55" fmla="*/ 1167333 w 1170607"/>
                <a:gd name="connsiteY55" fmla="*/ 633972 h 657300"/>
                <a:gd name="connsiteX56" fmla="*/ 1162831 w 1170607"/>
                <a:gd name="connsiteY56" fmla="*/ 640111 h 657300"/>
                <a:gd name="connsiteX57" fmla="*/ 1151781 w 1170607"/>
                <a:gd name="connsiteY57" fmla="*/ 644204 h 657300"/>
                <a:gd name="connsiteX58" fmla="*/ 1122313 w 1170607"/>
                <a:gd name="connsiteY58" fmla="*/ 644204 h 657300"/>
                <a:gd name="connsiteX59" fmla="*/ 989707 w 1170607"/>
                <a:gd name="connsiteY59" fmla="*/ 640930 h 657300"/>
                <a:gd name="connsiteX60" fmla="*/ 631998 w 1170607"/>
                <a:gd name="connsiteY60" fmla="*/ 647478 h 657300"/>
                <a:gd name="connsiteX61" fmla="*/ 631998 w 1170607"/>
                <a:gd name="connsiteY61" fmla="*/ 639292 h 657300"/>
                <a:gd name="connsiteX62" fmla="*/ 621971 w 1170607"/>
                <a:gd name="connsiteY62" fmla="*/ 624558 h 657300"/>
                <a:gd name="connsiteX63" fmla="*/ 618083 w 1170607"/>
                <a:gd name="connsiteY63" fmla="*/ 600002 h 657300"/>
                <a:gd name="connsiteX64" fmla="*/ 618083 w 1170607"/>
                <a:gd name="connsiteY64" fmla="*/ 480493 h 657300"/>
                <a:gd name="connsiteX65" fmla="*/ 645914 w 1170607"/>
                <a:gd name="connsiteY65" fmla="*/ 452662 h 657300"/>
                <a:gd name="connsiteX66" fmla="*/ 807169 w 1170607"/>
                <a:gd name="connsiteY66" fmla="*/ 342157 h 657300"/>
                <a:gd name="connsiteX67" fmla="*/ 832544 w 1170607"/>
                <a:gd name="connsiteY67" fmla="*/ 322512 h 657300"/>
                <a:gd name="connsiteX68" fmla="*/ 920948 w 1170607"/>
                <a:gd name="connsiteY68" fmla="*/ 199729 h 657300"/>
                <a:gd name="connsiteX69" fmla="*/ 910921 w 1170607"/>
                <a:gd name="connsiteY69" fmla="*/ 172716 h 657300"/>
                <a:gd name="connsiteX70" fmla="*/ 884113 w 1170607"/>
                <a:gd name="connsiteY70" fmla="*/ 162894 h 657300"/>
                <a:gd name="connsiteX71" fmla="*/ 861398 w 1170607"/>
                <a:gd name="connsiteY71" fmla="*/ 169237 h 657300"/>
                <a:gd name="connsiteX72" fmla="*/ 849939 w 1170607"/>
                <a:gd name="connsiteY72" fmla="*/ 184790 h 657300"/>
                <a:gd name="connsiteX73" fmla="*/ 845027 w 1170607"/>
                <a:gd name="connsiteY73" fmla="*/ 203412 h 657300"/>
                <a:gd name="connsiteX74" fmla="*/ 839707 w 1170607"/>
                <a:gd name="connsiteY74" fmla="*/ 220602 h 657300"/>
                <a:gd name="connsiteX75" fmla="*/ 829270 w 1170607"/>
                <a:gd name="connsiteY75" fmla="*/ 230015 h 657300"/>
                <a:gd name="connsiteX76" fmla="*/ 639365 w 1170607"/>
                <a:gd name="connsiteY76" fmla="*/ 230015 h 657300"/>
                <a:gd name="connsiteX77" fmla="*/ 616446 w 1170607"/>
                <a:gd name="connsiteY77" fmla="*/ 217737 h 657300"/>
                <a:gd name="connsiteX78" fmla="*/ 644686 w 1170607"/>
                <a:gd name="connsiteY78" fmla="*/ 116441 h 657300"/>
                <a:gd name="connsiteX79" fmla="*/ 703622 w 1170607"/>
                <a:gd name="connsiteY79" fmla="*/ 49524 h 657300"/>
                <a:gd name="connsiteX80" fmla="*/ 786705 w 1170607"/>
                <a:gd name="connsiteY80" fmla="*/ 13712 h 657300"/>
                <a:gd name="connsiteX81" fmla="*/ 892299 w 1170607"/>
                <a:gd name="connsiteY81" fmla="*/ 2457 h 657300"/>
                <a:gd name="connsiteX82" fmla="*/ 286494 w 1170607"/>
                <a:gd name="connsiteY82" fmla="*/ 0 h 657300"/>
                <a:gd name="connsiteX83" fmla="*/ 377149 w 1170607"/>
                <a:gd name="connsiteY83" fmla="*/ 11255 h 657300"/>
                <a:gd name="connsiteX84" fmla="*/ 447340 w 1170607"/>
                <a:gd name="connsiteY84" fmla="*/ 41337 h 657300"/>
                <a:gd name="connsiteX85" fmla="*/ 498909 w 1170607"/>
                <a:gd name="connsiteY85" fmla="*/ 87381 h 657300"/>
                <a:gd name="connsiteX86" fmla="*/ 534925 w 1170607"/>
                <a:gd name="connsiteY86" fmla="*/ 144066 h 657300"/>
                <a:gd name="connsiteX87" fmla="*/ 557026 w 1170607"/>
                <a:gd name="connsiteY87" fmla="*/ 208118 h 657300"/>
                <a:gd name="connsiteX88" fmla="*/ 568895 w 1170607"/>
                <a:gd name="connsiteY88" fmla="*/ 274216 h 657300"/>
                <a:gd name="connsiteX89" fmla="*/ 572169 w 1170607"/>
                <a:gd name="connsiteY89" fmla="*/ 339700 h 657300"/>
                <a:gd name="connsiteX90" fmla="*/ 549864 w 1170607"/>
                <a:gd name="connsiteY90" fmla="*/ 478445 h 657300"/>
                <a:gd name="connsiteX91" fmla="*/ 488063 w 1170607"/>
                <a:gd name="connsiteY91" fmla="*/ 578309 h 657300"/>
                <a:gd name="connsiteX92" fmla="*/ 396180 w 1170607"/>
                <a:gd name="connsiteY92" fmla="*/ 637245 h 657300"/>
                <a:gd name="connsiteX93" fmla="*/ 281583 w 1170607"/>
                <a:gd name="connsiteY93" fmla="*/ 657300 h 657300"/>
                <a:gd name="connsiteX94" fmla="*/ 197476 w 1170607"/>
                <a:gd name="connsiteY94" fmla="*/ 648500 h 657300"/>
                <a:gd name="connsiteX95" fmla="*/ 131787 w 1170607"/>
                <a:gd name="connsiteY95" fmla="*/ 624557 h 657300"/>
                <a:gd name="connsiteX96" fmla="*/ 82469 w 1170607"/>
                <a:gd name="connsiteY96" fmla="*/ 586085 h 657300"/>
                <a:gd name="connsiteX97" fmla="*/ 46862 w 1170607"/>
                <a:gd name="connsiteY97" fmla="*/ 536358 h 657300"/>
                <a:gd name="connsiteX98" fmla="*/ 22919 w 1170607"/>
                <a:gd name="connsiteY98" fmla="*/ 475785 h 657300"/>
                <a:gd name="connsiteX99" fmla="*/ 7981 w 1170607"/>
                <a:gd name="connsiteY99" fmla="*/ 408050 h 657300"/>
                <a:gd name="connsiteX100" fmla="*/ 0 w 1170607"/>
                <a:gd name="connsiteY100" fmla="*/ 333152 h 657300"/>
                <a:gd name="connsiteX101" fmla="*/ 286494 w 1170607"/>
                <a:gd name="connsiteY101" fmla="*/ 0 h 65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1170607" h="657300">
                  <a:moveTo>
                    <a:pt x="291405" y="148159"/>
                  </a:moveTo>
                  <a:cubicBezTo>
                    <a:pt x="284311" y="148159"/>
                    <a:pt x="277763" y="149114"/>
                    <a:pt x="271760" y="151024"/>
                  </a:cubicBezTo>
                  <a:cubicBezTo>
                    <a:pt x="265757" y="152933"/>
                    <a:pt x="260505" y="156139"/>
                    <a:pt x="256003" y="160642"/>
                  </a:cubicBezTo>
                  <a:cubicBezTo>
                    <a:pt x="251501" y="165144"/>
                    <a:pt x="247476" y="169714"/>
                    <a:pt x="243929" y="174352"/>
                  </a:cubicBezTo>
                  <a:cubicBezTo>
                    <a:pt x="240382" y="178991"/>
                    <a:pt x="237381" y="185266"/>
                    <a:pt x="234925" y="193179"/>
                  </a:cubicBezTo>
                  <a:cubicBezTo>
                    <a:pt x="232469" y="201092"/>
                    <a:pt x="230287" y="208118"/>
                    <a:pt x="228377" y="214257"/>
                  </a:cubicBezTo>
                  <a:cubicBezTo>
                    <a:pt x="226467" y="220396"/>
                    <a:pt x="224966" y="228582"/>
                    <a:pt x="223875" y="238814"/>
                  </a:cubicBezTo>
                  <a:cubicBezTo>
                    <a:pt x="222783" y="249045"/>
                    <a:pt x="221896" y="257367"/>
                    <a:pt x="221214" y="263779"/>
                  </a:cubicBezTo>
                  <a:cubicBezTo>
                    <a:pt x="220532" y="270191"/>
                    <a:pt x="220055" y="279196"/>
                    <a:pt x="219782" y="290792"/>
                  </a:cubicBezTo>
                  <a:cubicBezTo>
                    <a:pt x="219509" y="302388"/>
                    <a:pt x="219372" y="310915"/>
                    <a:pt x="219372" y="316372"/>
                  </a:cubicBezTo>
                  <a:cubicBezTo>
                    <a:pt x="219372" y="321829"/>
                    <a:pt x="219372" y="330287"/>
                    <a:pt x="219372" y="341747"/>
                  </a:cubicBezTo>
                  <a:cubicBezTo>
                    <a:pt x="219372" y="345294"/>
                    <a:pt x="219372" y="347886"/>
                    <a:pt x="219372" y="349523"/>
                  </a:cubicBezTo>
                  <a:cubicBezTo>
                    <a:pt x="219372" y="360164"/>
                    <a:pt x="219509" y="369578"/>
                    <a:pt x="219782" y="377763"/>
                  </a:cubicBezTo>
                  <a:cubicBezTo>
                    <a:pt x="220055" y="385949"/>
                    <a:pt x="220668" y="395976"/>
                    <a:pt x="221623" y="407845"/>
                  </a:cubicBezTo>
                  <a:cubicBezTo>
                    <a:pt x="222578" y="419714"/>
                    <a:pt x="223875" y="430082"/>
                    <a:pt x="225512" y="438950"/>
                  </a:cubicBezTo>
                  <a:cubicBezTo>
                    <a:pt x="227149" y="447818"/>
                    <a:pt x="229536" y="457027"/>
                    <a:pt x="232674" y="466576"/>
                  </a:cubicBezTo>
                  <a:cubicBezTo>
                    <a:pt x="235812" y="476126"/>
                    <a:pt x="239563" y="484039"/>
                    <a:pt x="243929" y="490314"/>
                  </a:cubicBezTo>
                  <a:cubicBezTo>
                    <a:pt x="248295" y="496590"/>
                    <a:pt x="253820" y="501706"/>
                    <a:pt x="260505" y="505662"/>
                  </a:cubicBezTo>
                  <a:cubicBezTo>
                    <a:pt x="267190" y="509619"/>
                    <a:pt x="274761" y="511597"/>
                    <a:pt x="283220" y="511597"/>
                  </a:cubicBezTo>
                  <a:cubicBezTo>
                    <a:pt x="292770" y="511597"/>
                    <a:pt x="301296" y="509551"/>
                    <a:pt x="308800" y="505458"/>
                  </a:cubicBezTo>
                  <a:cubicBezTo>
                    <a:pt x="316303" y="501365"/>
                    <a:pt x="322442" y="496454"/>
                    <a:pt x="327217" y="490724"/>
                  </a:cubicBezTo>
                  <a:cubicBezTo>
                    <a:pt x="331992" y="484994"/>
                    <a:pt x="336017" y="477081"/>
                    <a:pt x="339291" y="466986"/>
                  </a:cubicBezTo>
                  <a:cubicBezTo>
                    <a:pt x="342565" y="456890"/>
                    <a:pt x="345021" y="447954"/>
                    <a:pt x="346658" y="440178"/>
                  </a:cubicBezTo>
                  <a:cubicBezTo>
                    <a:pt x="348295" y="432402"/>
                    <a:pt x="349523" y="422170"/>
                    <a:pt x="350341" y="409482"/>
                  </a:cubicBezTo>
                  <a:cubicBezTo>
                    <a:pt x="351160" y="396795"/>
                    <a:pt x="351637" y="387177"/>
                    <a:pt x="351774" y="380628"/>
                  </a:cubicBezTo>
                  <a:cubicBezTo>
                    <a:pt x="351910" y="374080"/>
                    <a:pt x="351978" y="364939"/>
                    <a:pt x="351978" y="353207"/>
                  </a:cubicBezTo>
                  <a:cubicBezTo>
                    <a:pt x="351978" y="350751"/>
                    <a:pt x="351978" y="348977"/>
                    <a:pt x="351978" y="347886"/>
                  </a:cubicBezTo>
                  <a:cubicBezTo>
                    <a:pt x="353070" y="338609"/>
                    <a:pt x="353615" y="324148"/>
                    <a:pt x="353615" y="304503"/>
                  </a:cubicBezTo>
                  <a:cubicBezTo>
                    <a:pt x="353615" y="303138"/>
                    <a:pt x="353684" y="297681"/>
                    <a:pt x="353820" y="288131"/>
                  </a:cubicBezTo>
                  <a:cubicBezTo>
                    <a:pt x="353956" y="278582"/>
                    <a:pt x="354025" y="270874"/>
                    <a:pt x="354025" y="265007"/>
                  </a:cubicBezTo>
                  <a:cubicBezTo>
                    <a:pt x="354025" y="259141"/>
                    <a:pt x="353615" y="250751"/>
                    <a:pt x="352797" y="239837"/>
                  </a:cubicBezTo>
                  <a:cubicBezTo>
                    <a:pt x="351978" y="228923"/>
                    <a:pt x="350887" y="219919"/>
                    <a:pt x="349523" y="212824"/>
                  </a:cubicBezTo>
                  <a:cubicBezTo>
                    <a:pt x="348158" y="205730"/>
                    <a:pt x="345907" y="197681"/>
                    <a:pt x="342770" y="188677"/>
                  </a:cubicBezTo>
                  <a:cubicBezTo>
                    <a:pt x="339632" y="179673"/>
                    <a:pt x="335880" y="172511"/>
                    <a:pt x="331514" y="167190"/>
                  </a:cubicBezTo>
                  <a:cubicBezTo>
                    <a:pt x="327149" y="161869"/>
                    <a:pt x="321555" y="157367"/>
                    <a:pt x="314734" y="153684"/>
                  </a:cubicBezTo>
                  <a:cubicBezTo>
                    <a:pt x="307913" y="150000"/>
                    <a:pt x="300136" y="148159"/>
                    <a:pt x="291405" y="148159"/>
                  </a:cubicBezTo>
                  <a:close/>
                  <a:moveTo>
                    <a:pt x="892299" y="2457"/>
                  </a:moveTo>
                  <a:cubicBezTo>
                    <a:pt x="920948" y="2457"/>
                    <a:pt x="948233" y="4708"/>
                    <a:pt x="974154" y="9210"/>
                  </a:cubicBezTo>
                  <a:cubicBezTo>
                    <a:pt x="1000075" y="13712"/>
                    <a:pt x="1024768" y="20942"/>
                    <a:pt x="1048233" y="30902"/>
                  </a:cubicBezTo>
                  <a:cubicBezTo>
                    <a:pt x="1071699" y="40861"/>
                    <a:pt x="1091958" y="53139"/>
                    <a:pt x="1109011" y="67737"/>
                  </a:cubicBezTo>
                  <a:cubicBezTo>
                    <a:pt x="1126064" y="82334"/>
                    <a:pt x="1139639" y="100411"/>
                    <a:pt x="1149734" y="121966"/>
                  </a:cubicBezTo>
                  <a:cubicBezTo>
                    <a:pt x="1159830" y="143521"/>
                    <a:pt x="1164878" y="167532"/>
                    <a:pt x="1164878" y="193999"/>
                  </a:cubicBezTo>
                  <a:cubicBezTo>
                    <a:pt x="1164878" y="217191"/>
                    <a:pt x="1161535" y="238746"/>
                    <a:pt x="1154850" y="258664"/>
                  </a:cubicBezTo>
                  <a:cubicBezTo>
                    <a:pt x="1148165" y="278583"/>
                    <a:pt x="1139707" y="295499"/>
                    <a:pt x="1129475" y="309415"/>
                  </a:cubicBezTo>
                  <a:cubicBezTo>
                    <a:pt x="1119243" y="323330"/>
                    <a:pt x="1106419" y="337519"/>
                    <a:pt x="1091003" y="351980"/>
                  </a:cubicBezTo>
                  <a:cubicBezTo>
                    <a:pt x="1075587" y="366441"/>
                    <a:pt x="1060648" y="378924"/>
                    <a:pt x="1046187" y="389429"/>
                  </a:cubicBezTo>
                  <a:cubicBezTo>
                    <a:pt x="1031726" y="399933"/>
                    <a:pt x="1015287" y="412553"/>
                    <a:pt x="996869" y="427287"/>
                  </a:cubicBezTo>
                  <a:cubicBezTo>
                    <a:pt x="978452" y="442021"/>
                    <a:pt x="962694" y="455936"/>
                    <a:pt x="949598" y="469033"/>
                  </a:cubicBezTo>
                  <a:cubicBezTo>
                    <a:pt x="968151" y="469033"/>
                    <a:pt x="996596" y="468487"/>
                    <a:pt x="1034932" y="467396"/>
                  </a:cubicBezTo>
                  <a:cubicBezTo>
                    <a:pt x="1073267" y="466305"/>
                    <a:pt x="1102394" y="465759"/>
                    <a:pt x="1122313" y="465759"/>
                  </a:cubicBezTo>
                  <a:cubicBezTo>
                    <a:pt x="1141139" y="465759"/>
                    <a:pt x="1153895" y="472103"/>
                    <a:pt x="1160580" y="484790"/>
                  </a:cubicBezTo>
                  <a:cubicBezTo>
                    <a:pt x="1167265" y="497478"/>
                    <a:pt x="1170607" y="515691"/>
                    <a:pt x="1170607" y="539429"/>
                  </a:cubicBezTo>
                  <a:cubicBezTo>
                    <a:pt x="1170607" y="546796"/>
                    <a:pt x="1170198" y="559279"/>
                    <a:pt x="1169380" y="576878"/>
                  </a:cubicBezTo>
                  <a:cubicBezTo>
                    <a:pt x="1168561" y="594477"/>
                    <a:pt x="1168152" y="607914"/>
                    <a:pt x="1168152" y="617191"/>
                  </a:cubicBezTo>
                  <a:lnTo>
                    <a:pt x="1168152" y="624558"/>
                  </a:lnTo>
                  <a:cubicBezTo>
                    <a:pt x="1168152" y="628651"/>
                    <a:pt x="1167879" y="631789"/>
                    <a:pt x="1167333" y="633972"/>
                  </a:cubicBezTo>
                  <a:cubicBezTo>
                    <a:pt x="1166787" y="636155"/>
                    <a:pt x="1165287" y="638201"/>
                    <a:pt x="1162831" y="640111"/>
                  </a:cubicBezTo>
                  <a:cubicBezTo>
                    <a:pt x="1160375" y="642021"/>
                    <a:pt x="1156692" y="643385"/>
                    <a:pt x="1151781" y="644204"/>
                  </a:cubicBezTo>
                  <a:lnTo>
                    <a:pt x="1122313" y="644204"/>
                  </a:lnTo>
                  <a:cubicBezTo>
                    <a:pt x="1101576" y="643658"/>
                    <a:pt x="1057374" y="642567"/>
                    <a:pt x="989707" y="640930"/>
                  </a:cubicBezTo>
                  <a:cubicBezTo>
                    <a:pt x="880566" y="640930"/>
                    <a:pt x="761330" y="643112"/>
                    <a:pt x="631998" y="647478"/>
                  </a:cubicBezTo>
                  <a:lnTo>
                    <a:pt x="631998" y="639292"/>
                  </a:lnTo>
                  <a:cubicBezTo>
                    <a:pt x="627906" y="636837"/>
                    <a:pt x="624563" y="631925"/>
                    <a:pt x="621971" y="624558"/>
                  </a:cubicBezTo>
                  <a:cubicBezTo>
                    <a:pt x="619379" y="617191"/>
                    <a:pt x="618083" y="609006"/>
                    <a:pt x="618083" y="600002"/>
                  </a:cubicBezTo>
                  <a:lnTo>
                    <a:pt x="618083" y="480493"/>
                  </a:lnTo>
                  <a:cubicBezTo>
                    <a:pt x="618083" y="474217"/>
                    <a:pt x="627360" y="464940"/>
                    <a:pt x="645914" y="452662"/>
                  </a:cubicBezTo>
                  <a:cubicBezTo>
                    <a:pt x="720948" y="401912"/>
                    <a:pt x="774700" y="365077"/>
                    <a:pt x="807169" y="342157"/>
                  </a:cubicBezTo>
                  <a:lnTo>
                    <a:pt x="832544" y="322512"/>
                  </a:lnTo>
                  <a:cubicBezTo>
                    <a:pt x="891480" y="276673"/>
                    <a:pt x="920948" y="235745"/>
                    <a:pt x="920948" y="199729"/>
                  </a:cubicBezTo>
                  <a:cubicBezTo>
                    <a:pt x="920948" y="188269"/>
                    <a:pt x="917606" y="179265"/>
                    <a:pt x="910921" y="172716"/>
                  </a:cubicBezTo>
                  <a:cubicBezTo>
                    <a:pt x="904236" y="166168"/>
                    <a:pt x="895300" y="162894"/>
                    <a:pt x="884113" y="162894"/>
                  </a:cubicBezTo>
                  <a:cubicBezTo>
                    <a:pt x="874563" y="162894"/>
                    <a:pt x="866992" y="165008"/>
                    <a:pt x="861398" y="169237"/>
                  </a:cubicBezTo>
                  <a:cubicBezTo>
                    <a:pt x="855805" y="173467"/>
                    <a:pt x="851985" y="178651"/>
                    <a:pt x="849939" y="184790"/>
                  </a:cubicBezTo>
                  <a:cubicBezTo>
                    <a:pt x="847892" y="190929"/>
                    <a:pt x="846255" y="197136"/>
                    <a:pt x="845027" y="203412"/>
                  </a:cubicBezTo>
                  <a:cubicBezTo>
                    <a:pt x="843799" y="209688"/>
                    <a:pt x="842026" y="215417"/>
                    <a:pt x="839707" y="220602"/>
                  </a:cubicBezTo>
                  <a:cubicBezTo>
                    <a:pt x="837387" y="225786"/>
                    <a:pt x="833909" y="228924"/>
                    <a:pt x="829270" y="230015"/>
                  </a:cubicBezTo>
                  <a:lnTo>
                    <a:pt x="639365" y="230015"/>
                  </a:lnTo>
                  <a:cubicBezTo>
                    <a:pt x="624086" y="230015"/>
                    <a:pt x="616446" y="225922"/>
                    <a:pt x="616446" y="217737"/>
                  </a:cubicBezTo>
                  <a:cubicBezTo>
                    <a:pt x="620539" y="178446"/>
                    <a:pt x="629952" y="144681"/>
                    <a:pt x="644686" y="116441"/>
                  </a:cubicBezTo>
                  <a:cubicBezTo>
                    <a:pt x="659420" y="88200"/>
                    <a:pt x="679065" y="65895"/>
                    <a:pt x="703622" y="49524"/>
                  </a:cubicBezTo>
                  <a:cubicBezTo>
                    <a:pt x="728179" y="33153"/>
                    <a:pt x="755873" y="21215"/>
                    <a:pt x="786705" y="13712"/>
                  </a:cubicBezTo>
                  <a:cubicBezTo>
                    <a:pt x="817537" y="6209"/>
                    <a:pt x="852735" y="2457"/>
                    <a:pt x="892299" y="2457"/>
                  </a:cubicBezTo>
                  <a:close/>
                  <a:moveTo>
                    <a:pt x="286494" y="0"/>
                  </a:moveTo>
                  <a:cubicBezTo>
                    <a:pt x="319509" y="0"/>
                    <a:pt x="349727" y="3752"/>
                    <a:pt x="377149" y="11255"/>
                  </a:cubicBezTo>
                  <a:cubicBezTo>
                    <a:pt x="404570" y="18759"/>
                    <a:pt x="427967" y="28786"/>
                    <a:pt x="447340" y="41337"/>
                  </a:cubicBezTo>
                  <a:cubicBezTo>
                    <a:pt x="466712" y="53888"/>
                    <a:pt x="483902" y="69236"/>
                    <a:pt x="498909" y="87381"/>
                  </a:cubicBezTo>
                  <a:cubicBezTo>
                    <a:pt x="513916" y="105526"/>
                    <a:pt x="525921" y="124420"/>
                    <a:pt x="534925" y="144066"/>
                  </a:cubicBezTo>
                  <a:cubicBezTo>
                    <a:pt x="543929" y="163711"/>
                    <a:pt x="551296" y="185062"/>
                    <a:pt x="557026" y="208118"/>
                  </a:cubicBezTo>
                  <a:cubicBezTo>
                    <a:pt x="562756" y="231174"/>
                    <a:pt x="566712" y="253206"/>
                    <a:pt x="568895" y="274216"/>
                  </a:cubicBezTo>
                  <a:cubicBezTo>
                    <a:pt x="571078" y="295226"/>
                    <a:pt x="572169" y="317054"/>
                    <a:pt x="572169" y="339700"/>
                  </a:cubicBezTo>
                  <a:cubicBezTo>
                    <a:pt x="572169" y="391542"/>
                    <a:pt x="564734" y="437791"/>
                    <a:pt x="549864" y="478445"/>
                  </a:cubicBezTo>
                  <a:cubicBezTo>
                    <a:pt x="534993" y="519100"/>
                    <a:pt x="514393" y="552388"/>
                    <a:pt x="488063" y="578309"/>
                  </a:cubicBezTo>
                  <a:cubicBezTo>
                    <a:pt x="461733" y="604230"/>
                    <a:pt x="431105" y="623875"/>
                    <a:pt x="396180" y="637245"/>
                  </a:cubicBezTo>
                  <a:cubicBezTo>
                    <a:pt x="361255" y="650615"/>
                    <a:pt x="323056" y="657300"/>
                    <a:pt x="281583" y="657300"/>
                  </a:cubicBezTo>
                  <a:cubicBezTo>
                    <a:pt x="250750" y="657300"/>
                    <a:pt x="222715" y="654366"/>
                    <a:pt x="197476" y="648500"/>
                  </a:cubicBezTo>
                  <a:cubicBezTo>
                    <a:pt x="172237" y="642634"/>
                    <a:pt x="150341" y="634653"/>
                    <a:pt x="131787" y="624557"/>
                  </a:cubicBezTo>
                  <a:cubicBezTo>
                    <a:pt x="113233" y="614462"/>
                    <a:pt x="96794" y="601638"/>
                    <a:pt x="82469" y="586085"/>
                  </a:cubicBezTo>
                  <a:cubicBezTo>
                    <a:pt x="68144" y="570533"/>
                    <a:pt x="56275" y="553957"/>
                    <a:pt x="46862" y="536358"/>
                  </a:cubicBezTo>
                  <a:cubicBezTo>
                    <a:pt x="37449" y="518759"/>
                    <a:pt x="29468" y="498568"/>
                    <a:pt x="22919" y="475785"/>
                  </a:cubicBezTo>
                  <a:cubicBezTo>
                    <a:pt x="16371" y="453002"/>
                    <a:pt x="11391" y="430424"/>
                    <a:pt x="7981" y="408050"/>
                  </a:cubicBezTo>
                  <a:cubicBezTo>
                    <a:pt x="4570" y="385676"/>
                    <a:pt x="1910" y="360710"/>
                    <a:pt x="0" y="333152"/>
                  </a:cubicBezTo>
                  <a:cubicBezTo>
                    <a:pt x="0" y="126058"/>
                    <a:pt x="95498" y="15007"/>
                    <a:pt x="2864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5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highlight>
                  <a:srgbClr val="800080"/>
                </a:highlight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55" name="TextBox 88">
              <a:extLst>
                <a:ext uri="{FF2B5EF4-FFF2-40B4-BE49-F238E27FC236}">
                  <a16:creationId xmlns:a16="http://schemas.microsoft.com/office/drawing/2014/main" id="{B35AF399-5E59-F646-BAE0-DA24BCBD6917}"/>
                </a:ext>
              </a:extLst>
            </p:cNvPr>
            <p:cNvSpPr txBox="1"/>
            <p:nvPr/>
          </p:nvSpPr>
          <p:spPr>
            <a:xfrm>
              <a:off x="10336741" y="754763"/>
              <a:ext cx="4515917" cy="1175517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fr-BJ" sz="2700" b="1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MISE EN ŒUVRE ET SUIVI DU PROGRAMME</a:t>
              </a:r>
              <a:endParaRPr lang="fr-FR" altLang="fr-FR" sz="27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64" name="Groupe 63">
            <a:extLst>
              <a:ext uri="{FF2B5EF4-FFF2-40B4-BE49-F238E27FC236}">
                <a16:creationId xmlns:a16="http://schemas.microsoft.com/office/drawing/2014/main" id="{53439DF0-5B3A-E643-A8C4-361D53E906A9}"/>
              </a:ext>
            </a:extLst>
          </p:cNvPr>
          <p:cNvGrpSpPr/>
          <p:nvPr/>
        </p:nvGrpSpPr>
        <p:grpSpPr>
          <a:xfrm>
            <a:off x="5463562" y="4580945"/>
            <a:ext cx="6429003" cy="1080965"/>
            <a:chOff x="5719494" y="2432858"/>
            <a:chExt cx="5290724" cy="1080965"/>
          </a:xfrm>
        </p:grpSpPr>
        <p:cxnSp>
          <p:nvCxnSpPr>
            <p:cNvPr id="26" name="Straight Connector 99">
              <a:extLst>
                <a:ext uri="{FF2B5EF4-FFF2-40B4-BE49-F238E27FC236}">
                  <a16:creationId xmlns:a16="http://schemas.microsoft.com/office/drawing/2014/main" id="{F0DFCFD3-7D6E-D245-972B-73BF34ED140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19494" y="3513822"/>
              <a:ext cx="2560320" cy="1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51">
              <a:extLst>
                <a:ext uri="{FF2B5EF4-FFF2-40B4-BE49-F238E27FC236}">
                  <a16:creationId xmlns:a16="http://schemas.microsoft.com/office/drawing/2014/main" id="{D8FD45F5-AB07-0943-881C-74C637ED260E}"/>
                </a:ext>
              </a:extLst>
            </p:cNvPr>
            <p:cNvSpPr txBox="1"/>
            <p:nvPr/>
          </p:nvSpPr>
          <p:spPr>
            <a:xfrm>
              <a:off x="6314606" y="2772442"/>
              <a:ext cx="975444" cy="553428"/>
            </a:xfrm>
            <a:custGeom>
              <a:avLst/>
              <a:gdLst>
                <a:gd name="connsiteX0" fmla="*/ 291405 w 1159965"/>
                <a:gd name="connsiteY0" fmla="*/ 148159 h 658118"/>
                <a:gd name="connsiteX1" fmla="*/ 271760 w 1159965"/>
                <a:gd name="connsiteY1" fmla="*/ 151024 h 658118"/>
                <a:gd name="connsiteX2" fmla="*/ 256003 w 1159965"/>
                <a:gd name="connsiteY2" fmla="*/ 160642 h 658118"/>
                <a:gd name="connsiteX3" fmla="*/ 243929 w 1159965"/>
                <a:gd name="connsiteY3" fmla="*/ 174352 h 658118"/>
                <a:gd name="connsiteX4" fmla="*/ 234925 w 1159965"/>
                <a:gd name="connsiteY4" fmla="*/ 193179 h 658118"/>
                <a:gd name="connsiteX5" fmla="*/ 228376 w 1159965"/>
                <a:gd name="connsiteY5" fmla="*/ 214257 h 658118"/>
                <a:gd name="connsiteX6" fmla="*/ 223874 w 1159965"/>
                <a:gd name="connsiteY6" fmla="*/ 238814 h 658118"/>
                <a:gd name="connsiteX7" fmla="*/ 221214 w 1159965"/>
                <a:gd name="connsiteY7" fmla="*/ 263779 h 658118"/>
                <a:gd name="connsiteX8" fmla="*/ 219782 w 1159965"/>
                <a:gd name="connsiteY8" fmla="*/ 290792 h 658118"/>
                <a:gd name="connsiteX9" fmla="*/ 219372 w 1159965"/>
                <a:gd name="connsiteY9" fmla="*/ 316372 h 658118"/>
                <a:gd name="connsiteX10" fmla="*/ 219372 w 1159965"/>
                <a:gd name="connsiteY10" fmla="*/ 341747 h 658118"/>
                <a:gd name="connsiteX11" fmla="*/ 219372 w 1159965"/>
                <a:gd name="connsiteY11" fmla="*/ 349523 h 658118"/>
                <a:gd name="connsiteX12" fmla="*/ 219782 w 1159965"/>
                <a:gd name="connsiteY12" fmla="*/ 377763 h 658118"/>
                <a:gd name="connsiteX13" fmla="*/ 221623 w 1159965"/>
                <a:gd name="connsiteY13" fmla="*/ 407845 h 658118"/>
                <a:gd name="connsiteX14" fmla="*/ 225512 w 1159965"/>
                <a:gd name="connsiteY14" fmla="*/ 438950 h 658118"/>
                <a:gd name="connsiteX15" fmla="*/ 232674 w 1159965"/>
                <a:gd name="connsiteY15" fmla="*/ 466576 h 658118"/>
                <a:gd name="connsiteX16" fmla="*/ 243929 w 1159965"/>
                <a:gd name="connsiteY16" fmla="*/ 490315 h 658118"/>
                <a:gd name="connsiteX17" fmla="*/ 260505 w 1159965"/>
                <a:gd name="connsiteY17" fmla="*/ 505662 h 658118"/>
                <a:gd name="connsiteX18" fmla="*/ 283220 w 1159965"/>
                <a:gd name="connsiteY18" fmla="*/ 511597 h 658118"/>
                <a:gd name="connsiteX19" fmla="*/ 308799 w 1159965"/>
                <a:gd name="connsiteY19" fmla="*/ 505458 h 658118"/>
                <a:gd name="connsiteX20" fmla="*/ 327217 w 1159965"/>
                <a:gd name="connsiteY20" fmla="*/ 490724 h 658118"/>
                <a:gd name="connsiteX21" fmla="*/ 339291 w 1159965"/>
                <a:gd name="connsiteY21" fmla="*/ 466986 h 658118"/>
                <a:gd name="connsiteX22" fmla="*/ 346658 w 1159965"/>
                <a:gd name="connsiteY22" fmla="*/ 440178 h 658118"/>
                <a:gd name="connsiteX23" fmla="*/ 350341 w 1159965"/>
                <a:gd name="connsiteY23" fmla="*/ 409482 h 658118"/>
                <a:gd name="connsiteX24" fmla="*/ 351774 w 1159965"/>
                <a:gd name="connsiteY24" fmla="*/ 380628 h 658118"/>
                <a:gd name="connsiteX25" fmla="*/ 351978 w 1159965"/>
                <a:gd name="connsiteY25" fmla="*/ 353207 h 658118"/>
                <a:gd name="connsiteX26" fmla="*/ 351978 w 1159965"/>
                <a:gd name="connsiteY26" fmla="*/ 347886 h 658118"/>
                <a:gd name="connsiteX27" fmla="*/ 353615 w 1159965"/>
                <a:gd name="connsiteY27" fmla="*/ 304503 h 658118"/>
                <a:gd name="connsiteX28" fmla="*/ 353820 w 1159965"/>
                <a:gd name="connsiteY28" fmla="*/ 288132 h 658118"/>
                <a:gd name="connsiteX29" fmla="*/ 354025 w 1159965"/>
                <a:gd name="connsiteY29" fmla="*/ 265007 h 658118"/>
                <a:gd name="connsiteX30" fmla="*/ 352797 w 1159965"/>
                <a:gd name="connsiteY30" fmla="*/ 239837 h 658118"/>
                <a:gd name="connsiteX31" fmla="*/ 349523 w 1159965"/>
                <a:gd name="connsiteY31" fmla="*/ 212824 h 658118"/>
                <a:gd name="connsiteX32" fmla="*/ 342769 w 1159965"/>
                <a:gd name="connsiteY32" fmla="*/ 188677 h 658118"/>
                <a:gd name="connsiteX33" fmla="*/ 331514 w 1159965"/>
                <a:gd name="connsiteY33" fmla="*/ 167190 h 658118"/>
                <a:gd name="connsiteX34" fmla="*/ 314734 w 1159965"/>
                <a:gd name="connsiteY34" fmla="*/ 153684 h 658118"/>
                <a:gd name="connsiteX35" fmla="*/ 291405 w 1159965"/>
                <a:gd name="connsiteY35" fmla="*/ 148159 h 658118"/>
                <a:gd name="connsiteX36" fmla="*/ 909487 w 1159965"/>
                <a:gd name="connsiteY36" fmla="*/ 2456 h 658118"/>
                <a:gd name="connsiteX37" fmla="*/ 972107 w 1159965"/>
                <a:gd name="connsiteY37" fmla="*/ 9004 h 658118"/>
                <a:gd name="connsiteX38" fmla="*/ 1035545 w 1159965"/>
                <a:gd name="connsiteY38" fmla="*/ 29877 h 658118"/>
                <a:gd name="connsiteX39" fmla="*/ 1091411 w 1159965"/>
                <a:gd name="connsiteY39" fmla="*/ 64257 h 658118"/>
                <a:gd name="connsiteX40" fmla="*/ 1130907 w 1159965"/>
                <a:gd name="connsiteY40" fmla="*/ 114189 h 658118"/>
                <a:gd name="connsiteX41" fmla="*/ 1146050 w 1159965"/>
                <a:gd name="connsiteY41" fmla="*/ 179264 h 658118"/>
                <a:gd name="connsiteX42" fmla="*/ 1137660 w 1159965"/>
                <a:gd name="connsiteY42" fmla="*/ 234312 h 658118"/>
                <a:gd name="connsiteX43" fmla="*/ 1113308 w 1159965"/>
                <a:gd name="connsiteY43" fmla="*/ 272579 h 658118"/>
                <a:gd name="connsiteX44" fmla="*/ 1080975 w 1159965"/>
                <a:gd name="connsiteY44" fmla="*/ 296112 h 658118"/>
                <a:gd name="connsiteX45" fmla="*/ 1042093 w 1159965"/>
                <a:gd name="connsiteY45" fmla="*/ 311870 h 658118"/>
                <a:gd name="connsiteX46" fmla="*/ 1132748 w 1159965"/>
                <a:gd name="connsiteY46" fmla="*/ 366303 h 658118"/>
                <a:gd name="connsiteX47" fmla="*/ 1159965 w 1159965"/>
                <a:gd name="connsiteY47" fmla="*/ 454298 h 658118"/>
                <a:gd name="connsiteX48" fmla="*/ 1148915 w 1159965"/>
                <a:gd name="connsiteY48" fmla="*/ 522852 h 658118"/>
                <a:gd name="connsiteX49" fmla="*/ 1120470 w 1159965"/>
                <a:gd name="connsiteY49" fmla="*/ 574626 h 658118"/>
                <a:gd name="connsiteX50" fmla="*/ 1077905 w 1159965"/>
                <a:gd name="connsiteY50" fmla="*/ 611051 h 658118"/>
                <a:gd name="connsiteX51" fmla="*/ 1027769 w 1159965"/>
                <a:gd name="connsiteY51" fmla="*/ 635403 h 658118"/>
                <a:gd name="connsiteX52" fmla="*/ 973335 w 1159965"/>
                <a:gd name="connsiteY52" fmla="*/ 649523 h 658118"/>
                <a:gd name="connsiteX53" fmla="*/ 921356 w 1159965"/>
                <a:gd name="connsiteY53" fmla="*/ 656481 h 658118"/>
                <a:gd name="connsiteX54" fmla="*/ 875108 w 1159965"/>
                <a:gd name="connsiteY54" fmla="*/ 658118 h 658118"/>
                <a:gd name="connsiteX55" fmla="*/ 767877 w 1159965"/>
                <a:gd name="connsiteY55" fmla="*/ 647682 h 658118"/>
                <a:gd name="connsiteX56" fmla="*/ 682748 w 1159965"/>
                <a:gd name="connsiteY56" fmla="*/ 614121 h 658118"/>
                <a:gd name="connsiteX57" fmla="*/ 622993 w 1159965"/>
                <a:gd name="connsiteY57" fmla="*/ 549864 h 658118"/>
                <a:gd name="connsiteX58" fmla="*/ 598437 w 1159965"/>
                <a:gd name="connsiteY58" fmla="*/ 451024 h 658118"/>
                <a:gd name="connsiteX59" fmla="*/ 611533 w 1159965"/>
                <a:gd name="connsiteY59" fmla="*/ 437927 h 658118"/>
                <a:gd name="connsiteX60" fmla="*/ 806349 w 1159965"/>
                <a:gd name="connsiteY60" fmla="*/ 437927 h 658118"/>
                <a:gd name="connsiteX61" fmla="*/ 817195 w 1159965"/>
                <a:gd name="connsiteY61" fmla="*/ 439564 h 658118"/>
                <a:gd name="connsiteX62" fmla="*/ 821083 w 1159965"/>
                <a:gd name="connsiteY62" fmla="*/ 446931 h 658118"/>
                <a:gd name="connsiteX63" fmla="*/ 821083 w 1159965"/>
                <a:gd name="connsiteY63" fmla="*/ 447750 h 658118"/>
                <a:gd name="connsiteX64" fmla="*/ 835613 w 1159965"/>
                <a:gd name="connsiteY64" fmla="*/ 487859 h 658118"/>
                <a:gd name="connsiteX65" fmla="*/ 871015 w 1159965"/>
                <a:gd name="connsiteY65" fmla="*/ 501774 h 658118"/>
                <a:gd name="connsiteX66" fmla="*/ 905190 w 1159965"/>
                <a:gd name="connsiteY66" fmla="*/ 488882 h 658118"/>
                <a:gd name="connsiteX67" fmla="*/ 917673 w 1159965"/>
                <a:gd name="connsiteY67" fmla="*/ 455935 h 658118"/>
                <a:gd name="connsiteX68" fmla="*/ 912148 w 1159965"/>
                <a:gd name="connsiteY68" fmla="*/ 427900 h 658118"/>
                <a:gd name="connsiteX69" fmla="*/ 898846 w 1159965"/>
                <a:gd name="connsiteY69" fmla="*/ 410096 h 658118"/>
                <a:gd name="connsiteX70" fmla="*/ 878792 w 1159965"/>
                <a:gd name="connsiteY70" fmla="*/ 400478 h 658118"/>
                <a:gd name="connsiteX71" fmla="*/ 856691 w 1159965"/>
                <a:gd name="connsiteY71" fmla="*/ 396181 h 658118"/>
                <a:gd name="connsiteX72" fmla="*/ 833362 w 1159965"/>
                <a:gd name="connsiteY72" fmla="*/ 395362 h 658118"/>
                <a:gd name="connsiteX73" fmla="*/ 815354 w 1159965"/>
                <a:gd name="connsiteY73" fmla="*/ 395362 h 658118"/>
                <a:gd name="connsiteX74" fmla="*/ 793457 w 1159965"/>
                <a:gd name="connsiteY74" fmla="*/ 385949 h 658118"/>
                <a:gd name="connsiteX75" fmla="*/ 787523 w 1159965"/>
                <a:gd name="connsiteY75" fmla="*/ 356890 h 658118"/>
                <a:gd name="connsiteX76" fmla="*/ 787523 w 1159965"/>
                <a:gd name="connsiteY76" fmla="*/ 330696 h 658118"/>
                <a:gd name="connsiteX77" fmla="*/ 792025 w 1159965"/>
                <a:gd name="connsiteY77" fmla="*/ 280560 h 658118"/>
                <a:gd name="connsiteX78" fmla="*/ 809624 w 1159965"/>
                <a:gd name="connsiteY78" fmla="*/ 264393 h 658118"/>
                <a:gd name="connsiteX79" fmla="*/ 842366 w 1159965"/>
                <a:gd name="connsiteY79" fmla="*/ 264393 h 658118"/>
                <a:gd name="connsiteX80" fmla="*/ 893116 w 1159965"/>
                <a:gd name="connsiteY80" fmla="*/ 251092 h 658118"/>
                <a:gd name="connsiteX81" fmla="*/ 911124 w 1159965"/>
                <a:gd name="connsiteY81" fmla="*/ 200546 h 658118"/>
                <a:gd name="connsiteX82" fmla="*/ 900893 w 1159965"/>
                <a:gd name="connsiteY82" fmla="*/ 170669 h 658118"/>
                <a:gd name="connsiteX83" fmla="*/ 873471 w 1159965"/>
                <a:gd name="connsiteY83" fmla="*/ 158800 h 658118"/>
                <a:gd name="connsiteX84" fmla="*/ 834180 w 1159965"/>
                <a:gd name="connsiteY84" fmla="*/ 189086 h 658118"/>
                <a:gd name="connsiteX85" fmla="*/ 834180 w 1159965"/>
                <a:gd name="connsiteY85" fmla="*/ 205457 h 658118"/>
                <a:gd name="connsiteX86" fmla="*/ 816172 w 1159965"/>
                <a:gd name="connsiteY86" fmla="*/ 228377 h 658118"/>
                <a:gd name="connsiteX87" fmla="*/ 661465 w 1159965"/>
                <a:gd name="connsiteY87" fmla="*/ 225103 h 658118"/>
                <a:gd name="connsiteX88" fmla="*/ 651029 w 1159965"/>
                <a:gd name="connsiteY88" fmla="*/ 225512 h 658118"/>
                <a:gd name="connsiteX89" fmla="*/ 640183 w 1159965"/>
                <a:gd name="connsiteY89" fmla="*/ 225921 h 658118"/>
                <a:gd name="connsiteX90" fmla="*/ 608259 w 1159965"/>
                <a:gd name="connsiteY90" fmla="*/ 210369 h 658118"/>
                <a:gd name="connsiteX91" fmla="*/ 618082 w 1159965"/>
                <a:gd name="connsiteY91" fmla="*/ 137108 h 658118"/>
                <a:gd name="connsiteX92" fmla="*/ 667604 w 1159965"/>
                <a:gd name="connsiteY92" fmla="*/ 59345 h 658118"/>
                <a:gd name="connsiteX93" fmla="*/ 693389 w 1159965"/>
                <a:gd name="connsiteY93" fmla="*/ 41747 h 658118"/>
                <a:gd name="connsiteX94" fmla="*/ 787727 w 1159965"/>
                <a:gd name="connsiteY94" fmla="*/ 9823 h 658118"/>
                <a:gd name="connsiteX95" fmla="*/ 909487 w 1159965"/>
                <a:gd name="connsiteY95" fmla="*/ 2456 h 658118"/>
                <a:gd name="connsiteX96" fmla="*/ 286494 w 1159965"/>
                <a:gd name="connsiteY96" fmla="*/ 0 h 658118"/>
                <a:gd name="connsiteX97" fmla="*/ 377149 w 1159965"/>
                <a:gd name="connsiteY97" fmla="*/ 11255 h 658118"/>
                <a:gd name="connsiteX98" fmla="*/ 447340 w 1159965"/>
                <a:gd name="connsiteY98" fmla="*/ 41337 h 658118"/>
                <a:gd name="connsiteX99" fmla="*/ 498909 w 1159965"/>
                <a:gd name="connsiteY99" fmla="*/ 87381 h 658118"/>
                <a:gd name="connsiteX100" fmla="*/ 534925 w 1159965"/>
                <a:gd name="connsiteY100" fmla="*/ 144066 h 658118"/>
                <a:gd name="connsiteX101" fmla="*/ 557026 w 1159965"/>
                <a:gd name="connsiteY101" fmla="*/ 208118 h 658118"/>
                <a:gd name="connsiteX102" fmla="*/ 568895 w 1159965"/>
                <a:gd name="connsiteY102" fmla="*/ 274216 h 658118"/>
                <a:gd name="connsiteX103" fmla="*/ 572169 w 1159965"/>
                <a:gd name="connsiteY103" fmla="*/ 339700 h 658118"/>
                <a:gd name="connsiteX104" fmla="*/ 549864 w 1159965"/>
                <a:gd name="connsiteY104" fmla="*/ 478446 h 658118"/>
                <a:gd name="connsiteX105" fmla="*/ 488063 w 1159965"/>
                <a:gd name="connsiteY105" fmla="*/ 578309 h 658118"/>
                <a:gd name="connsiteX106" fmla="*/ 396180 w 1159965"/>
                <a:gd name="connsiteY106" fmla="*/ 637245 h 658118"/>
                <a:gd name="connsiteX107" fmla="*/ 281583 w 1159965"/>
                <a:gd name="connsiteY107" fmla="*/ 657300 h 658118"/>
                <a:gd name="connsiteX108" fmla="*/ 197476 w 1159965"/>
                <a:gd name="connsiteY108" fmla="*/ 648500 h 658118"/>
                <a:gd name="connsiteX109" fmla="*/ 131787 w 1159965"/>
                <a:gd name="connsiteY109" fmla="*/ 624558 h 658118"/>
                <a:gd name="connsiteX110" fmla="*/ 82469 w 1159965"/>
                <a:gd name="connsiteY110" fmla="*/ 586085 h 658118"/>
                <a:gd name="connsiteX111" fmla="*/ 46862 w 1159965"/>
                <a:gd name="connsiteY111" fmla="*/ 536358 h 658118"/>
                <a:gd name="connsiteX112" fmla="*/ 22919 w 1159965"/>
                <a:gd name="connsiteY112" fmla="*/ 475785 h 658118"/>
                <a:gd name="connsiteX113" fmla="*/ 7981 w 1159965"/>
                <a:gd name="connsiteY113" fmla="*/ 408050 h 658118"/>
                <a:gd name="connsiteX114" fmla="*/ 0 w 1159965"/>
                <a:gd name="connsiteY114" fmla="*/ 333152 h 658118"/>
                <a:gd name="connsiteX115" fmla="*/ 286494 w 1159965"/>
                <a:gd name="connsiteY115" fmla="*/ 0 h 65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159965" h="658118">
                  <a:moveTo>
                    <a:pt x="291405" y="148159"/>
                  </a:moveTo>
                  <a:cubicBezTo>
                    <a:pt x="284311" y="148159"/>
                    <a:pt x="277763" y="149114"/>
                    <a:pt x="271760" y="151024"/>
                  </a:cubicBezTo>
                  <a:cubicBezTo>
                    <a:pt x="265757" y="152934"/>
                    <a:pt x="260505" y="156140"/>
                    <a:pt x="256003" y="160642"/>
                  </a:cubicBezTo>
                  <a:cubicBezTo>
                    <a:pt x="251501" y="165144"/>
                    <a:pt x="247476" y="169714"/>
                    <a:pt x="243929" y="174352"/>
                  </a:cubicBezTo>
                  <a:cubicBezTo>
                    <a:pt x="240382" y="178991"/>
                    <a:pt x="237381" y="185266"/>
                    <a:pt x="234925" y="193179"/>
                  </a:cubicBezTo>
                  <a:cubicBezTo>
                    <a:pt x="232469" y="201092"/>
                    <a:pt x="230286" y="208118"/>
                    <a:pt x="228376" y="214257"/>
                  </a:cubicBezTo>
                  <a:cubicBezTo>
                    <a:pt x="226466" y="220396"/>
                    <a:pt x="224966" y="228582"/>
                    <a:pt x="223874" y="238814"/>
                  </a:cubicBezTo>
                  <a:cubicBezTo>
                    <a:pt x="222783" y="249046"/>
                    <a:pt x="221896" y="257367"/>
                    <a:pt x="221214" y="263779"/>
                  </a:cubicBezTo>
                  <a:cubicBezTo>
                    <a:pt x="220532" y="270192"/>
                    <a:pt x="220054" y="279196"/>
                    <a:pt x="219782" y="290792"/>
                  </a:cubicBezTo>
                  <a:cubicBezTo>
                    <a:pt x="219509" y="302388"/>
                    <a:pt x="219372" y="310915"/>
                    <a:pt x="219372" y="316372"/>
                  </a:cubicBezTo>
                  <a:cubicBezTo>
                    <a:pt x="219372" y="321829"/>
                    <a:pt x="219372" y="330287"/>
                    <a:pt x="219372" y="341747"/>
                  </a:cubicBezTo>
                  <a:cubicBezTo>
                    <a:pt x="219372" y="345294"/>
                    <a:pt x="219372" y="347886"/>
                    <a:pt x="219372" y="349523"/>
                  </a:cubicBezTo>
                  <a:cubicBezTo>
                    <a:pt x="219372" y="360164"/>
                    <a:pt x="219509" y="369578"/>
                    <a:pt x="219782" y="377763"/>
                  </a:cubicBezTo>
                  <a:cubicBezTo>
                    <a:pt x="220054" y="385949"/>
                    <a:pt x="220668" y="395976"/>
                    <a:pt x="221623" y="407845"/>
                  </a:cubicBezTo>
                  <a:cubicBezTo>
                    <a:pt x="222578" y="419714"/>
                    <a:pt x="223874" y="430083"/>
                    <a:pt x="225512" y="438950"/>
                  </a:cubicBezTo>
                  <a:cubicBezTo>
                    <a:pt x="227149" y="447818"/>
                    <a:pt x="229536" y="457027"/>
                    <a:pt x="232674" y="466576"/>
                  </a:cubicBezTo>
                  <a:cubicBezTo>
                    <a:pt x="235812" y="476126"/>
                    <a:pt x="239563" y="484039"/>
                    <a:pt x="243929" y="490315"/>
                  </a:cubicBezTo>
                  <a:cubicBezTo>
                    <a:pt x="248295" y="496590"/>
                    <a:pt x="253820" y="501706"/>
                    <a:pt x="260505" y="505662"/>
                  </a:cubicBezTo>
                  <a:cubicBezTo>
                    <a:pt x="267190" y="509619"/>
                    <a:pt x="274761" y="511597"/>
                    <a:pt x="283220" y="511597"/>
                  </a:cubicBezTo>
                  <a:cubicBezTo>
                    <a:pt x="292769" y="511597"/>
                    <a:pt x="301296" y="509551"/>
                    <a:pt x="308799" y="505458"/>
                  </a:cubicBezTo>
                  <a:cubicBezTo>
                    <a:pt x="316303" y="501365"/>
                    <a:pt x="322442" y="496454"/>
                    <a:pt x="327217" y="490724"/>
                  </a:cubicBezTo>
                  <a:cubicBezTo>
                    <a:pt x="331992" y="484994"/>
                    <a:pt x="336016" y="477081"/>
                    <a:pt x="339291" y="466986"/>
                  </a:cubicBezTo>
                  <a:cubicBezTo>
                    <a:pt x="342565" y="456890"/>
                    <a:pt x="345020" y="447954"/>
                    <a:pt x="346658" y="440178"/>
                  </a:cubicBezTo>
                  <a:cubicBezTo>
                    <a:pt x="348295" y="432402"/>
                    <a:pt x="349523" y="422170"/>
                    <a:pt x="350341" y="409482"/>
                  </a:cubicBezTo>
                  <a:cubicBezTo>
                    <a:pt x="351160" y="396795"/>
                    <a:pt x="351637" y="387177"/>
                    <a:pt x="351774" y="380628"/>
                  </a:cubicBezTo>
                  <a:cubicBezTo>
                    <a:pt x="351910" y="374080"/>
                    <a:pt x="351978" y="364939"/>
                    <a:pt x="351978" y="353207"/>
                  </a:cubicBezTo>
                  <a:cubicBezTo>
                    <a:pt x="351978" y="350751"/>
                    <a:pt x="351978" y="348977"/>
                    <a:pt x="351978" y="347886"/>
                  </a:cubicBezTo>
                  <a:cubicBezTo>
                    <a:pt x="353070" y="338609"/>
                    <a:pt x="353615" y="324148"/>
                    <a:pt x="353615" y="304503"/>
                  </a:cubicBezTo>
                  <a:cubicBezTo>
                    <a:pt x="353615" y="303138"/>
                    <a:pt x="353684" y="297681"/>
                    <a:pt x="353820" y="288132"/>
                  </a:cubicBezTo>
                  <a:cubicBezTo>
                    <a:pt x="353956" y="278582"/>
                    <a:pt x="354025" y="270874"/>
                    <a:pt x="354025" y="265007"/>
                  </a:cubicBezTo>
                  <a:cubicBezTo>
                    <a:pt x="354025" y="259141"/>
                    <a:pt x="353615" y="250751"/>
                    <a:pt x="352797" y="239837"/>
                  </a:cubicBezTo>
                  <a:cubicBezTo>
                    <a:pt x="351978" y="228923"/>
                    <a:pt x="350887" y="219919"/>
                    <a:pt x="349523" y="212824"/>
                  </a:cubicBezTo>
                  <a:cubicBezTo>
                    <a:pt x="348158" y="205730"/>
                    <a:pt x="345907" y="197681"/>
                    <a:pt x="342769" y="188677"/>
                  </a:cubicBezTo>
                  <a:cubicBezTo>
                    <a:pt x="339632" y="179673"/>
                    <a:pt x="335880" y="172511"/>
                    <a:pt x="331514" y="167190"/>
                  </a:cubicBezTo>
                  <a:cubicBezTo>
                    <a:pt x="327149" y="161869"/>
                    <a:pt x="321555" y="157367"/>
                    <a:pt x="314734" y="153684"/>
                  </a:cubicBezTo>
                  <a:cubicBezTo>
                    <a:pt x="307913" y="150000"/>
                    <a:pt x="300136" y="148159"/>
                    <a:pt x="291405" y="148159"/>
                  </a:cubicBezTo>
                  <a:close/>
                  <a:moveTo>
                    <a:pt x="909487" y="2456"/>
                  </a:moveTo>
                  <a:cubicBezTo>
                    <a:pt x="929951" y="2456"/>
                    <a:pt x="950824" y="4639"/>
                    <a:pt x="972107" y="9004"/>
                  </a:cubicBezTo>
                  <a:cubicBezTo>
                    <a:pt x="993389" y="13370"/>
                    <a:pt x="1014535" y="20328"/>
                    <a:pt x="1035545" y="29877"/>
                  </a:cubicBezTo>
                  <a:cubicBezTo>
                    <a:pt x="1056554" y="39427"/>
                    <a:pt x="1075176" y="50887"/>
                    <a:pt x="1091411" y="64257"/>
                  </a:cubicBezTo>
                  <a:cubicBezTo>
                    <a:pt x="1107646" y="77627"/>
                    <a:pt x="1120811" y="94270"/>
                    <a:pt x="1130907" y="114189"/>
                  </a:cubicBezTo>
                  <a:cubicBezTo>
                    <a:pt x="1141002" y="134107"/>
                    <a:pt x="1146050" y="155798"/>
                    <a:pt x="1146050" y="179264"/>
                  </a:cubicBezTo>
                  <a:cubicBezTo>
                    <a:pt x="1146050" y="200273"/>
                    <a:pt x="1143253" y="218623"/>
                    <a:pt x="1137660" y="234312"/>
                  </a:cubicBezTo>
                  <a:cubicBezTo>
                    <a:pt x="1132066" y="250000"/>
                    <a:pt x="1123949" y="262756"/>
                    <a:pt x="1113308" y="272579"/>
                  </a:cubicBezTo>
                  <a:cubicBezTo>
                    <a:pt x="1102666" y="282402"/>
                    <a:pt x="1091889" y="290246"/>
                    <a:pt x="1080975" y="296112"/>
                  </a:cubicBezTo>
                  <a:cubicBezTo>
                    <a:pt x="1070061" y="301979"/>
                    <a:pt x="1057100" y="307231"/>
                    <a:pt x="1042093" y="311870"/>
                  </a:cubicBezTo>
                  <a:cubicBezTo>
                    <a:pt x="1084385" y="324966"/>
                    <a:pt x="1114604" y="343111"/>
                    <a:pt x="1132748" y="366303"/>
                  </a:cubicBezTo>
                  <a:cubicBezTo>
                    <a:pt x="1150893" y="389496"/>
                    <a:pt x="1159965" y="418827"/>
                    <a:pt x="1159965" y="454298"/>
                  </a:cubicBezTo>
                  <a:cubicBezTo>
                    <a:pt x="1159965" y="479400"/>
                    <a:pt x="1156282" y="502252"/>
                    <a:pt x="1148915" y="522852"/>
                  </a:cubicBezTo>
                  <a:cubicBezTo>
                    <a:pt x="1141548" y="543452"/>
                    <a:pt x="1132066" y="560710"/>
                    <a:pt x="1120470" y="574626"/>
                  </a:cubicBezTo>
                  <a:cubicBezTo>
                    <a:pt x="1108874" y="588541"/>
                    <a:pt x="1094685" y="600683"/>
                    <a:pt x="1077905" y="611051"/>
                  </a:cubicBezTo>
                  <a:cubicBezTo>
                    <a:pt x="1061125" y="621420"/>
                    <a:pt x="1044412" y="629537"/>
                    <a:pt x="1027769" y="635403"/>
                  </a:cubicBezTo>
                  <a:cubicBezTo>
                    <a:pt x="1011125" y="641270"/>
                    <a:pt x="992980" y="645976"/>
                    <a:pt x="973335" y="649523"/>
                  </a:cubicBezTo>
                  <a:cubicBezTo>
                    <a:pt x="953689" y="653070"/>
                    <a:pt x="936363" y="655390"/>
                    <a:pt x="921356" y="656481"/>
                  </a:cubicBezTo>
                  <a:cubicBezTo>
                    <a:pt x="906350" y="657573"/>
                    <a:pt x="890933" y="658118"/>
                    <a:pt x="875108" y="658118"/>
                  </a:cubicBezTo>
                  <a:cubicBezTo>
                    <a:pt x="834999" y="658118"/>
                    <a:pt x="799255" y="654639"/>
                    <a:pt x="767877" y="647682"/>
                  </a:cubicBezTo>
                  <a:cubicBezTo>
                    <a:pt x="736499" y="640724"/>
                    <a:pt x="708123" y="629537"/>
                    <a:pt x="682748" y="614121"/>
                  </a:cubicBezTo>
                  <a:cubicBezTo>
                    <a:pt x="657373" y="598705"/>
                    <a:pt x="637454" y="577286"/>
                    <a:pt x="622993" y="549864"/>
                  </a:cubicBezTo>
                  <a:cubicBezTo>
                    <a:pt x="608532" y="522443"/>
                    <a:pt x="600347" y="489496"/>
                    <a:pt x="598437" y="451024"/>
                  </a:cubicBezTo>
                  <a:cubicBezTo>
                    <a:pt x="598437" y="442293"/>
                    <a:pt x="602802" y="437927"/>
                    <a:pt x="611533" y="437927"/>
                  </a:cubicBezTo>
                  <a:lnTo>
                    <a:pt x="806349" y="437927"/>
                  </a:lnTo>
                  <a:cubicBezTo>
                    <a:pt x="811261" y="437927"/>
                    <a:pt x="814876" y="438473"/>
                    <a:pt x="817195" y="439564"/>
                  </a:cubicBezTo>
                  <a:cubicBezTo>
                    <a:pt x="819515" y="440656"/>
                    <a:pt x="820811" y="443111"/>
                    <a:pt x="821083" y="446931"/>
                  </a:cubicBezTo>
                  <a:lnTo>
                    <a:pt x="821083" y="447750"/>
                  </a:lnTo>
                  <a:cubicBezTo>
                    <a:pt x="823266" y="465212"/>
                    <a:pt x="828109" y="478582"/>
                    <a:pt x="835613" y="487859"/>
                  </a:cubicBezTo>
                  <a:cubicBezTo>
                    <a:pt x="843116" y="497136"/>
                    <a:pt x="854917" y="501774"/>
                    <a:pt x="871015" y="501774"/>
                  </a:cubicBezTo>
                  <a:cubicBezTo>
                    <a:pt x="885476" y="501774"/>
                    <a:pt x="896868" y="497477"/>
                    <a:pt x="905190" y="488882"/>
                  </a:cubicBezTo>
                  <a:cubicBezTo>
                    <a:pt x="913512" y="480287"/>
                    <a:pt x="917673" y="469305"/>
                    <a:pt x="917673" y="455935"/>
                  </a:cubicBezTo>
                  <a:cubicBezTo>
                    <a:pt x="917673" y="445021"/>
                    <a:pt x="915831" y="435676"/>
                    <a:pt x="912148" y="427900"/>
                  </a:cubicBezTo>
                  <a:cubicBezTo>
                    <a:pt x="908464" y="420123"/>
                    <a:pt x="904030" y="414189"/>
                    <a:pt x="898846" y="410096"/>
                  </a:cubicBezTo>
                  <a:cubicBezTo>
                    <a:pt x="893662" y="406003"/>
                    <a:pt x="886977" y="402797"/>
                    <a:pt x="878792" y="400478"/>
                  </a:cubicBezTo>
                  <a:cubicBezTo>
                    <a:pt x="870606" y="398159"/>
                    <a:pt x="863239" y="396726"/>
                    <a:pt x="856691" y="396181"/>
                  </a:cubicBezTo>
                  <a:cubicBezTo>
                    <a:pt x="850142" y="395635"/>
                    <a:pt x="842366" y="395362"/>
                    <a:pt x="833362" y="395362"/>
                  </a:cubicBezTo>
                  <a:lnTo>
                    <a:pt x="815354" y="395362"/>
                  </a:lnTo>
                  <a:cubicBezTo>
                    <a:pt x="804712" y="395362"/>
                    <a:pt x="797414" y="392224"/>
                    <a:pt x="793457" y="385949"/>
                  </a:cubicBezTo>
                  <a:cubicBezTo>
                    <a:pt x="789501" y="379673"/>
                    <a:pt x="787523" y="369987"/>
                    <a:pt x="787523" y="356890"/>
                  </a:cubicBezTo>
                  <a:lnTo>
                    <a:pt x="787523" y="330696"/>
                  </a:lnTo>
                  <a:cubicBezTo>
                    <a:pt x="787523" y="308050"/>
                    <a:pt x="789023" y="291337"/>
                    <a:pt x="792025" y="280560"/>
                  </a:cubicBezTo>
                  <a:cubicBezTo>
                    <a:pt x="795026" y="269782"/>
                    <a:pt x="800892" y="264393"/>
                    <a:pt x="809624" y="264393"/>
                  </a:cubicBezTo>
                  <a:lnTo>
                    <a:pt x="842366" y="264393"/>
                  </a:lnTo>
                  <a:cubicBezTo>
                    <a:pt x="864194" y="264393"/>
                    <a:pt x="881111" y="259960"/>
                    <a:pt x="893116" y="251092"/>
                  </a:cubicBezTo>
                  <a:cubicBezTo>
                    <a:pt x="905122" y="242224"/>
                    <a:pt x="911124" y="225376"/>
                    <a:pt x="911124" y="200546"/>
                  </a:cubicBezTo>
                  <a:cubicBezTo>
                    <a:pt x="911124" y="188541"/>
                    <a:pt x="907714" y="178582"/>
                    <a:pt x="900893" y="170669"/>
                  </a:cubicBezTo>
                  <a:cubicBezTo>
                    <a:pt x="894071" y="162756"/>
                    <a:pt x="884931" y="158800"/>
                    <a:pt x="873471" y="158800"/>
                  </a:cubicBezTo>
                  <a:cubicBezTo>
                    <a:pt x="851643" y="158800"/>
                    <a:pt x="838546" y="168895"/>
                    <a:pt x="834180" y="189086"/>
                  </a:cubicBezTo>
                  <a:lnTo>
                    <a:pt x="834180" y="205457"/>
                  </a:lnTo>
                  <a:cubicBezTo>
                    <a:pt x="831452" y="216917"/>
                    <a:pt x="825449" y="224557"/>
                    <a:pt x="816172" y="228377"/>
                  </a:cubicBezTo>
                  <a:cubicBezTo>
                    <a:pt x="758873" y="228377"/>
                    <a:pt x="707304" y="227286"/>
                    <a:pt x="661465" y="225103"/>
                  </a:cubicBezTo>
                  <a:cubicBezTo>
                    <a:pt x="659283" y="225103"/>
                    <a:pt x="655804" y="225239"/>
                    <a:pt x="651029" y="225512"/>
                  </a:cubicBezTo>
                  <a:cubicBezTo>
                    <a:pt x="646254" y="225785"/>
                    <a:pt x="642639" y="225921"/>
                    <a:pt x="640183" y="225921"/>
                  </a:cubicBezTo>
                  <a:cubicBezTo>
                    <a:pt x="618900" y="225921"/>
                    <a:pt x="608259" y="220737"/>
                    <a:pt x="608259" y="210369"/>
                  </a:cubicBezTo>
                  <a:cubicBezTo>
                    <a:pt x="612352" y="171624"/>
                    <a:pt x="615626" y="147204"/>
                    <a:pt x="618082" y="137108"/>
                  </a:cubicBezTo>
                  <a:cubicBezTo>
                    <a:pt x="625722" y="105457"/>
                    <a:pt x="642229" y="79536"/>
                    <a:pt x="667604" y="59345"/>
                  </a:cubicBezTo>
                  <a:cubicBezTo>
                    <a:pt x="675244" y="53070"/>
                    <a:pt x="683839" y="47204"/>
                    <a:pt x="693389" y="41747"/>
                  </a:cubicBezTo>
                  <a:cubicBezTo>
                    <a:pt x="721220" y="25375"/>
                    <a:pt x="752666" y="14734"/>
                    <a:pt x="787727" y="9823"/>
                  </a:cubicBezTo>
                  <a:cubicBezTo>
                    <a:pt x="822789" y="4912"/>
                    <a:pt x="863375" y="2456"/>
                    <a:pt x="909487" y="2456"/>
                  </a:cubicBezTo>
                  <a:close/>
                  <a:moveTo>
                    <a:pt x="286494" y="0"/>
                  </a:moveTo>
                  <a:cubicBezTo>
                    <a:pt x="319509" y="0"/>
                    <a:pt x="349727" y="3752"/>
                    <a:pt x="377149" y="11255"/>
                  </a:cubicBezTo>
                  <a:cubicBezTo>
                    <a:pt x="404570" y="18759"/>
                    <a:pt x="427967" y="28786"/>
                    <a:pt x="447340" y="41337"/>
                  </a:cubicBezTo>
                  <a:cubicBezTo>
                    <a:pt x="466712" y="53888"/>
                    <a:pt x="483902" y="69236"/>
                    <a:pt x="498909" y="87381"/>
                  </a:cubicBezTo>
                  <a:cubicBezTo>
                    <a:pt x="513916" y="105526"/>
                    <a:pt x="525921" y="124421"/>
                    <a:pt x="534925" y="144066"/>
                  </a:cubicBezTo>
                  <a:cubicBezTo>
                    <a:pt x="543929" y="163711"/>
                    <a:pt x="551296" y="185062"/>
                    <a:pt x="557026" y="208118"/>
                  </a:cubicBezTo>
                  <a:cubicBezTo>
                    <a:pt x="562756" y="231174"/>
                    <a:pt x="566712" y="253207"/>
                    <a:pt x="568895" y="274216"/>
                  </a:cubicBezTo>
                  <a:cubicBezTo>
                    <a:pt x="571078" y="295226"/>
                    <a:pt x="572169" y="317054"/>
                    <a:pt x="572169" y="339700"/>
                  </a:cubicBezTo>
                  <a:cubicBezTo>
                    <a:pt x="572169" y="391542"/>
                    <a:pt x="564734" y="437791"/>
                    <a:pt x="549864" y="478446"/>
                  </a:cubicBezTo>
                  <a:cubicBezTo>
                    <a:pt x="534993" y="519100"/>
                    <a:pt x="514393" y="552388"/>
                    <a:pt x="488063" y="578309"/>
                  </a:cubicBezTo>
                  <a:cubicBezTo>
                    <a:pt x="461733" y="604230"/>
                    <a:pt x="431105" y="623875"/>
                    <a:pt x="396180" y="637245"/>
                  </a:cubicBezTo>
                  <a:cubicBezTo>
                    <a:pt x="361255" y="650615"/>
                    <a:pt x="323056" y="657300"/>
                    <a:pt x="281583" y="657300"/>
                  </a:cubicBezTo>
                  <a:cubicBezTo>
                    <a:pt x="250750" y="657300"/>
                    <a:pt x="222715" y="654367"/>
                    <a:pt x="197476" y="648500"/>
                  </a:cubicBezTo>
                  <a:cubicBezTo>
                    <a:pt x="172237" y="642634"/>
                    <a:pt x="150341" y="634653"/>
                    <a:pt x="131787" y="624558"/>
                  </a:cubicBezTo>
                  <a:cubicBezTo>
                    <a:pt x="113233" y="614462"/>
                    <a:pt x="96794" y="601638"/>
                    <a:pt x="82469" y="586085"/>
                  </a:cubicBezTo>
                  <a:cubicBezTo>
                    <a:pt x="68144" y="570533"/>
                    <a:pt x="56275" y="553957"/>
                    <a:pt x="46862" y="536358"/>
                  </a:cubicBezTo>
                  <a:cubicBezTo>
                    <a:pt x="37449" y="518759"/>
                    <a:pt x="29468" y="498568"/>
                    <a:pt x="22919" y="475785"/>
                  </a:cubicBezTo>
                  <a:cubicBezTo>
                    <a:pt x="16371" y="453002"/>
                    <a:pt x="11391" y="430424"/>
                    <a:pt x="7981" y="408050"/>
                  </a:cubicBezTo>
                  <a:cubicBezTo>
                    <a:pt x="4570" y="385676"/>
                    <a:pt x="1910" y="360710"/>
                    <a:pt x="0" y="333152"/>
                  </a:cubicBezTo>
                  <a:cubicBezTo>
                    <a:pt x="0" y="126058"/>
                    <a:pt x="95498" y="15007"/>
                    <a:pt x="28649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5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57" name="TextBox 88">
              <a:extLst>
                <a:ext uri="{FF2B5EF4-FFF2-40B4-BE49-F238E27FC236}">
                  <a16:creationId xmlns:a16="http://schemas.microsoft.com/office/drawing/2014/main" id="{CC6C80F5-87CF-294C-98F6-ABF21D13E9FD}"/>
                </a:ext>
              </a:extLst>
            </p:cNvPr>
            <p:cNvSpPr txBox="1"/>
            <p:nvPr/>
          </p:nvSpPr>
          <p:spPr>
            <a:xfrm>
              <a:off x="7388730" y="2432858"/>
              <a:ext cx="3621488" cy="954107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fr-BJ" sz="2700" b="1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</a:rPr>
                <a:t>CONDUITE</a:t>
              </a:r>
              <a:r>
                <a:rPr lang="fr-FR" sz="2700" b="1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</a:rPr>
                <a:t> D</a:t>
              </a:r>
              <a:r>
                <a:rPr lang="fr-BJ" sz="2700" b="1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</a:rPr>
                <a:t>E L' ÉVALUATION DU PROGRAMME</a:t>
              </a:r>
              <a:endParaRPr lang="fr-FR" altLang="fr-FR" sz="27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67" name="Rectangle : coins arrondis 66">
            <a:extLst>
              <a:ext uri="{FF2B5EF4-FFF2-40B4-BE49-F238E27FC236}">
                <a16:creationId xmlns:a16="http://schemas.microsoft.com/office/drawing/2014/main" id="{1FBCD1D6-64F6-484A-AC2F-A54E9A6CF647}"/>
              </a:ext>
            </a:extLst>
          </p:cNvPr>
          <p:cNvSpPr/>
          <p:nvPr/>
        </p:nvSpPr>
        <p:spPr>
          <a:xfrm flipH="1">
            <a:off x="5434364" y="723879"/>
            <a:ext cx="58396" cy="589797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228600" dist="63500" algn="l" rotWithShape="0">
              <a:schemeClr val="bg2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3ED09B9-679B-4230-9ACB-2729AF536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73EAA-5073-433F-B847-B16BDAF1319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939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13">
            <a:extLst>
              <a:ext uri="{FF2B5EF4-FFF2-40B4-BE49-F238E27FC236}">
                <a16:creationId xmlns:a16="http://schemas.microsoft.com/office/drawing/2014/main" id="{5B322FC5-4B36-B593-46A5-4872D345A283}"/>
              </a:ext>
            </a:extLst>
          </p:cNvPr>
          <p:cNvSpPr txBox="1"/>
          <p:nvPr/>
        </p:nvSpPr>
        <p:spPr>
          <a:xfrm>
            <a:off x="866775" y="2204544"/>
            <a:ext cx="21901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BENEFICIAIRES</a:t>
            </a:r>
          </a:p>
          <a:p>
            <a:pPr algn="r"/>
            <a:r>
              <a:rPr lang="fr-F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1 400 000 écoliers</a:t>
            </a:r>
          </a:p>
          <a:p>
            <a:pPr algn="r"/>
            <a:r>
              <a:rPr lang="fr-F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52% Garçons</a:t>
            </a:r>
          </a:p>
          <a:p>
            <a:pPr algn="r"/>
            <a:r>
              <a:rPr lang="fr-F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48 % Filles</a:t>
            </a:r>
          </a:p>
        </p:txBody>
      </p:sp>
      <p:grpSp>
        <p:nvGrpSpPr>
          <p:cNvPr id="54" name="그룹 47">
            <a:extLst>
              <a:ext uri="{FF2B5EF4-FFF2-40B4-BE49-F238E27FC236}">
                <a16:creationId xmlns:a16="http://schemas.microsoft.com/office/drawing/2014/main" id="{857A36DC-684E-630F-7412-CA14F3549178}"/>
              </a:ext>
            </a:extLst>
          </p:cNvPr>
          <p:cNvGrpSpPr/>
          <p:nvPr/>
        </p:nvGrpSpPr>
        <p:grpSpPr>
          <a:xfrm>
            <a:off x="3172949" y="2213542"/>
            <a:ext cx="5459485" cy="2343581"/>
            <a:chOff x="3360334" y="2299660"/>
            <a:chExt cx="5459485" cy="2361647"/>
          </a:xfrm>
        </p:grpSpPr>
        <p:sp>
          <p:nvSpPr>
            <p:cNvPr id="55" name="Oval 94">
              <a:extLst>
                <a:ext uri="{FF2B5EF4-FFF2-40B4-BE49-F238E27FC236}">
                  <a16:creationId xmlns:a16="http://schemas.microsoft.com/office/drawing/2014/main" id="{B0D56495-43FC-D6A6-D385-BE8564D829C3}"/>
                </a:ext>
              </a:extLst>
            </p:cNvPr>
            <p:cNvSpPr/>
            <p:nvPr/>
          </p:nvSpPr>
          <p:spPr>
            <a:xfrm>
              <a:off x="3360334" y="2373247"/>
              <a:ext cx="725420" cy="72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56" name="Oval 97">
              <a:extLst>
                <a:ext uri="{FF2B5EF4-FFF2-40B4-BE49-F238E27FC236}">
                  <a16:creationId xmlns:a16="http://schemas.microsoft.com/office/drawing/2014/main" id="{21C9789B-B07C-9BB0-2642-30CFCEC3D8B7}"/>
                </a:ext>
              </a:extLst>
            </p:cNvPr>
            <p:cNvSpPr/>
            <p:nvPr/>
          </p:nvSpPr>
          <p:spPr>
            <a:xfrm>
              <a:off x="7307483" y="3935887"/>
              <a:ext cx="725420" cy="72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57" name="Oval 98">
              <a:extLst>
                <a:ext uri="{FF2B5EF4-FFF2-40B4-BE49-F238E27FC236}">
                  <a16:creationId xmlns:a16="http://schemas.microsoft.com/office/drawing/2014/main" id="{0B83E363-1E5A-934B-74A7-85B985B9B733}"/>
                </a:ext>
              </a:extLst>
            </p:cNvPr>
            <p:cNvSpPr/>
            <p:nvPr/>
          </p:nvSpPr>
          <p:spPr>
            <a:xfrm>
              <a:off x="8094399" y="2299660"/>
              <a:ext cx="725420" cy="72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58" name="Parallelogram 30">
              <a:extLst>
                <a:ext uri="{FF2B5EF4-FFF2-40B4-BE49-F238E27FC236}">
                  <a16:creationId xmlns:a16="http://schemas.microsoft.com/office/drawing/2014/main" id="{BAA99F1E-1BC0-2563-8C1A-B505B3BCFB7E}"/>
                </a:ext>
              </a:extLst>
            </p:cNvPr>
            <p:cNvSpPr/>
            <p:nvPr/>
          </p:nvSpPr>
          <p:spPr>
            <a:xfrm flipH="1">
              <a:off x="4214929" y="4127752"/>
              <a:ext cx="352805" cy="353677"/>
            </a:xfrm>
            <a:custGeom>
              <a:avLst/>
              <a:gdLst/>
              <a:ahLst/>
              <a:cxnLst/>
              <a:rect l="l" t="t" r="r" b="b"/>
              <a:pathLst>
                <a:path w="3240000" h="3248012">
                  <a:moveTo>
                    <a:pt x="712553" y="858820"/>
                  </a:moveTo>
                  <a:cubicBezTo>
                    <a:pt x="727950" y="858820"/>
                    <a:pt x="743348" y="864694"/>
                    <a:pt x="755096" y="876443"/>
                  </a:cubicBezTo>
                  <a:lnTo>
                    <a:pt x="1193671" y="1315016"/>
                  </a:lnTo>
                  <a:lnTo>
                    <a:pt x="1509169" y="999517"/>
                  </a:lnTo>
                  <a:cubicBezTo>
                    <a:pt x="1509517" y="999169"/>
                    <a:pt x="1509868" y="998827"/>
                    <a:pt x="1510414" y="998691"/>
                  </a:cubicBezTo>
                  <a:lnTo>
                    <a:pt x="1518932" y="988592"/>
                  </a:lnTo>
                  <a:cubicBezTo>
                    <a:pt x="1531945" y="978263"/>
                    <a:pt x="1547912" y="974188"/>
                    <a:pt x="1563209" y="975946"/>
                  </a:cubicBezTo>
                  <a:cubicBezTo>
                    <a:pt x="1578505" y="977705"/>
                    <a:pt x="1593131" y="985299"/>
                    <a:pt x="1603459" y="998313"/>
                  </a:cubicBezTo>
                  <a:lnTo>
                    <a:pt x="1892346" y="1362277"/>
                  </a:lnTo>
                  <a:lnTo>
                    <a:pt x="2149759" y="1177067"/>
                  </a:lnTo>
                  <a:lnTo>
                    <a:pt x="2151621" y="1174867"/>
                  </a:lnTo>
                  <a:cubicBezTo>
                    <a:pt x="2159033" y="1169006"/>
                    <a:pt x="2167397" y="1165168"/>
                    <a:pt x="2176160" y="1163802"/>
                  </a:cubicBezTo>
                  <a:cubicBezTo>
                    <a:pt x="2177188" y="1163485"/>
                    <a:pt x="2178237" y="1163269"/>
                    <a:pt x="2179375" y="1163558"/>
                  </a:cubicBezTo>
                  <a:cubicBezTo>
                    <a:pt x="2184768" y="1161771"/>
                    <a:pt x="2190389" y="1161654"/>
                    <a:pt x="2195921" y="1162300"/>
                  </a:cubicBezTo>
                  <a:cubicBezTo>
                    <a:pt x="2196662" y="1162386"/>
                    <a:pt x="2197402" y="1162487"/>
                    <a:pt x="2198081" y="1162987"/>
                  </a:cubicBezTo>
                  <a:cubicBezTo>
                    <a:pt x="2202197" y="1163290"/>
                    <a:pt x="2206218" y="1164270"/>
                    <a:pt x="2209739" y="1166702"/>
                  </a:cubicBezTo>
                  <a:cubicBezTo>
                    <a:pt x="2213116" y="1166857"/>
                    <a:pt x="2216051" y="1168231"/>
                    <a:pt x="2218766" y="1170038"/>
                  </a:cubicBezTo>
                  <a:cubicBezTo>
                    <a:pt x="2225342" y="1173160"/>
                    <a:pt x="2231151" y="1177875"/>
                    <a:pt x="2235489" y="1184194"/>
                  </a:cubicBezTo>
                  <a:lnTo>
                    <a:pt x="2236132" y="1184737"/>
                  </a:lnTo>
                  <a:lnTo>
                    <a:pt x="2236287" y="1184934"/>
                  </a:lnTo>
                  <a:lnTo>
                    <a:pt x="2238712" y="1187183"/>
                  </a:lnTo>
                  <a:cubicBezTo>
                    <a:pt x="2239115" y="1187744"/>
                    <a:pt x="2239507" y="1188310"/>
                    <a:pt x="2239574" y="1189090"/>
                  </a:cubicBezTo>
                  <a:lnTo>
                    <a:pt x="2540580" y="1569705"/>
                  </a:lnTo>
                  <a:cubicBezTo>
                    <a:pt x="2561191" y="1595768"/>
                    <a:pt x="2556772" y="1633604"/>
                    <a:pt x="2530710" y="1654215"/>
                  </a:cubicBezTo>
                  <a:cubicBezTo>
                    <a:pt x="2504647" y="1674827"/>
                    <a:pt x="2466811" y="1670408"/>
                    <a:pt x="2446199" y="1644345"/>
                  </a:cubicBezTo>
                  <a:lnTo>
                    <a:pt x="2177884" y="1305067"/>
                  </a:lnTo>
                  <a:lnTo>
                    <a:pt x="1934804" y="1479967"/>
                  </a:lnTo>
                  <a:cubicBezTo>
                    <a:pt x="1927367" y="1485317"/>
                    <a:pt x="1919123" y="1488726"/>
                    <a:pt x="1910598" y="1489881"/>
                  </a:cubicBezTo>
                  <a:cubicBezTo>
                    <a:pt x="1885257" y="1507791"/>
                    <a:pt x="1850121" y="1502627"/>
                    <a:pt x="1830495" y="1477903"/>
                  </a:cubicBezTo>
                  <a:lnTo>
                    <a:pt x="1551924" y="1126933"/>
                  </a:lnTo>
                  <a:lnTo>
                    <a:pt x="1239041" y="1439816"/>
                  </a:lnTo>
                  <a:cubicBezTo>
                    <a:pt x="1226569" y="1452288"/>
                    <a:pt x="1209983" y="1458139"/>
                    <a:pt x="1193674" y="1456888"/>
                  </a:cubicBezTo>
                  <a:cubicBezTo>
                    <a:pt x="1177363" y="1458142"/>
                    <a:pt x="1160774" y="1452290"/>
                    <a:pt x="1148301" y="1439816"/>
                  </a:cubicBezTo>
                  <a:lnTo>
                    <a:pt x="670011" y="961527"/>
                  </a:lnTo>
                  <a:cubicBezTo>
                    <a:pt x="646515" y="938031"/>
                    <a:pt x="646515" y="899938"/>
                    <a:pt x="670011" y="876442"/>
                  </a:cubicBezTo>
                  <a:cubicBezTo>
                    <a:pt x="681760" y="864694"/>
                    <a:pt x="697157" y="858820"/>
                    <a:pt x="712553" y="858820"/>
                  </a:cubicBezTo>
                  <a:close/>
                  <a:moveTo>
                    <a:pt x="2790000" y="699581"/>
                  </a:moveTo>
                  <a:lnTo>
                    <a:pt x="450000" y="699581"/>
                  </a:lnTo>
                  <a:lnTo>
                    <a:pt x="450000" y="1851581"/>
                  </a:lnTo>
                  <a:lnTo>
                    <a:pt x="2790000" y="1851581"/>
                  </a:lnTo>
                  <a:close/>
                  <a:moveTo>
                    <a:pt x="2987972" y="519497"/>
                  </a:moveTo>
                  <a:lnTo>
                    <a:pt x="2987972" y="2031665"/>
                  </a:lnTo>
                  <a:lnTo>
                    <a:pt x="252028" y="2031665"/>
                  </a:lnTo>
                  <a:lnTo>
                    <a:pt x="252028" y="519497"/>
                  </a:lnTo>
                  <a:close/>
                  <a:moveTo>
                    <a:pt x="1620000" y="0"/>
                  </a:moveTo>
                  <a:cubicBezTo>
                    <a:pt x="1540462" y="0"/>
                    <a:pt x="1475984" y="64478"/>
                    <a:pt x="1475984" y="144016"/>
                  </a:cubicBezTo>
                  <a:lnTo>
                    <a:pt x="1475984" y="267469"/>
                  </a:lnTo>
                  <a:lnTo>
                    <a:pt x="0" y="267469"/>
                  </a:lnTo>
                  <a:lnTo>
                    <a:pt x="0" y="2283693"/>
                  </a:lnTo>
                  <a:lnTo>
                    <a:pt x="852101" y="2283693"/>
                  </a:lnTo>
                  <a:lnTo>
                    <a:pt x="323771" y="3248012"/>
                  </a:lnTo>
                  <a:lnTo>
                    <a:pt x="621526" y="3248012"/>
                  </a:lnTo>
                  <a:lnTo>
                    <a:pt x="1149856" y="2283693"/>
                  </a:lnTo>
                  <a:lnTo>
                    <a:pt x="2090146" y="2283693"/>
                  </a:lnTo>
                  <a:lnTo>
                    <a:pt x="2618476" y="3248012"/>
                  </a:lnTo>
                  <a:lnTo>
                    <a:pt x="2916231" y="3248012"/>
                  </a:lnTo>
                  <a:lnTo>
                    <a:pt x="2387901" y="2283693"/>
                  </a:lnTo>
                  <a:lnTo>
                    <a:pt x="3240000" y="2283693"/>
                  </a:lnTo>
                  <a:lnTo>
                    <a:pt x="3240000" y="267469"/>
                  </a:lnTo>
                  <a:lnTo>
                    <a:pt x="1764016" y="267469"/>
                  </a:lnTo>
                  <a:lnTo>
                    <a:pt x="1764016" y="144016"/>
                  </a:lnTo>
                  <a:cubicBezTo>
                    <a:pt x="1764016" y="64478"/>
                    <a:pt x="1699538" y="0"/>
                    <a:pt x="1620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600"/>
            </a:p>
          </p:txBody>
        </p:sp>
        <p:sp>
          <p:nvSpPr>
            <p:cNvPr id="59" name="Oval 7">
              <a:extLst>
                <a:ext uri="{FF2B5EF4-FFF2-40B4-BE49-F238E27FC236}">
                  <a16:creationId xmlns:a16="http://schemas.microsoft.com/office/drawing/2014/main" id="{15E29737-0435-5E8E-B7E8-878086E2C14E}"/>
                </a:ext>
              </a:extLst>
            </p:cNvPr>
            <p:cNvSpPr/>
            <p:nvPr/>
          </p:nvSpPr>
          <p:spPr>
            <a:xfrm>
              <a:off x="6289915" y="2500943"/>
              <a:ext cx="362427" cy="362427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1415334" y="1947658"/>
                  </a:moveTo>
                  <a:lnTo>
                    <a:pt x="838053" y="2871852"/>
                  </a:lnTo>
                  <a:cubicBezTo>
                    <a:pt x="1312591" y="3168264"/>
                    <a:pt x="1913932" y="3170879"/>
                    <a:pt x="2391030" y="2878606"/>
                  </a:cubicBezTo>
                  <a:lnTo>
                    <a:pt x="1821709" y="1949263"/>
                  </a:lnTo>
                  <a:cubicBezTo>
                    <a:pt x="1763478" y="1986502"/>
                    <a:pt x="1694174" y="2007350"/>
                    <a:pt x="1620000" y="2007350"/>
                  </a:cubicBezTo>
                  <a:cubicBezTo>
                    <a:pt x="1544621" y="2007350"/>
                    <a:pt x="1474270" y="1985818"/>
                    <a:pt x="1415334" y="1947658"/>
                  </a:cubicBezTo>
                  <a:close/>
                  <a:moveTo>
                    <a:pt x="1620001" y="1350973"/>
                  </a:moveTo>
                  <a:cubicBezTo>
                    <a:pt x="1471421" y="1350973"/>
                    <a:pt x="1350973" y="1471421"/>
                    <a:pt x="1350973" y="1620001"/>
                  </a:cubicBezTo>
                  <a:cubicBezTo>
                    <a:pt x="1350973" y="1768581"/>
                    <a:pt x="1471421" y="1889029"/>
                    <a:pt x="1620001" y="1889029"/>
                  </a:cubicBezTo>
                  <a:cubicBezTo>
                    <a:pt x="1768581" y="1889029"/>
                    <a:pt x="1889029" y="1768581"/>
                    <a:pt x="1889029" y="1620001"/>
                  </a:cubicBezTo>
                  <a:cubicBezTo>
                    <a:pt x="1889029" y="1471421"/>
                    <a:pt x="1768581" y="1350973"/>
                    <a:pt x="1620001" y="1350973"/>
                  </a:cubicBezTo>
                  <a:close/>
                  <a:moveTo>
                    <a:pt x="2324470" y="322965"/>
                  </a:moveTo>
                  <a:lnTo>
                    <a:pt x="1804044" y="1281148"/>
                  </a:lnTo>
                  <a:cubicBezTo>
                    <a:pt x="1925507" y="1345192"/>
                    <a:pt x="2007350" y="1473038"/>
                    <a:pt x="2007350" y="1620000"/>
                  </a:cubicBezTo>
                  <a:lnTo>
                    <a:pt x="2005998" y="1633413"/>
                  </a:lnTo>
                  <a:lnTo>
                    <a:pt x="3095109" y="1671260"/>
                  </a:lnTo>
                  <a:cubicBezTo>
                    <a:pt x="3114541" y="1112092"/>
                    <a:pt x="2816135" y="590008"/>
                    <a:pt x="2324470" y="322965"/>
                  </a:cubicBezTo>
                  <a:close/>
                  <a:moveTo>
                    <a:pt x="926838" y="316888"/>
                  </a:moveTo>
                  <a:cubicBezTo>
                    <a:pt x="432869" y="579644"/>
                    <a:pt x="129933" y="1099113"/>
                    <a:pt x="144500" y="1658429"/>
                  </a:cubicBezTo>
                  <a:lnTo>
                    <a:pt x="1233664" y="1630062"/>
                  </a:lnTo>
                  <a:cubicBezTo>
                    <a:pt x="1232693" y="1626734"/>
                    <a:pt x="1232650" y="1623372"/>
                    <a:pt x="1232650" y="1620000"/>
                  </a:cubicBezTo>
                  <a:cubicBezTo>
                    <a:pt x="1232650" y="1471836"/>
                    <a:pt x="1315838" y="1343102"/>
                    <a:pt x="1438904" y="1279548"/>
                  </a:cubicBezTo>
                  <a:close/>
                  <a:moveTo>
                    <a:pt x="1620000" y="0"/>
                  </a:moveTo>
                  <a:cubicBezTo>
                    <a:pt x="2514701" y="0"/>
                    <a:pt x="3240000" y="725299"/>
                    <a:pt x="3240000" y="1620000"/>
                  </a:cubicBezTo>
                  <a:cubicBezTo>
                    <a:pt x="3240000" y="2514701"/>
                    <a:pt x="2514701" y="3240000"/>
                    <a:pt x="1620000" y="3240000"/>
                  </a:cubicBezTo>
                  <a:cubicBezTo>
                    <a:pt x="725299" y="3240000"/>
                    <a:pt x="0" y="2514701"/>
                    <a:pt x="0" y="1620000"/>
                  </a:cubicBezTo>
                  <a:cubicBezTo>
                    <a:pt x="0" y="725299"/>
                    <a:pt x="725299" y="0"/>
                    <a:pt x="1620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600"/>
            </a:p>
          </p:txBody>
        </p:sp>
        <p:grpSp>
          <p:nvGrpSpPr>
            <p:cNvPr id="60" name="그룹 43">
              <a:extLst>
                <a:ext uri="{FF2B5EF4-FFF2-40B4-BE49-F238E27FC236}">
                  <a16:creationId xmlns:a16="http://schemas.microsoft.com/office/drawing/2014/main" id="{41619C5D-00F3-387A-C38E-C7FF7BAF302B}"/>
                </a:ext>
              </a:extLst>
            </p:cNvPr>
            <p:cNvGrpSpPr/>
            <p:nvPr/>
          </p:nvGrpSpPr>
          <p:grpSpPr>
            <a:xfrm>
              <a:off x="4208243" y="2644948"/>
              <a:ext cx="940156" cy="1298632"/>
              <a:chOff x="4208243" y="2644948"/>
              <a:chExt cx="940156" cy="1298632"/>
            </a:xfrm>
          </p:grpSpPr>
          <p:sp>
            <p:nvSpPr>
              <p:cNvPr id="70" name="Rectangle 15">
                <a:extLst>
                  <a:ext uri="{FF2B5EF4-FFF2-40B4-BE49-F238E27FC236}">
                    <a16:creationId xmlns:a16="http://schemas.microsoft.com/office/drawing/2014/main" id="{66F60B57-CBDD-D2C2-68BF-238B07D3A12A}"/>
                  </a:ext>
                </a:extLst>
              </p:cNvPr>
              <p:cNvSpPr/>
              <p:nvPr/>
            </p:nvSpPr>
            <p:spPr>
              <a:xfrm rot="10800000">
                <a:off x="4208243" y="2644948"/>
                <a:ext cx="940156" cy="907440"/>
              </a:xfrm>
              <a:custGeom>
                <a:avLst/>
                <a:gdLst/>
                <a:ahLst/>
                <a:cxnLst/>
                <a:rect l="l" t="t" r="r" b="b"/>
                <a:pathLst>
                  <a:path w="929571" h="897222">
                    <a:moveTo>
                      <a:pt x="929571" y="731682"/>
                    </a:moveTo>
                    <a:lnTo>
                      <a:pt x="929571" y="897222"/>
                    </a:lnTo>
                    <a:lnTo>
                      <a:pt x="442770" y="897222"/>
                    </a:lnTo>
                    <a:lnTo>
                      <a:pt x="298754" y="897222"/>
                    </a:lnTo>
                    <a:lnTo>
                      <a:pt x="274103" y="897222"/>
                    </a:lnTo>
                    <a:cubicBezTo>
                      <a:pt x="274103" y="613647"/>
                      <a:pt x="176652" y="340818"/>
                      <a:pt x="0" y="123903"/>
                    </a:cubicBezTo>
                    <a:lnTo>
                      <a:pt x="116909" y="0"/>
                    </a:lnTo>
                    <a:cubicBezTo>
                      <a:pt x="291351" y="207479"/>
                      <a:pt x="400795" y="461979"/>
                      <a:pt x="432150" y="73168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71" name="직사각형 39">
                <a:extLst>
                  <a:ext uri="{FF2B5EF4-FFF2-40B4-BE49-F238E27FC236}">
                    <a16:creationId xmlns:a16="http://schemas.microsoft.com/office/drawing/2014/main" id="{46B8D747-5135-C1FD-31E6-15E71D029568}"/>
                  </a:ext>
                </a:extLst>
              </p:cNvPr>
              <p:cNvSpPr/>
              <p:nvPr/>
            </p:nvSpPr>
            <p:spPr>
              <a:xfrm rot="8013803">
                <a:off x="4525257" y="3527303"/>
                <a:ext cx="665367" cy="167187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600"/>
              </a:p>
            </p:txBody>
          </p:sp>
        </p:grpSp>
        <p:grpSp>
          <p:nvGrpSpPr>
            <p:cNvPr id="61" name="그룹 44">
              <a:extLst>
                <a:ext uri="{FF2B5EF4-FFF2-40B4-BE49-F238E27FC236}">
                  <a16:creationId xmlns:a16="http://schemas.microsoft.com/office/drawing/2014/main" id="{6F726141-AA2C-710D-E421-DB2EE762996E}"/>
                </a:ext>
              </a:extLst>
            </p:cNvPr>
            <p:cNvGrpSpPr/>
            <p:nvPr/>
          </p:nvGrpSpPr>
          <p:grpSpPr>
            <a:xfrm>
              <a:off x="4949768" y="3468925"/>
              <a:ext cx="1023989" cy="1021535"/>
              <a:chOff x="4949768" y="3468925"/>
              <a:chExt cx="1023989" cy="1021535"/>
            </a:xfrm>
          </p:grpSpPr>
          <p:sp>
            <p:nvSpPr>
              <p:cNvPr id="68" name="Rectangle 15">
                <a:extLst>
                  <a:ext uri="{FF2B5EF4-FFF2-40B4-BE49-F238E27FC236}">
                    <a16:creationId xmlns:a16="http://schemas.microsoft.com/office/drawing/2014/main" id="{BEE039A3-8531-D6EF-6999-F4DF7F6FB96A}"/>
                  </a:ext>
                </a:extLst>
              </p:cNvPr>
              <p:cNvSpPr/>
              <p:nvPr/>
            </p:nvSpPr>
            <p:spPr>
              <a:xfrm rot="8033242">
                <a:off x="4933409" y="3485284"/>
                <a:ext cx="940158" cy="907439"/>
              </a:xfrm>
              <a:custGeom>
                <a:avLst/>
                <a:gdLst/>
                <a:ahLst/>
                <a:cxnLst/>
                <a:rect l="l" t="t" r="r" b="b"/>
                <a:pathLst>
                  <a:path w="929571" h="897222">
                    <a:moveTo>
                      <a:pt x="929571" y="731682"/>
                    </a:moveTo>
                    <a:lnTo>
                      <a:pt x="929571" y="897222"/>
                    </a:lnTo>
                    <a:lnTo>
                      <a:pt x="442770" y="897222"/>
                    </a:lnTo>
                    <a:lnTo>
                      <a:pt x="298754" y="897222"/>
                    </a:lnTo>
                    <a:lnTo>
                      <a:pt x="274103" y="897222"/>
                    </a:lnTo>
                    <a:cubicBezTo>
                      <a:pt x="274103" y="613647"/>
                      <a:pt x="176652" y="340818"/>
                      <a:pt x="0" y="123903"/>
                    </a:cubicBezTo>
                    <a:lnTo>
                      <a:pt x="116909" y="0"/>
                    </a:lnTo>
                    <a:cubicBezTo>
                      <a:pt x="291351" y="207479"/>
                      <a:pt x="400795" y="461979"/>
                      <a:pt x="432150" y="73168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69" name="직사각형 40">
                <a:extLst>
                  <a:ext uri="{FF2B5EF4-FFF2-40B4-BE49-F238E27FC236}">
                    <a16:creationId xmlns:a16="http://schemas.microsoft.com/office/drawing/2014/main" id="{178B2417-6BE2-36AC-ADB8-77DE2D96B077}"/>
                  </a:ext>
                </a:extLst>
              </p:cNvPr>
              <p:cNvSpPr/>
              <p:nvPr/>
            </p:nvSpPr>
            <p:spPr>
              <a:xfrm rot="5400000">
                <a:off x="5557480" y="4074183"/>
                <a:ext cx="665367" cy="167187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600"/>
              </a:p>
            </p:txBody>
          </p:sp>
        </p:grpSp>
        <p:grpSp>
          <p:nvGrpSpPr>
            <p:cNvPr id="62" name="그룹 45">
              <a:extLst>
                <a:ext uri="{FF2B5EF4-FFF2-40B4-BE49-F238E27FC236}">
                  <a16:creationId xmlns:a16="http://schemas.microsoft.com/office/drawing/2014/main" id="{056E6D26-89FA-F5F2-E67F-DB67E94747CD}"/>
                </a:ext>
              </a:extLst>
            </p:cNvPr>
            <p:cNvGrpSpPr/>
            <p:nvPr/>
          </p:nvGrpSpPr>
          <p:grpSpPr>
            <a:xfrm>
              <a:off x="6039431" y="3513963"/>
              <a:ext cx="1041907" cy="982036"/>
              <a:chOff x="6039431" y="3513963"/>
              <a:chExt cx="1041907" cy="982036"/>
            </a:xfrm>
          </p:grpSpPr>
          <p:sp>
            <p:nvSpPr>
              <p:cNvPr id="66" name="Rectangle 15">
                <a:extLst>
                  <a:ext uri="{FF2B5EF4-FFF2-40B4-BE49-F238E27FC236}">
                    <a16:creationId xmlns:a16="http://schemas.microsoft.com/office/drawing/2014/main" id="{EF5E4D87-A5AC-A4FB-0E28-C98C3B12A3BE}"/>
                  </a:ext>
                </a:extLst>
              </p:cNvPr>
              <p:cNvSpPr/>
              <p:nvPr/>
            </p:nvSpPr>
            <p:spPr>
              <a:xfrm rot="5400000">
                <a:off x="6023072" y="3572201"/>
                <a:ext cx="940157" cy="907439"/>
              </a:xfrm>
              <a:custGeom>
                <a:avLst/>
                <a:gdLst/>
                <a:ahLst/>
                <a:cxnLst/>
                <a:rect l="l" t="t" r="r" b="b"/>
                <a:pathLst>
                  <a:path w="929571" h="897222">
                    <a:moveTo>
                      <a:pt x="929571" y="731682"/>
                    </a:moveTo>
                    <a:lnTo>
                      <a:pt x="929571" y="897222"/>
                    </a:lnTo>
                    <a:lnTo>
                      <a:pt x="442770" y="897222"/>
                    </a:lnTo>
                    <a:lnTo>
                      <a:pt x="298754" y="897222"/>
                    </a:lnTo>
                    <a:lnTo>
                      <a:pt x="274103" y="897222"/>
                    </a:lnTo>
                    <a:cubicBezTo>
                      <a:pt x="274103" y="613647"/>
                      <a:pt x="176652" y="340818"/>
                      <a:pt x="0" y="123903"/>
                    </a:cubicBezTo>
                    <a:lnTo>
                      <a:pt x="116909" y="0"/>
                    </a:lnTo>
                    <a:cubicBezTo>
                      <a:pt x="291351" y="207479"/>
                      <a:pt x="400795" y="461979"/>
                      <a:pt x="432150" y="7316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67" name="직사각형 41">
                <a:extLst>
                  <a:ext uri="{FF2B5EF4-FFF2-40B4-BE49-F238E27FC236}">
                    <a16:creationId xmlns:a16="http://schemas.microsoft.com/office/drawing/2014/main" id="{931DA96E-7ED4-3330-73D4-5DF136660323}"/>
                  </a:ext>
                </a:extLst>
              </p:cNvPr>
              <p:cNvSpPr/>
              <p:nvPr/>
            </p:nvSpPr>
            <p:spPr>
              <a:xfrm rot="2700000">
                <a:off x="6665061" y="3763053"/>
                <a:ext cx="665367" cy="16718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600"/>
              </a:p>
            </p:txBody>
          </p:sp>
        </p:grpSp>
        <p:grpSp>
          <p:nvGrpSpPr>
            <p:cNvPr id="63" name="그룹 46">
              <a:extLst>
                <a:ext uri="{FF2B5EF4-FFF2-40B4-BE49-F238E27FC236}">
                  <a16:creationId xmlns:a16="http://schemas.microsoft.com/office/drawing/2014/main" id="{22CBAC6C-CFC9-EC89-DAF1-1E64BC950C7B}"/>
                </a:ext>
              </a:extLst>
            </p:cNvPr>
            <p:cNvGrpSpPr/>
            <p:nvPr/>
          </p:nvGrpSpPr>
          <p:grpSpPr>
            <a:xfrm>
              <a:off x="6863408" y="2730302"/>
              <a:ext cx="1026294" cy="1024172"/>
              <a:chOff x="6863408" y="2730302"/>
              <a:chExt cx="1026294" cy="1024172"/>
            </a:xfrm>
          </p:grpSpPr>
          <p:sp>
            <p:nvSpPr>
              <p:cNvPr id="64" name="Rectangle 15">
                <a:extLst>
                  <a:ext uri="{FF2B5EF4-FFF2-40B4-BE49-F238E27FC236}">
                    <a16:creationId xmlns:a16="http://schemas.microsoft.com/office/drawing/2014/main" id="{D56885F2-1A4A-DA00-D262-B2745C7F3EA5}"/>
                  </a:ext>
                </a:extLst>
              </p:cNvPr>
              <p:cNvSpPr/>
              <p:nvPr/>
            </p:nvSpPr>
            <p:spPr>
              <a:xfrm rot="2633242">
                <a:off x="6863408" y="2847034"/>
                <a:ext cx="940157" cy="907440"/>
              </a:xfrm>
              <a:custGeom>
                <a:avLst/>
                <a:gdLst/>
                <a:ahLst/>
                <a:cxnLst/>
                <a:rect l="l" t="t" r="r" b="b"/>
                <a:pathLst>
                  <a:path w="929571" h="897222">
                    <a:moveTo>
                      <a:pt x="929571" y="731682"/>
                    </a:moveTo>
                    <a:lnTo>
                      <a:pt x="929571" y="897222"/>
                    </a:lnTo>
                    <a:lnTo>
                      <a:pt x="442770" y="897222"/>
                    </a:lnTo>
                    <a:lnTo>
                      <a:pt x="298754" y="897222"/>
                    </a:lnTo>
                    <a:lnTo>
                      <a:pt x="274103" y="897222"/>
                    </a:lnTo>
                    <a:cubicBezTo>
                      <a:pt x="274103" y="613647"/>
                      <a:pt x="176652" y="340818"/>
                      <a:pt x="0" y="123903"/>
                    </a:cubicBezTo>
                    <a:lnTo>
                      <a:pt x="116909" y="0"/>
                    </a:lnTo>
                    <a:cubicBezTo>
                      <a:pt x="291351" y="207479"/>
                      <a:pt x="400795" y="461979"/>
                      <a:pt x="432150" y="73168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65" name="직사각형 42">
                <a:extLst>
                  <a:ext uri="{FF2B5EF4-FFF2-40B4-BE49-F238E27FC236}">
                    <a16:creationId xmlns:a16="http://schemas.microsoft.com/office/drawing/2014/main" id="{1871F147-8E4F-95D0-C0C3-5117B31E6BDF}"/>
                  </a:ext>
                </a:extLst>
              </p:cNvPr>
              <p:cNvSpPr/>
              <p:nvPr/>
            </p:nvSpPr>
            <p:spPr>
              <a:xfrm>
                <a:off x="7224335" y="2730302"/>
                <a:ext cx="665367" cy="16718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600"/>
              </a:p>
            </p:txBody>
          </p:sp>
        </p:grpSp>
      </p:grpSp>
      <p:sp>
        <p:nvSpPr>
          <p:cNvPr id="72" name="TextBox 13">
            <a:extLst>
              <a:ext uri="{FF2B5EF4-FFF2-40B4-BE49-F238E27FC236}">
                <a16:creationId xmlns:a16="http://schemas.microsoft.com/office/drawing/2014/main" id="{4E41C92C-2FBA-4412-009E-6A387E48949F}"/>
              </a:ext>
            </a:extLst>
          </p:cNvPr>
          <p:cNvSpPr txBox="1"/>
          <p:nvPr/>
        </p:nvSpPr>
        <p:spPr>
          <a:xfrm>
            <a:off x="1369648" y="3587729"/>
            <a:ext cx="28418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BUDGET</a:t>
            </a:r>
          </a:p>
          <a:p>
            <a:r>
              <a:rPr lang="fr-F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222 millions de USD</a:t>
            </a:r>
          </a:p>
          <a:p>
            <a:r>
              <a:rPr lang="fr-F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133,8 milliards FCFA</a:t>
            </a:r>
          </a:p>
          <a:p>
            <a:endParaRPr lang="fr-FR" sz="16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TextBox 13">
            <a:extLst>
              <a:ext uri="{FF2B5EF4-FFF2-40B4-BE49-F238E27FC236}">
                <a16:creationId xmlns:a16="http://schemas.microsoft.com/office/drawing/2014/main" id="{E774A368-5B3D-C2E4-1599-DEDD3553F4CA}"/>
              </a:ext>
            </a:extLst>
          </p:cNvPr>
          <p:cNvSpPr txBox="1"/>
          <p:nvPr/>
        </p:nvSpPr>
        <p:spPr>
          <a:xfrm>
            <a:off x="3463048" y="5335655"/>
            <a:ext cx="3731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TONNAGE ANNUEL </a:t>
            </a:r>
          </a:p>
          <a:p>
            <a:pPr algn="ctr"/>
            <a:r>
              <a:rPr lang="fr-F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 de 40 000 T</a:t>
            </a:r>
          </a:p>
        </p:txBody>
      </p:sp>
      <p:sp>
        <p:nvSpPr>
          <p:cNvPr id="74" name="TextBox 13">
            <a:extLst>
              <a:ext uri="{FF2B5EF4-FFF2-40B4-BE49-F238E27FC236}">
                <a16:creationId xmlns:a16="http://schemas.microsoft.com/office/drawing/2014/main" id="{EDA9EEAE-0147-C1D2-2848-AB13B3580F5C}"/>
              </a:ext>
            </a:extLst>
          </p:cNvPr>
          <p:cNvSpPr txBox="1"/>
          <p:nvPr/>
        </p:nvSpPr>
        <p:spPr>
          <a:xfrm>
            <a:off x="7827246" y="3576239"/>
            <a:ext cx="359337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FR" sz="1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PARTENAIRES</a:t>
            </a:r>
          </a:p>
          <a:p>
            <a:pPr lvl="0"/>
            <a:r>
              <a:rPr lang="fr-F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Gouvernement </a:t>
            </a:r>
          </a:p>
          <a:p>
            <a:pPr lvl="0"/>
            <a:r>
              <a:rPr lang="fr-F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PAM et autres agences </a:t>
            </a:r>
          </a:p>
          <a:p>
            <a:pPr lvl="0"/>
            <a:r>
              <a:rPr lang="fr-F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PTFs</a:t>
            </a:r>
          </a:p>
          <a:p>
            <a:pPr lvl="0"/>
            <a:r>
              <a:rPr lang="fr-F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Communes</a:t>
            </a:r>
          </a:p>
          <a:p>
            <a:r>
              <a:rPr lang="fr-F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Communautés à la base</a:t>
            </a:r>
          </a:p>
          <a:p>
            <a:pPr lvl="0"/>
            <a:r>
              <a:rPr lang="fr-F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ONG locales</a:t>
            </a:r>
          </a:p>
        </p:txBody>
      </p:sp>
      <p:pic>
        <p:nvPicPr>
          <p:cNvPr id="75" name="Graphic 3" descr="Children with solid fill">
            <a:extLst>
              <a:ext uri="{FF2B5EF4-FFF2-40B4-BE49-F238E27FC236}">
                <a16:creationId xmlns:a16="http://schemas.microsoft.com/office/drawing/2014/main" id="{DE8A2A33-88C2-BFA9-9EA4-51713FC8C1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24656" y="2245478"/>
            <a:ext cx="761694" cy="761694"/>
          </a:xfrm>
          <a:prstGeom prst="rect">
            <a:avLst/>
          </a:prstGeom>
        </p:spPr>
      </p:pic>
      <p:pic>
        <p:nvPicPr>
          <p:cNvPr id="76" name="Graphic 11" descr="Cheers outline">
            <a:extLst>
              <a:ext uri="{FF2B5EF4-FFF2-40B4-BE49-F238E27FC236}">
                <a16:creationId xmlns:a16="http://schemas.microsoft.com/office/drawing/2014/main" id="{A8307061-BA07-D076-516E-DCC48971AE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09699" y="3883570"/>
            <a:ext cx="736223" cy="736223"/>
          </a:xfrm>
          <a:prstGeom prst="rect">
            <a:avLst/>
          </a:prstGeom>
        </p:spPr>
      </p:pic>
      <p:sp>
        <p:nvSpPr>
          <p:cNvPr id="77" name="Rectangle 9">
            <a:extLst>
              <a:ext uri="{FF2B5EF4-FFF2-40B4-BE49-F238E27FC236}">
                <a16:creationId xmlns:a16="http://schemas.microsoft.com/office/drawing/2014/main" id="{44DC0E9D-0781-36AD-3CD0-CC70B40F996D}"/>
              </a:ext>
            </a:extLst>
          </p:cNvPr>
          <p:cNvSpPr/>
          <p:nvPr/>
        </p:nvSpPr>
        <p:spPr>
          <a:xfrm>
            <a:off x="8155579" y="2906497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600"/>
          </a:p>
        </p:txBody>
      </p:sp>
      <p:sp>
        <p:nvSpPr>
          <p:cNvPr id="78" name="TextBox 13">
            <a:extLst>
              <a:ext uri="{FF2B5EF4-FFF2-40B4-BE49-F238E27FC236}">
                <a16:creationId xmlns:a16="http://schemas.microsoft.com/office/drawing/2014/main" id="{0412A60C-223F-F3A5-DA4E-504356120E43}"/>
              </a:ext>
            </a:extLst>
          </p:cNvPr>
          <p:cNvSpPr txBox="1"/>
          <p:nvPr/>
        </p:nvSpPr>
        <p:spPr>
          <a:xfrm>
            <a:off x="8630231" y="2124599"/>
            <a:ext cx="29723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ECOLES</a:t>
            </a:r>
          </a:p>
          <a:p>
            <a:r>
              <a:rPr lang="fr-F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5 709 écoles primaires publiques (toutes les77 communes du pays)</a:t>
            </a:r>
          </a:p>
        </p:txBody>
      </p:sp>
      <p:sp>
        <p:nvSpPr>
          <p:cNvPr id="79" name="Titolo 1">
            <a:extLst>
              <a:ext uri="{FF2B5EF4-FFF2-40B4-BE49-F238E27FC236}">
                <a16:creationId xmlns:a16="http://schemas.microsoft.com/office/drawing/2014/main" id="{41DC05E8-00D7-3815-5A4B-75779537E9EC}"/>
              </a:ext>
            </a:extLst>
          </p:cNvPr>
          <p:cNvSpPr txBox="1">
            <a:spLocks/>
          </p:cNvSpPr>
          <p:nvPr/>
        </p:nvSpPr>
        <p:spPr>
          <a:xfrm>
            <a:off x="1110294" y="14574"/>
            <a:ext cx="9680045" cy="100707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rgbClr val="0070BA"/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1. BREF APERCU DU PROGRAMME DU BENIN </a:t>
            </a:r>
          </a:p>
        </p:txBody>
      </p:sp>
      <p:sp>
        <p:nvSpPr>
          <p:cNvPr id="80" name="TextBox 2">
            <a:extLst>
              <a:ext uri="{FF2B5EF4-FFF2-40B4-BE49-F238E27FC236}">
                <a16:creationId xmlns:a16="http://schemas.microsoft.com/office/drawing/2014/main" id="{267BC12D-BBEA-0BD0-FA5D-E1F5A1A27B4F}"/>
              </a:ext>
            </a:extLst>
          </p:cNvPr>
          <p:cNvSpPr txBox="1"/>
          <p:nvPr/>
        </p:nvSpPr>
        <p:spPr>
          <a:xfrm>
            <a:off x="-58414" y="5766543"/>
            <a:ext cx="31153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Repas chaud à la mi-journée chaque jour de classe</a:t>
            </a:r>
          </a:p>
        </p:txBody>
      </p:sp>
      <p:pic>
        <p:nvPicPr>
          <p:cNvPr id="81" name="Picture 6" descr="A picture containing person, human face, clothing, smile&#10;&#10;Description automatically generated">
            <a:extLst>
              <a:ext uri="{FF2B5EF4-FFF2-40B4-BE49-F238E27FC236}">
                <a16:creationId xmlns:a16="http://schemas.microsoft.com/office/drawing/2014/main" id="{87623B31-6605-5411-4A56-F322B736EC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89094" y="2173545"/>
            <a:ext cx="1710602" cy="1140958"/>
          </a:xfrm>
          <a:prstGeom prst="rect">
            <a:avLst/>
          </a:prstGeom>
        </p:spPr>
      </p:pic>
      <p:pic>
        <p:nvPicPr>
          <p:cNvPr id="82" name="Picture 65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E76957EB-D8CA-2E27-CDFD-FC2FEDFF3B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2725" y="3622546"/>
            <a:ext cx="609601" cy="807722"/>
          </a:xfrm>
          <a:prstGeom prst="rect">
            <a:avLst/>
          </a:prstGeom>
        </p:spPr>
      </p:pic>
      <p:pic>
        <p:nvPicPr>
          <p:cNvPr id="83" name="Picture 91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C21E52C7-178C-0B14-EA2D-176020D69BD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45518" y="2300026"/>
            <a:ext cx="807722" cy="597409"/>
          </a:xfrm>
          <a:prstGeom prst="rect">
            <a:avLst/>
          </a:prstGeom>
        </p:spPr>
      </p:pic>
      <p:pic>
        <p:nvPicPr>
          <p:cNvPr id="84" name="Picture 18" descr="A picture containing light&#10;&#10;Description automatically generated">
            <a:extLst>
              <a:ext uri="{FF2B5EF4-FFF2-40B4-BE49-F238E27FC236}">
                <a16:creationId xmlns:a16="http://schemas.microsoft.com/office/drawing/2014/main" id="{E6382B01-078E-CDD6-CFF2-2E8D8EB68F2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21420" y="4535021"/>
            <a:ext cx="707137" cy="807722"/>
          </a:xfrm>
          <a:prstGeom prst="rect">
            <a:avLst/>
          </a:prstGeom>
        </p:spPr>
      </p:pic>
      <p:sp>
        <p:nvSpPr>
          <p:cNvPr id="85" name="ZoneTexte 84">
            <a:extLst>
              <a:ext uri="{FF2B5EF4-FFF2-40B4-BE49-F238E27FC236}">
                <a16:creationId xmlns:a16="http://schemas.microsoft.com/office/drawing/2014/main" id="{4476BAB8-A0D7-5B4E-5E35-812784F83727}"/>
              </a:ext>
            </a:extLst>
          </p:cNvPr>
          <p:cNvSpPr txBox="1"/>
          <p:nvPr/>
        </p:nvSpPr>
        <p:spPr>
          <a:xfrm>
            <a:off x="771524" y="952500"/>
            <a:ext cx="10831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>
                <a:solidFill>
                  <a:schemeClr val="bg1"/>
                </a:solidFill>
              </a:rPr>
              <a:t>Renforcer l’alimentation scolaire au Bénin en développant une approche multisectorielle et en privilégiant les achats locaux pour améliorer les performances scolaires, la diversité alimentaire et la nutrition</a:t>
            </a:r>
            <a:endParaRPr lang="fr-BJ" sz="1600" b="1" dirty="0">
              <a:solidFill>
                <a:schemeClr val="bg1"/>
              </a:solidFill>
            </a:endParaRPr>
          </a:p>
        </p:txBody>
      </p:sp>
      <p:sp>
        <p:nvSpPr>
          <p:cNvPr id="86" name="TextBox 2">
            <a:extLst>
              <a:ext uri="{FF2B5EF4-FFF2-40B4-BE49-F238E27FC236}">
                <a16:creationId xmlns:a16="http://schemas.microsoft.com/office/drawing/2014/main" id="{7E4D9596-D16E-06F6-0823-4B1CF8E273E1}"/>
              </a:ext>
            </a:extLst>
          </p:cNvPr>
          <p:cNvSpPr txBox="1"/>
          <p:nvPr/>
        </p:nvSpPr>
        <p:spPr>
          <a:xfrm>
            <a:off x="6961050" y="5766543"/>
            <a:ext cx="5785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Partenariats pour adresser les activités complémentaires (nutrition, fortification, hygiène, environnement, etc. </a:t>
            </a:r>
          </a:p>
        </p:txBody>
      </p:sp>
    </p:spTree>
    <p:extLst>
      <p:ext uri="{BB962C8B-B14F-4D97-AF65-F5344CB8AC3E}">
        <p14:creationId xmlns:p14="http://schemas.microsoft.com/office/powerpoint/2010/main" val="3831889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3804A3-989A-71D4-9BC5-6A196FC91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 </a:t>
            </a:r>
            <a:r>
              <a:rPr kumimoji="0" lang="fr-BJ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MISE EN ŒUVRE ET SUIVI DU PROGRAMME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FD582D-396E-7720-8D29-D7AAF7A044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572" y="1322796"/>
            <a:ext cx="11033713" cy="5029365"/>
          </a:xfr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</a:rPr>
              <a:t>3 points majeurs du programme à mentionner: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</a:rPr>
              <a:t> </a:t>
            </a:r>
          </a:p>
          <a:p>
            <a:pPr marL="457200" marR="0" lvl="0" indent="-4572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arenR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</a:rPr>
              <a:t>L’approvisionnement et fonctionnement des cantines scolaires</a:t>
            </a:r>
          </a:p>
          <a:p>
            <a:pPr marL="457200" marR="0" lvl="0" indent="-4572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arenR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</a:rPr>
              <a:t>La mise en place d’activités multisectorielles dans les écoles (santé, hygiène, agriculture) et l’appui à des groupements de producteurs pour un approvisionnement local ; </a:t>
            </a:r>
          </a:p>
          <a:p>
            <a:pPr marL="457200" marR="0" lvl="0" indent="-4572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arenR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</a:rPr>
              <a:t>Le renforcement des capacités des acteurs institutionnels et communautaires. 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masis MT Pro" panose="02040504050005020304" pitchFamily="18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</a:rPr>
              <a:t>Le PNASI couvre les écoles primaires publiques, exécuté sous une approche multisectorielle avec un accent sur l’approvisionnement local en vivres et est confié au PAM pour la mise en œuvre.</a:t>
            </a:r>
          </a:p>
          <a:p>
            <a:pPr marL="285750" marR="0" lvl="0" indent="-28575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</a:rPr>
              <a:t>3232 écoles primaires publiques; 542 120 bénéficiaires lors de l’évaluation (octobre 2021); 5709 écoles et 1,4 million de bénéficiaires en 2024.</a:t>
            </a:r>
            <a:endParaRPr kumimoji="0" lang="fr-BJ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masis MT Pro" panose="02040504050005020304" pitchFamily="18" charset="0"/>
            </a:endParaRPr>
          </a:p>
          <a:p>
            <a:pPr marL="228600" marR="0" lvl="0" indent="-2286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BJ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  <a:ea typeface="Times New Roman" panose="02020603050405020304" pitchFamily="18" charset="0"/>
              </a:rPr>
              <a:t>Rôle du PAM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  <a:ea typeface="Times New Roman" panose="02020603050405020304" pitchFamily="18" charset="0"/>
              </a:rPr>
              <a:t>: P</a:t>
            </a:r>
            <a:r>
              <a:rPr kumimoji="0" lang="fr-BJ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  <a:ea typeface="Times New Roman" panose="02020603050405020304" pitchFamily="18" charset="0"/>
              </a:rPr>
              <a:t>lanification, approvisionnement,  mise en place des vivres et des non vivres, gestion et suivi, renforcement des capacités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  <a:ea typeface="Times New Roman" panose="02020603050405020304" pitchFamily="18" charset="0"/>
              </a:rPr>
              <a:t>.</a:t>
            </a:r>
            <a:endParaRPr kumimoji="0" lang="fr-BJ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masis MT Pro" panose="02040504050005020304" pitchFamily="18" charset="0"/>
              <a:ea typeface="Calibri" panose="020F0502020204030204" pitchFamily="34" charset="0"/>
            </a:endParaRPr>
          </a:p>
          <a:p>
            <a:pPr marL="228600" marR="0" lvl="0" indent="-2286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BJ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  <a:ea typeface="Times New Roman" panose="02020603050405020304" pitchFamily="18" charset="0"/>
              </a:rPr>
              <a:t>Rôle du Gouvernement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  <a:ea typeface="Times New Roman" panose="02020603050405020304" pitchFamily="18" charset="0"/>
              </a:rPr>
              <a:t>:</a:t>
            </a:r>
            <a:r>
              <a:rPr kumimoji="0" lang="fr-BJ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  <a:ea typeface="Times New Roman" panose="02020603050405020304" pitchFamily="18" charset="0"/>
              </a:rPr>
              <a:t> 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  <a:ea typeface="Times New Roman" panose="02020603050405020304" pitchFamily="18" charset="0"/>
              </a:rPr>
              <a:t>S</a:t>
            </a:r>
            <a:r>
              <a:rPr kumimoji="0" lang="fr-BJ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  <a:ea typeface="Times New Roman" panose="02020603050405020304" pitchFamily="18" charset="0"/>
              </a:rPr>
              <a:t>uivi, contrôle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  <a:ea typeface="Times New Roman" panose="02020603050405020304" pitchFamily="18" charset="0"/>
              </a:rPr>
              <a:t>, pilotage institutionnel</a:t>
            </a:r>
            <a:endParaRPr lang="fr-FR" sz="2000" dirty="0">
              <a:solidFill>
                <a:schemeClr val="bg1"/>
              </a:solidFill>
              <a:latin typeface="Amasis MT Pro" panose="020405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36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3528FB5-B4F8-5219-EE7D-140FE1499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304" y="338729"/>
            <a:ext cx="8728258" cy="487543"/>
          </a:xfrm>
        </p:spPr>
        <p:txBody>
          <a:bodyPr>
            <a:normAutofit fontScale="90000"/>
          </a:bodyPr>
          <a:lstStyle/>
          <a:p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3. CONDUITE </a:t>
            </a:r>
            <a:r>
              <a:rPr kumimoji="0" lang="fr-BJ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j-cs"/>
              </a:rPr>
              <a:t>DE L' ÉVALUATION DU PROGRAMME 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B64954F-B82A-A04C-30E5-97091A432D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572" y="1050588"/>
            <a:ext cx="10776857" cy="5058382"/>
          </a:xfr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</a:rPr>
              <a:t>Evaluations mi-parcours et finale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</a:rPr>
              <a:t> commanditées </a:t>
            </a: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</a:rPr>
              <a:t>conjointement 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</a:rPr>
              <a:t>par le MEMP et par le PAM avec un double objectif de redevabilité et d’apprentissage permettant : 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</a:rPr>
              <a:t>- d’analyser et rendre compte sur la performance et les résultats du PNASI au Bénin, </a:t>
            </a:r>
          </a:p>
          <a:p>
            <a:pPr marL="228600" marR="0" lvl="0" indent="-2286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</a:rPr>
              <a:t>de déterminer les raisons pour lesquelles certains résultats sont atteints ou non, afin d’en tirer des enseignements, définir de bonnes pratiques et formuler des recommandations pour l’apprentissage 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</a:rPr>
              <a:t>Evaluations conjointes: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</a:rPr>
              <a:t>Xxxx</a:t>
            </a:r>
            <a:endParaRPr kumimoji="0" lang="fr-FR" sz="2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masis MT Pro" panose="020405040500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</a:rPr>
              <a:t>xxx</a:t>
            </a:r>
            <a:endParaRPr kumimoji="0" lang="fr-BJ" sz="2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masis MT Pro" panose="020405040500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masis MT Pro" panose="02040504050005020304" pitchFamily="18" charset="0"/>
              </a:rPr>
              <a:t>Période des évaluations: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095CC3F-2668-AF3F-5E29-255E744F96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304" y="5009745"/>
            <a:ext cx="9888569" cy="1323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6947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25F0CF-8D92-A6D1-5156-74C207FFB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fr-FR" sz="3200" dirty="0">
                <a:solidFill>
                  <a:schemeClr val="tx1"/>
                </a:solidFill>
                <a:latin typeface="Calibri" panose="020F0502020204030204" pitchFamily="34" charset="0"/>
              </a:rPr>
              <a:t>RECOMMANDATIONS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0580629E-F59A-20DD-C71A-54B763BB90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8025" y="1357569"/>
            <a:ext cx="10775950" cy="479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546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4D2445E-91D9-6490-F517-9D0B57A5C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479" y="96843"/>
            <a:ext cx="6638704" cy="64724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</a:rPr>
              <a:t>MISE EN OEUVRE DES RECOMMENDATIONS</a:t>
            </a:r>
            <a:endParaRPr lang="fr-FR" sz="28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43A69AA-FE80-7FE1-7692-2CC26C46778E}"/>
              </a:ext>
            </a:extLst>
          </p:cNvPr>
          <p:cNvSpPr txBox="1"/>
          <p:nvPr/>
        </p:nvSpPr>
        <p:spPr>
          <a:xfrm>
            <a:off x="248478" y="781050"/>
            <a:ext cx="6638705" cy="54932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400050" indent="-342900">
              <a:lnSpc>
                <a:spcPct val="9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bg1"/>
                </a:solidFill>
                <a:latin typeface="Amasis MT Pro" panose="02040504050005020304" pitchFamily="18" charset="0"/>
              </a:rPr>
              <a:t>Renforcement du cadres politique et institutionnel: Projet de loi sur l’alimentation scolaire; Élaboration de la note d'engagement (Coalition mondiale);  Création de l’Agence Nationale de l’Alimentation et de la Nutrition.</a:t>
            </a:r>
          </a:p>
          <a:p>
            <a:pPr marL="400050" indent="-342900">
              <a:lnSpc>
                <a:spcPct val="9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bg1"/>
                </a:solidFill>
                <a:latin typeface="Amasis MT Pro" panose="02040504050005020304" pitchFamily="18" charset="0"/>
              </a:rPr>
              <a:t>Amélioration de la gestion et de la qualité du programme y compris la gestion de l’extension du programme: 51% à 75%; la gestion des partenariats.</a:t>
            </a:r>
          </a:p>
          <a:p>
            <a:pPr marL="400050" indent="-342900">
              <a:lnSpc>
                <a:spcPct val="9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bg1"/>
                </a:solidFill>
                <a:latin typeface="Amasis MT Pro" panose="02040504050005020304" pitchFamily="18" charset="0"/>
              </a:rPr>
              <a:t>Accélération du processus d’élaboration du modèle d’alimentation scolaire.</a:t>
            </a:r>
          </a:p>
          <a:p>
            <a:pPr marL="400050" indent="-342900">
              <a:lnSpc>
                <a:spcPct val="9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bg1"/>
                </a:solidFill>
                <a:latin typeface="Amasis MT Pro" panose="02040504050005020304" pitchFamily="18" charset="0"/>
              </a:rPr>
              <a:t>Elaboration de la stratégie des achats locaux; Amélioration du volet des achats locaux et  renforcement des petits producteurs.</a:t>
            </a:r>
          </a:p>
          <a:p>
            <a:pPr marL="400050" indent="-342900">
              <a:lnSpc>
                <a:spcPct val="9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bg1"/>
                </a:solidFill>
                <a:effectLst/>
                <a:latin typeface="Amasis MT Pro" panose="02040504050005020304" pitchFamily="18" charset="0"/>
                <a:ea typeface="Times New Roman" panose="02020603050405020304" pitchFamily="18" charset="0"/>
              </a:rPr>
              <a:t>Amélioration du dispositif de suivi &amp; évaluation: Lancement de l'outil </a:t>
            </a:r>
            <a:r>
              <a:rPr lang="fr-FR" sz="2000" dirty="0">
                <a:solidFill>
                  <a:schemeClr val="bg1"/>
                </a:solidFill>
                <a:latin typeface="Amasis MT Pro" panose="02040504050005020304" pitchFamily="18" charset="0"/>
                <a:ea typeface="Times New Roman" panose="02020603050405020304" pitchFamily="18" charset="0"/>
              </a:rPr>
              <a:t>S</a:t>
            </a:r>
            <a:r>
              <a:rPr lang="fr-FR" sz="2000" dirty="0">
                <a:solidFill>
                  <a:schemeClr val="bg1"/>
                </a:solidFill>
                <a:effectLst/>
                <a:latin typeface="Amasis MT Pro" panose="02040504050005020304" pitchFamily="18" charset="0"/>
                <a:ea typeface="Times New Roman" panose="02020603050405020304" pitchFamily="18" charset="0"/>
              </a:rPr>
              <a:t>chool connect pour mieux suivre les indicateurs du Programme,  mieux planifier et générer des informations pertinentes.</a:t>
            </a:r>
            <a:endParaRPr lang="fr-FR" sz="2000" dirty="0">
              <a:solidFill>
                <a:schemeClr val="bg1"/>
              </a:solidFill>
              <a:effectLst/>
              <a:latin typeface="Amasis MT Pro" panose="02040504050005020304" pitchFamily="18" charset="0"/>
              <a:ea typeface="Calibri" panose="020F0502020204030204" pitchFamily="34" charset="0"/>
            </a:endParaRPr>
          </a:p>
          <a:p>
            <a:pPr marL="400050" indent="-342900" algn="just">
              <a:lnSpc>
                <a:spcPct val="9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endParaRPr lang="fr-FR" sz="2200" dirty="0"/>
          </a:p>
          <a:p>
            <a:pPr marL="40005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fr-FR" sz="2200" dirty="0"/>
          </a:p>
          <a:p>
            <a:pPr marL="1143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fr-FR" sz="2200" dirty="0"/>
          </a:p>
        </p:txBody>
      </p:sp>
      <p:pic>
        <p:nvPicPr>
          <p:cNvPr id="7" name="Espace réservé du contenu 8" descr="Une image contenant personne, Visage humain, garçon, habits&#10;&#10;Description générée automatiquement">
            <a:extLst>
              <a:ext uri="{FF2B5EF4-FFF2-40B4-BE49-F238E27FC236}">
                <a16:creationId xmlns:a16="http://schemas.microsoft.com/office/drawing/2014/main" id="{7C5796F0-2174-54E9-C648-0ABED67648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9" t="-1" r="25832" b="-1"/>
          <a:stretch/>
        </p:blipFill>
        <p:spPr>
          <a:xfrm>
            <a:off x="6987396" y="10"/>
            <a:ext cx="5204603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3245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71CC6C-075B-9C2E-DAD4-FC90392E0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80" y="160150"/>
            <a:ext cx="6354631" cy="647246"/>
          </a:xfrm>
        </p:spPr>
        <p:txBody>
          <a:bodyPr>
            <a:normAutofit fontScale="90000"/>
          </a:bodyPr>
          <a:lstStyle/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+mj-cs"/>
              </a:rPr>
              <a:t>MISE EN OEUVRE DES RECOMMANDATIONS</a:t>
            </a:r>
            <a:endParaRPr lang="fr-FR" dirty="0"/>
          </a:p>
        </p:txBody>
      </p:sp>
      <p:pic>
        <p:nvPicPr>
          <p:cNvPr id="4" name="Espace réservé du contenu 6" descr="Une image contenant Visage humain, personne, habits, jeune enfant&#10;&#10;Description générée automatiquement">
            <a:extLst>
              <a:ext uri="{FF2B5EF4-FFF2-40B4-BE49-F238E27FC236}">
                <a16:creationId xmlns:a16="http://schemas.microsoft.com/office/drawing/2014/main" id="{61DA7B64-9D23-64BD-86F7-9836E79014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9855" b="-1"/>
          <a:stretch/>
        </p:blipFill>
        <p:spPr>
          <a:xfrm>
            <a:off x="6605963" y="10"/>
            <a:ext cx="8573528" cy="685799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078D6CF0-1CB0-E9BC-EACA-1BDE0640E6D5}"/>
              </a:ext>
            </a:extLst>
          </p:cNvPr>
          <p:cNvSpPr txBox="1"/>
          <p:nvPr/>
        </p:nvSpPr>
        <p:spPr>
          <a:xfrm>
            <a:off x="85080" y="1060316"/>
            <a:ext cx="6186512" cy="60506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400050" indent="-342900">
              <a:lnSpc>
                <a:spcPct val="9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bg1"/>
                </a:solidFill>
                <a:effectLst/>
                <a:latin typeface="Amasis MT Pro" panose="02040504050005020304" pitchFamily="18" charset="0"/>
                <a:ea typeface="Times New Roman" panose="02020603050405020304" pitchFamily="18" charset="0"/>
              </a:rPr>
              <a:t>Amélioration du dispositif de suivi &amp; évaluation: Lancement de l'outil </a:t>
            </a:r>
            <a:r>
              <a:rPr lang="fr-FR" sz="2000" dirty="0">
                <a:solidFill>
                  <a:schemeClr val="bg1"/>
                </a:solidFill>
                <a:latin typeface="Amasis MT Pro" panose="02040504050005020304" pitchFamily="18" charset="0"/>
                <a:ea typeface="Times New Roman" panose="02020603050405020304" pitchFamily="18" charset="0"/>
              </a:rPr>
              <a:t>S</a:t>
            </a:r>
            <a:r>
              <a:rPr lang="fr-FR" sz="2000" dirty="0">
                <a:solidFill>
                  <a:schemeClr val="bg1"/>
                </a:solidFill>
                <a:effectLst/>
                <a:latin typeface="Amasis MT Pro" panose="02040504050005020304" pitchFamily="18" charset="0"/>
                <a:ea typeface="Times New Roman" panose="02020603050405020304" pitchFamily="18" charset="0"/>
              </a:rPr>
              <a:t>chool </a:t>
            </a:r>
            <a:r>
              <a:rPr lang="fr-FR" sz="2000" dirty="0">
                <a:solidFill>
                  <a:schemeClr val="bg1"/>
                </a:solidFill>
                <a:latin typeface="Amasis MT Pro" panose="02040504050005020304" pitchFamily="18" charset="0"/>
                <a:ea typeface="Times New Roman" panose="02020603050405020304" pitchFamily="18" charset="0"/>
              </a:rPr>
              <a:t>C</a:t>
            </a:r>
            <a:r>
              <a:rPr lang="fr-FR" sz="2000" dirty="0">
                <a:solidFill>
                  <a:schemeClr val="bg1"/>
                </a:solidFill>
                <a:effectLst/>
                <a:latin typeface="Amasis MT Pro" panose="02040504050005020304" pitchFamily="18" charset="0"/>
                <a:ea typeface="Times New Roman" panose="02020603050405020304" pitchFamily="18" charset="0"/>
              </a:rPr>
              <a:t>onnect pour mieux suivre les indicateurs du Programme,  mieux planifier et générer des informations pertinentes.</a:t>
            </a:r>
            <a:endParaRPr lang="fr-FR" sz="2000" dirty="0">
              <a:solidFill>
                <a:schemeClr val="bg1"/>
              </a:solidFill>
              <a:effectLst/>
              <a:latin typeface="Amasis MT Pro" panose="02040504050005020304" pitchFamily="18" charset="0"/>
              <a:ea typeface="Calibri" panose="020F0502020204030204" pitchFamily="34" charset="0"/>
            </a:endParaRPr>
          </a:p>
          <a:p>
            <a:pPr marL="400050" indent="-342900">
              <a:lnSpc>
                <a:spcPct val="9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bg1"/>
                </a:solidFill>
                <a:latin typeface="Amasis MT Pro" panose="02040504050005020304" pitchFamily="18" charset="0"/>
              </a:rPr>
              <a:t>Renforcement de l’engagement communautaire et l’implication des collectivités locales (mairies).</a:t>
            </a:r>
          </a:p>
          <a:p>
            <a:pPr marL="400050" indent="-342900">
              <a:lnSpc>
                <a:spcPct val="9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bg1"/>
                </a:solidFill>
                <a:latin typeface="Amasis MT Pro" panose="02040504050005020304" pitchFamily="18" charset="0"/>
              </a:rPr>
              <a:t>Conduite de l’analyse Fill the Nutrient Gap (FNG), combler le déficit en nutriments en 2023 pour améliorer la nutrition dans le cadre du programme de repas scolaire.</a:t>
            </a:r>
          </a:p>
          <a:p>
            <a:pPr marL="400050" indent="-342900">
              <a:lnSpc>
                <a:spcPct val="9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bg1"/>
                </a:solidFill>
                <a:latin typeface="Amasis MT Pro" panose="02040504050005020304" pitchFamily="18" charset="0"/>
                <a:ea typeface="Times New Roman" panose="02020603050405020304" pitchFamily="18" charset="0"/>
              </a:rPr>
              <a:t>R</a:t>
            </a:r>
            <a:r>
              <a:rPr lang="fr-FR" sz="2000" dirty="0">
                <a:solidFill>
                  <a:schemeClr val="bg1"/>
                </a:solidFill>
                <a:effectLst/>
                <a:latin typeface="Amasis MT Pro" panose="02040504050005020304" pitchFamily="18" charset="0"/>
                <a:ea typeface="Times New Roman" panose="02020603050405020304" pitchFamily="18" charset="0"/>
              </a:rPr>
              <a:t>émunération des cuisinières rendu effectif dans le budget du Programme à partir de 2023, le PAM et le gouvernement y ont travaillé. </a:t>
            </a:r>
          </a:p>
          <a:p>
            <a:pPr marL="400050" indent="-342900">
              <a:lnSpc>
                <a:spcPct val="9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schemeClr val="bg1"/>
                </a:solidFill>
                <a:latin typeface="Amasis MT Pro" panose="02040504050005020304" pitchFamily="18" charset="0"/>
              </a:rPr>
              <a:t>Analyse et documentation des processus, systèmes et étapes du programme – Gestion des connaissances.</a:t>
            </a: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FR" sz="22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fr-FR" sz="22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FR" sz="22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FR" sz="2200" dirty="0">
              <a:effectLst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FR" sz="2200" dirty="0"/>
          </a:p>
        </p:txBody>
      </p:sp>
    </p:spTree>
    <p:extLst>
      <p:ext uri="{BB962C8B-B14F-4D97-AF65-F5344CB8AC3E}">
        <p14:creationId xmlns:p14="http://schemas.microsoft.com/office/powerpoint/2010/main" val="34052063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5">
            <a:extLst>
              <a:ext uri="{FF2B5EF4-FFF2-40B4-BE49-F238E27FC236}">
                <a16:creationId xmlns:a16="http://schemas.microsoft.com/office/drawing/2014/main" id="{89E2E270-5449-E3C0-ED83-460E845F13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562" r="40327" b="1"/>
          <a:stretch/>
        </p:blipFill>
        <p:spPr>
          <a:xfrm>
            <a:off x="20" y="10"/>
            <a:ext cx="5573929" cy="6303513"/>
          </a:xfrm>
          <a:prstGeom prst="rect">
            <a:avLst/>
          </a:prstGeom>
        </p:spPr>
      </p:pic>
      <p:sp>
        <p:nvSpPr>
          <p:cNvPr id="5" name="Titre 3">
            <a:extLst>
              <a:ext uri="{FF2B5EF4-FFF2-40B4-BE49-F238E27FC236}">
                <a16:creationId xmlns:a16="http://schemas.microsoft.com/office/drawing/2014/main" id="{7DDF179A-9F67-912B-84D8-B6F3AD141147}"/>
              </a:ext>
            </a:extLst>
          </p:cNvPr>
          <p:cNvSpPr txBox="1">
            <a:spLocks/>
          </p:cNvSpPr>
          <p:nvPr/>
        </p:nvSpPr>
        <p:spPr>
          <a:xfrm>
            <a:off x="7080069" y="2233749"/>
            <a:ext cx="4467497" cy="3304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rgbClr val="4E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JE VOUS REMERCIE</a:t>
            </a:r>
            <a:br>
              <a:rPr lang="fr-FR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</a:br>
            <a:endParaRPr lang="fr-BJ" dirty="0"/>
          </a:p>
        </p:txBody>
      </p:sp>
    </p:spTree>
    <p:extLst>
      <p:ext uri="{BB962C8B-B14F-4D97-AF65-F5344CB8AC3E}">
        <p14:creationId xmlns:p14="http://schemas.microsoft.com/office/powerpoint/2010/main" val="16015000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8">
      <a:majorFont>
        <a:latin typeface="Roboto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t" anchorCtr="0">
        <a:normAutofit/>
      </a:bodyPr>
      <a:lstStyle>
        <a:defPPr algn="l">
          <a:defRPr sz="2000" b="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 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 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 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1FFAEF9962944E967B2CAB215BCB79" ma:contentTypeVersion="8" ma:contentTypeDescription="Create a new document." ma:contentTypeScope="" ma:versionID="a7c9a76739cb3e966d05a5f5f61b2527">
  <xsd:schema xmlns:xsd="http://www.w3.org/2001/XMLSchema" xmlns:xs="http://www.w3.org/2001/XMLSchema" xmlns:p="http://schemas.microsoft.com/office/2006/metadata/properties" xmlns:ns2="f351de21-d896-48a7-9dfa-e668a9d1d44a" targetNamespace="http://schemas.microsoft.com/office/2006/metadata/properties" ma:root="true" ma:fieldsID="6c8913513d90a5dc6526904a5648fb7c" ns2:_="">
    <xsd:import namespace="f351de21-d896-48a7-9dfa-e668a9d1d4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51de21-d896-48a7-9dfa-e668a9d1d4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3D0D6FF-5DC0-4A4C-B543-9E5307B25F01}">
  <ds:schemaRefs>
    <ds:schemaRef ds:uri="http://schemas.microsoft.com/office/2006/metadata/properties"/>
    <ds:schemaRef ds:uri="http://www.w3.org/2000/xmlns/"/>
    <ds:schemaRef ds:uri="52ba3417-98eb-4af1-87ee-87de04267c64"/>
    <ds:schemaRef ds:uri="http://www.w3.org/2001/XMLSchema-instance"/>
    <ds:schemaRef ds:uri="http://schemas.microsoft.com/sharepoint/v4"/>
  </ds:schemaRefs>
</ds:datastoreItem>
</file>

<file path=customXml/itemProps2.xml><?xml version="1.0" encoding="utf-8"?>
<ds:datastoreItem xmlns:ds="http://schemas.openxmlformats.org/officeDocument/2006/customXml" ds:itemID="{D37DD702-644E-4DB6-B991-9FA64836E5E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A7FFBA0-F9CE-4A1F-AF0E-F09323478867}"/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653</Words>
  <Application>Microsoft Office PowerPoint</Application>
  <PresentationFormat>Grand écran</PresentationFormat>
  <Paragraphs>64</Paragraphs>
  <Slides>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Office Theme</vt:lpstr>
      <vt:lpstr>RENFORCER L'UTILISATION DES PREUVES GRÂCE À LA COLLABORATION MONDIALE : FAIRE PROGRESSER LES PARTENARIATS D'ÉVALUATION POUR UN IMPACT DURABLE   Présentation du Bénin</vt:lpstr>
      <vt:lpstr>Présentation PowerPoint</vt:lpstr>
      <vt:lpstr>Présentation PowerPoint</vt:lpstr>
      <vt:lpstr>2. MISE EN ŒUVRE ET SUIVI DU PROGRAMME</vt:lpstr>
      <vt:lpstr>3. CONDUITE DE L' ÉVALUATION DU PROGRAMME </vt:lpstr>
      <vt:lpstr>RECOMMANDATIONS</vt:lpstr>
      <vt:lpstr>MISE EN OEUVRE DES RECOMMENDATIONS</vt:lpstr>
      <vt:lpstr>MISE EN OEUVRE DES RECOMMANDATIONS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 Cronkite</dc:creator>
  <cp:lastModifiedBy>alicemingninou@gmail.com</cp:lastModifiedBy>
  <cp:revision>6</cp:revision>
  <dcterms:created xsi:type="dcterms:W3CDTF">2024-04-15T11:05:03Z</dcterms:created>
  <dcterms:modified xsi:type="dcterms:W3CDTF">2024-10-13T05:18:52Z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0x010100FF1FFAEF9962944E967B2CAB215BCB79</vt:lpwstr>
  </property>
</Properties>
</file>