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262" r:id="rId6"/>
    <p:sldId id="261" r:id="rId7"/>
    <p:sldId id="265" r:id="rId8"/>
    <p:sldId id="268" r:id="rId9"/>
    <p:sldId id="267" r:id="rId10"/>
    <p:sldId id="269" r:id="rId11"/>
    <p:sldId id="270" r:id="rId12"/>
    <p:sldId id="271" r:id="rId13"/>
  </p:sldIdLst>
  <p:sldSz cx="12192000" cy="6858000"/>
  <p:notesSz cx="6858000" cy="9144000"/>
  <p:embeddedFontLst>
    <p:embeddedFont>
      <p:font typeface="Roboto" panose="020B0604020202020204" charset="0"/>
      <p:regular r:id="rId14"/>
      <p:bold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BD27"/>
    <a:srgbClr val="523601"/>
    <a:srgbClr val="4E0000"/>
    <a:srgbClr val="182F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EB9391-1BFE-48FC-9A40-C4C62CA7173F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95110351-AAC5-4764-8146-30879E057617}">
      <dgm:prSet phldrT="[Texte]"/>
      <dgm:spPr/>
      <dgm:t>
        <a:bodyPr/>
        <a:lstStyle/>
        <a:p>
          <a:r>
            <a:rPr lang="fr-FR" dirty="0" err="1"/>
            <a:t>Government</a:t>
          </a:r>
          <a:endParaRPr lang="fr-FR" dirty="0"/>
        </a:p>
      </dgm:t>
    </dgm:pt>
    <dgm:pt modelId="{E23F8BA5-1A8C-408E-90D9-9A9BB63F4235}" type="parTrans" cxnId="{11D520C4-2750-4470-9F79-7A7132F08DC1}">
      <dgm:prSet/>
      <dgm:spPr/>
      <dgm:t>
        <a:bodyPr/>
        <a:lstStyle/>
        <a:p>
          <a:endParaRPr lang="fr-FR"/>
        </a:p>
      </dgm:t>
    </dgm:pt>
    <dgm:pt modelId="{94E0BE7A-ACC5-4305-8ABA-8F4D57679E18}" type="sibTrans" cxnId="{11D520C4-2750-4470-9F79-7A7132F08DC1}">
      <dgm:prSet/>
      <dgm:spPr/>
      <dgm:t>
        <a:bodyPr/>
        <a:lstStyle/>
        <a:p>
          <a:r>
            <a:rPr lang="fr-FR" dirty="0" err="1"/>
            <a:t>Professionals</a:t>
          </a:r>
          <a:r>
            <a:rPr lang="fr-FR" dirty="0"/>
            <a:t> </a:t>
          </a:r>
        </a:p>
      </dgm:t>
    </dgm:pt>
    <dgm:pt modelId="{08FBD11F-B8B9-41D8-8C8B-E2D3854AA24D}">
      <dgm:prSet phldrT="[Texte]"/>
      <dgm:spPr/>
      <dgm:t>
        <a:bodyPr/>
        <a:lstStyle/>
        <a:p>
          <a:r>
            <a:rPr lang="fr-FR" dirty="0" err="1"/>
            <a:t>Ministries</a:t>
          </a:r>
          <a:endParaRPr lang="fr-FR" dirty="0"/>
        </a:p>
        <a:p>
          <a:r>
            <a:rPr lang="fr-FR" dirty="0"/>
            <a:t>Audit and control </a:t>
          </a:r>
          <a:r>
            <a:rPr lang="fr-FR" dirty="0" err="1"/>
            <a:t>authorities</a:t>
          </a:r>
          <a:r>
            <a:rPr lang="fr-FR" dirty="0"/>
            <a:t> / court of </a:t>
          </a:r>
          <a:r>
            <a:rPr lang="fr-FR" dirty="0" err="1"/>
            <a:t>Accountants</a:t>
          </a:r>
          <a:endParaRPr lang="fr-FR" dirty="0"/>
        </a:p>
        <a:p>
          <a:endParaRPr lang="fr-FR" dirty="0"/>
        </a:p>
      </dgm:t>
    </dgm:pt>
    <dgm:pt modelId="{9AC555F2-2AC6-4A61-8731-0EBF47956891}" type="parTrans" cxnId="{9175C918-C280-4699-B7EA-0D91FEACFF96}">
      <dgm:prSet/>
      <dgm:spPr/>
      <dgm:t>
        <a:bodyPr/>
        <a:lstStyle/>
        <a:p>
          <a:endParaRPr lang="fr-FR"/>
        </a:p>
      </dgm:t>
    </dgm:pt>
    <dgm:pt modelId="{8442CF61-857A-4779-8ABA-A0560B8835E2}" type="sibTrans" cxnId="{9175C918-C280-4699-B7EA-0D91FEACFF96}">
      <dgm:prSet/>
      <dgm:spPr/>
      <dgm:t>
        <a:bodyPr/>
        <a:lstStyle/>
        <a:p>
          <a:endParaRPr lang="fr-FR"/>
        </a:p>
      </dgm:t>
    </dgm:pt>
    <dgm:pt modelId="{A2A1DD31-9462-4BDC-8F52-77EB4FAB66F9}">
      <dgm:prSet phldrT="[Texte]"/>
      <dgm:spPr/>
      <dgm:t>
        <a:bodyPr/>
        <a:lstStyle/>
        <a:p>
          <a:r>
            <a:rPr lang="fr-FR" dirty="0"/>
            <a:t>DONORS &amp;</a:t>
          </a:r>
        </a:p>
        <a:p>
          <a:r>
            <a:rPr lang="fr-FR" dirty="0"/>
            <a:t>Civil society</a:t>
          </a:r>
        </a:p>
        <a:p>
          <a:r>
            <a:rPr lang="fr-FR" dirty="0" err="1"/>
            <a:t>Beneficiaries</a:t>
          </a:r>
          <a:r>
            <a:rPr lang="fr-FR" dirty="0"/>
            <a:t>  </a:t>
          </a:r>
        </a:p>
      </dgm:t>
    </dgm:pt>
    <dgm:pt modelId="{36F80302-C9AE-4319-ADBF-6981F6BDAFC1}" type="parTrans" cxnId="{5C09EB61-834B-499C-9436-BA41A2AF67ED}">
      <dgm:prSet/>
      <dgm:spPr/>
      <dgm:t>
        <a:bodyPr/>
        <a:lstStyle/>
        <a:p>
          <a:endParaRPr lang="fr-FR"/>
        </a:p>
      </dgm:t>
    </dgm:pt>
    <dgm:pt modelId="{59711718-D0E0-4A22-B5EF-A44D53D5A1F0}" type="sibTrans" cxnId="{5C09EB61-834B-499C-9436-BA41A2AF67ED}">
      <dgm:prSet/>
      <dgm:spPr/>
      <dgm:t>
        <a:bodyPr/>
        <a:lstStyle/>
        <a:p>
          <a:r>
            <a:rPr lang="fr-FR" dirty="0" err="1"/>
            <a:t>Mecanisms</a:t>
          </a:r>
          <a:r>
            <a:rPr lang="fr-FR" dirty="0"/>
            <a:t> </a:t>
          </a:r>
        </a:p>
      </dgm:t>
    </dgm:pt>
    <dgm:pt modelId="{A2FE13CB-8855-44C7-90FF-78266284E7C4}">
      <dgm:prSet phldrT="[Texte]" phldr="1"/>
      <dgm:spPr/>
      <dgm:t>
        <a:bodyPr/>
        <a:lstStyle/>
        <a:p>
          <a:endParaRPr lang="fr-FR" dirty="0"/>
        </a:p>
      </dgm:t>
    </dgm:pt>
    <dgm:pt modelId="{A97A81C2-AAE7-4C9F-AF6E-E7BE86C102F8}" type="parTrans" cxnId="{98589CA5-0A2C-4FBC-B9D1-E22A4C4402D2}">
      <dgm:prSet/>
      <dgm:spPr/>
      <dgm:t>
        <a:bodyPr/>
        <a:lstStyle/>
        <a:p>
          <a:endParaRPr lang="fr-FR"/>
        </a:p>
      </dgm:t>
    </dgm:pt>
    <dgm:pt modelId="{650E2B5F-50C2-4DB8-98E8-9D508566BCDA}" type="sibTrans" cxnId="{98589CA5-0A2C-4FBC-B9D1-E22A4C4402D2}">
      <dgm:prSet/>
      <dgm:spPr/>
      <dgm:t>
        <a:bodyPr/>
        <a:lstStyle/>
        <a:p>
          <a:endParaRPr lang="fr-FR"/>
        </a:p>
      </dgm:t>
    </dgm:pt>
    <dgm:pt modelId="{0D622C8F-E181-44A8-8A1C-61C446C870D3}">
      <dgm:prSet phldrT="[Texte]"/>
      <dgm:spPr/>
      <dgm:t>
        <a:bodyPr/>
        <a:lstStyle/>
        <a:p>
          <a:r>
            <a:rPr lang="fr-FR" dirty="0" err="1"/>
            <a:t>Methodology</a:t>
          </a:r>
          <a:r>
            <a:rPr lang="fr-FR" dirty="0"/>
            <a:t> </a:t>
          </a:r>
        </a:p>
      </dgm:t>
    </dgm:pt>
    <dgm:pt modelId="{67093DE7-6B5A-4605-BD80-756E32624765}" type="parTrans" cxnId="{8CADD6AB-1951-4032-A96C-E7DB31E7A453}">
      <dgm:prSet/>
      <dgm:spPr/>
      <dgm:t>
        <a:bodyPr/>
        <a:lstStyle/>
        <a:p>
          <a:endParaRPr lang="fr-FR"/>
        </a:p>
      </dgm:t>
    </dgm:pt>
    <dgm:pt modelId="{0CDD0FA7-5192-47C0-A6FD-6135462F7897}" type="sibTrans" cxnId="{8CADD6AB-1951-4032-A96C-E7DB31E7A453}">
      <dgm:prSet/>
      <dgm:spPr/>
      <dgm:t>
        <a:bodyPr/>
        <a:lstStyle/>
        <a:p>
          <a:r>
            <a:rPr lang="fr-FR" dirty="0"/>
            <a:t>Tools </a:t>
          </a:r>
        </a:p>
      </dgm:t>
    </dgm:pt>
    <dgm:pt modelId="{0F0D15CD-F4C1-4888-BD1B-3C3D1071664E}">
      <dgm:prSet phldrT="[Texte]"/>
      <dgm:spPr/>
      <dgm:t>
        <a:bodyPr/>
        <a:lstStyle/>
        <a:p>
          <a:r>
            <a:rPr lang="fr-FR" dirty="0" err="1"/>
            <a:t>Evaluators</a:t>
          </a:r>
          <a:r>
            <a:rPr lang="fr-FR" dirty="0"/>
            <a:t> </a:t>
          </a:r>
        </a:p>
      </dgm:t>
    </dgm:pt>
    <dgm:pt modelId="{D900E4AB-0BBB-4567-8F64-9BC6182F6F28}" type="parTrans" cxnId="{1D027E7A-B65D-49BD-A76F-DDE01F412FAA}">
      <dgm:prSet/>
      <dgm:spPr/>
      <dgm:t>
        <a:bodyPr/>
        <a:lstStyle/>
        <a:p>
          <a:endParaRPr lang="fr-FR"/>
        </a:p>
      </dgm:t>
    </dgm:pt>
    <dgm:pt modelId="{19B8A6BD-D81C-4B46-A0D6-53B542F5D06F}" type="sibTrans" cxnId="{1D027E7A-B65D-49BD-A76F-DDE01F412FAA}">
      <dgm:prSet/>
      <dgm:spPr/>
      <dgm:t>
        <a:bodyPr/>
        <a:lstStyle/>
        <a:p>
          <a:endParaRPr lang="fr-FR"/>
        </a:p>
      </dgm:t>
    </dgm:pt>
    <dgm:pt modelId="{ED2E75F6-E42F-488B-990E-80478B695D5D}" type="pres">
      <dgm:prSet presAssocID="{CAEB9391-1BFE-48FC-9A40-C4C62CA7173F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3A2913E5-118F-4A3C-A0F0-4ECBAF9E6242}" type="pres">
      <dgm:prSet presAssocID="{95110351-AAC5-4764-8146-30879E057617}" presName="composite" presStyleCnt="0"/>
      <dgm:spPr/>
    </dgm:pt>
    <dgm:pt modelId="{64C3DD6E-E51E-43D8-AE42-FC2DE5EB4D12}" type="pres">
      <dgm:prSet presAssocID="{95110351-AAC5-4764-8146-30879E057617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63521AD-427F-425D-A262-923A193AB827}" type="pres">
      <dgm:prSet presAssocID="{95110351-AAC5-4764-8146-30879E057617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C77976-F62F-420E-95DA-D93876EF8759}" type="pres">
      <dgm:prSet presAssocID="{95110351-AAC5-4764-8146-30879E057617}" presName="BalanceSpacing" presStyleCnt="0"/>
      <dgm:spPr/>
    </dgm:pt>
    <dgm:pt modelId="{C22032AF-81BA-426F-8F09-E044B74553E6}" type="pres">
      <dgm:prSet presAssocID="{95110351-AAC5-4764-8146-30879E057617}" presName="BalanceSpacing1" presStyleCnt="0"/>
      <dgm:spPr/>
    </dgm:pt>
    <dgm:pt modelId="{8212A267-11E9-49E1-A435-A73FD336119C}" type="pres">
      <dgm:prSet presAssocID="{94E0BE7A-ACC5-4305-8ABA-8F4D57679E18}" presName="Accent1Text" presStyleLbl="node1" presStyleIdx="1" presStyleCnt="6" custLinFactNeighborY="-704"/>
      <dgm:spPr/>
      <dgm:t>
        <a:bodyPr/>
        <a:lstStyle/>
        <a:p>
          <a:endParaRPr lang="fr-FR"/>
        </a:p>
      </dgm:t>
    </dgm:pt>
    <dgm:pt modelId="{7C0666EB-B669-4F68-BE4A-D30FC1083C3C}" type="pres">
      <dgm:prSet presAssocID="{94E0BE7A-ACC5-4305-8ABA-8F4D57679E18}" presName="spaceBetweenRectangles" presStyleCnt="0"/>
      <dgm:spPr/>
    </dgm:pt>
    <dgm:pt modelId="{3CF15630-7E09-42E5-9E56-90A8E1D7379B}" type="pres">
      <dgm:prSet presAssocID="{A2A1DD31-9462-4BDC-8F52-77EB4FAB66F9}" presName="composite" presStyleCnt="0"/>
      <dgm:spPr/>
    </dgm:pt>
    <dgm:pt modelId="{631E3E91-F81C-4C10-BD77-81A357CF682B}" type="pres">
      <dgm:prSet presAssocID="{A2A1DD31-9462-4BDC-8F52-77EB4FAB66F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2F3BFB6-8C6A-44B8-9A0E-C70656AE56F0}" type="pres">
      <dgm:prSet presAssocID="{A2A1DD31-9462-4BDC-8F52-77EB4FAB66F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5CD21D5-A01A-4EAC-B066-C37A917E537E}" type="pres">
      <dgm:prSet presAssocID="{A2A1DD31-9462-4BDC-8F52-77EB4FAB66F9}" presName="BalanceSpacing" presStyleCnt="0"/>
      <dgm:spPr/>
    </dgm:pt>
    <dgm:pt modelId="{FAA569F4-2AD5-4262-98F2-E6957FB89E79}" type="pres">
      <dgm:prSet presAssocID="{A2A1DD31-9462-4BDC-8F52-77EB4FAB66F9}" presName="BalanceSpacing1" presStyleCnt="0"/>
      <dgm:spPr/>
    </dgm:pt>
    <dgm:pt modelId="{2C1AE290-F583-4A33-94FE-DE31056C4C3B}" type="pres">
      <dgm:prSet presAssocID="{59711718-D0E0-4A22-B5EF-A44D53D5A1F0}" presName="Accent1Text" presStyleLbl="node1" presStyleIdx="3" presStyleCnt="6"/>
      <dgm:spPr/>
      <dgm:t>
        <a:bodyPr/>
        <a:lstStyle/>
        <a:p>
          <a:endParaRPr lang="fr-FR"/>
        </a:p>
      </dgm:t>
    </dgm:pt>
    <dgm:pt modelId="{FAEB4CE6-9055-496F-B975-B8E2FF31E61E}" type="pres">
      <dgm:prSet presAssocID="{59711718-D0E0-4A22-B5EF-A44D53D5A1F0}" presName="spaceBetweenRectangles" presStyleCnt="0"/>
      <dgm:spPr/>
    </dgm:pt>
    <dgm:pt modelId="{3E79948B-560D-4BF8-A02E-7DB6F4C9F6E7}" type="pres">
      <dgm:prSet presAssocID="{0D622C8F-E181-44A8-8A1C-61C446C870D3}" presName="composite" presStyleCnt="0"/>
      <dgm:spPr/>
    </dgm:pt>
    <dgm:pt modelId="{AE0A150B-4658-4681-83C4-B4A2FD594EF5}" type="pres">
      <dgm:prSet presAssocID="{0D622C8F-E181-44A8-8A1C-61C446C870D3}" presName="Parent1" presStyleLbl="node1" presStyleIdx="4" presStyleCnt="6" custLinFactNeighborY="352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E626A49-BAFF-4DE6-AB08-8977C67C1043}" type="pres">
      <dgm:prSet presAssocID="{0D622C8F-E181-44A8-8A1C-61C446C870D3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BFD0299-22C0-47FD-8B3D-A0D30AFB2B1C}" type="pres">
      <dgm:prSet presAssocID="{0D622C8F-E181-44A8-8A1C-61C446C870D3}" presName="BalanceSpacing" presStyleCnt="0"/>
      <dgm:spPr/>
    </dgm:pt>
    <dgm:pt modelId="{7CC1E7E2-16EA-4073-83A0-DF3DFC3E7D0D}" type="pres">
      <dgm:prSet presAssocID="{0D622C8F-E181-44A8-8A1C-61C446C870D3}" presName="BalanceSpacing1" presStyleCnt="0"/>
      <dgm:spPr/>
    </dgm:pt>
    <dgm:pt modelId="{035A2C42-0039-470B-AA3C-C07035C7562B}" type="pres">
      <dgm:prSet presAssocID="{0CDD0FA7-5192-47C0-A6FD-6135462F7897}" presName="Accent1Text" presStyleLbl="node1" presStyleIdx="5" presStyleCnt="6"/>
      <dgm:spPr/>
      <dgm:t>
        <a:bodyPr/>
        <a:lstStyle/>
        <a:p>
          <a:endParaRPr lang="fr-FR"/>
        </a:p>
      </dgm:t>
    </dgm:pt>
  </dgm:ptLst>
  <dgm:cxnLst>
    <dgm:cxn modelId="{5C09EB61-834B-499C-9436-BA41A2AF67ED}" srcId="{CAEB9391-1BFE-48FC-9A40-C4C62CA7173F}" destId="{A2A1DD31-9462-4BDC-8F52-77EB4FAB66F9}" srcOrd="1" destOrd="0" parTransId="{36F80302-C9AE-4319-ADBF-6981F6BDAFC1}" sibTransId="{59711718-D0E0-4A22-B5EF-A44D53D5A1F0}"/>
    <dgm:cxn modelId="{8CADD6AB-1951-4032-A96C-E7DB31E7A453}" srcId="{CAEB9391-1BFE-48FC-9A40-C4C62CA7173F}" destId="{0D622C8F-E181-44A8-8A1C-61C446C870D3}" srcOrd="2" destOrd="0" parTransId="{67093DE7-6B5A-4605-BD80-756E32624765}" sibTransId="{0CDD0FA7-5192-47C0-A6FD-6135462F7897}"/>
    <dgm:cxn modelId="{9175C918-C280-4699-B7EA-0D91FEACFF96}" srcId="{95110351-AAC5-4764-8146-30879E057617}" destId="{08FBD11F-B8B9-41D8-8C8B-E2D3854AA24D}" srcOrd="0" destOrd="0" parTransId="{9AC555F2-2AC6-4A61-8731-0EBF47956891}" sibTransId="{8442CF61-857A-4779-8ABA-A0560B8835E2}"/>
    <dgm:cxn modelId="{D35861CD-F314-4610-BEB0-489BCEDCB311}" type="presOf" srcId="{0D622C8F-E181-44A8-8A1C-61C446C870D3}" destId="{AE0A150B-4658-4681-83C4-B4A2FD594EF5}" srcOrd="0" destOrd="0" presId="urn:microsoft.com/office/officeart/2008/layout/AlternatingHexagons"/>
    <dgm:cxn modelId="{3B58A4C7-806E-420B-A015-A6DCAB3839E2}" type="presOf" srcId="{A2FE13CB-8855-44C7-90FF-78266284E7C4}" destId="{12F3BFB6-8C6A-44B8-9A0E-C70656AE56F0}" srcOrd="0" destOrd="0" presId="urn:microsoft.com/office/officeart/2008/layout/AlternatingHexagons"/>
    <dgm:cxn modelId="{2F1A5619-EAC1-4A9D-905E-E999FA89319B}" type="presOf" srcId="{59711718-D0E0-4A22-B5EF-A44D53D5A1F0}" destId="{2C1AE290-F583-4A33-94FE-DE31056C4C3B}" srcOrd="0" destOrd="0" presId="urn:microsoft.com/office/officeart/2008/layout/AlternatingHexagons"/>
    <dgm:cxn modelId="{35CAA633-460B-44F6-BAF9-3F7018008CAA}" type="presOf" srcId="{A2A1DD31-9462-4BDC-8F52-77EB4FAB66F9}" destId="{631E3E91-F81C-4C10-BD77-81A357CF682B}" srcOrd="0" destOrd="0" presId="urn:microsoft.com/office/officeart/2008/layout/AlternatingHexagons"/>
    <dgm:cxn modelId="{98589CA5-0A2C-4FBC-B9D1-E22A4C4402D2}" srcId="{A2A1DD31-9462-4BDC-8F52-77EB4FAB66F9}" destId="{A2FE13CB-8855-44C7-90FF-78266284E7C4}" srcOrd="0" destOrd="0" parTransId="{A97A81C2-AAE7-4C9F-AF6E-E7BE86C102F8}" sibTransId="{650E2B5F-50C2-4DB8-98E8-9D508566BCDA}"/>
    <dgm:cxn modelId="{E4D3B197-676A-4DBF-87A1-D41657BF7FD4}" type="presOf" srcId="{08FBD11F-B8B9-41D8-8C8B-E2D3854AA24D}" destId="{763521AD-427F-425D-A262-923A193AB827}" srcOrd="0" destOrd="0" presId="urn:microsoft.com/office/officeart/2008/layout/AlternatingHexagons"/>
    <dgm:cxn modelId="{7CCEB47E-AA93-42E6-A3BE-23FA72B8BC8E}" type="presOf" srcId="{CAEB9391-1BFE-48FC-9A40-C4C62CA7173F}" destId="{ED2E75F6-E42F-488B-990E-80478B695D5D}" srcOrd="0" destOrd="0" presId="urn:microsoft.com/office/officeart/2008/layout/AlternatingHexagons"/>
    <dgm:cxn modelId="{BF9D6B43-641D-4865-904E-0F79D1A00FD2}" type="presOf" srcId="{0CDD0FA7-5192-47C0-A6FD-6135462F7897}" destId="{035A2C42-0039-470B-AA3C-C07035C7562B}" srcOrd="0" destOrd="0" presId="urn:microsoft.com/office/officeart/2008/layout/AlternatingHexagons"/>
    <dgm:cxn modelId="{ECF8347D-850A-4FD0-9BD4-E35540684079}" type="presOf" srcId="{95110351-AAC5-4764-8146-30879E057617}" destId="{64C3DD6E-E51E-43D8-AE42-FC2DE5EB4D12}" srcOrd="0" destOrd="0" presId="urn:microsoft.com/office/officeart/2008/layout/AlternatingHexagons"/>
    <dgm:cxn modelId="{11D520C4-2750-4470-9F79-7A7132F08DC1}" srcId="{CAEB9391-1BFE-48FC-9A40-C4C62CA7173F}" destId="{95110351-AAC5-4764-8146-30879E057617}" srcOrd="0" destOrd="0" parTransId="{E23F8BA5-1A8C-408E-90D9-9A9BB63F4235}" sibTransId="{94E0BE7A-ACC5-4305-8ABA-8F4D57679E18}"/>
    <dgm:cxn modelId="{CB9380A3-5A35-46A0-87FC-D4DA825F819D}" type="presOf" srcId="{94E0BE7A-ACC5-4305-8ABA-8F4D57679E18}" destId="{8212A267-11E9-49E1-A435-A73FD336119C}" srcOrd="0" destOrd="0" presId="urn:microsoft.com/office/officeart/2008/layout/AlternatingHexagons"/>
    <dgm:cxn modelId="{1D027E7A-B65D-49BD-A76F-DDE01F412FAA}" srcId="{0D622C8F-E181-44A8-8A1C-61C446C870D3}" destId="{0F0D15CD-F4C1-4888-BD1B-3C3D1071664E}" srcOrd="0" destOrd="0" parTransId="{D900E4AB-0BBB-4567-8F64-9BC6182F6F28}" sibTransId="{19B8A6BD-D81C-4B46-A0D6-53B542F5D06F}"/>
    <dgm:cxn modelId="{E200B18B-11E8-4B1F-B476-18F566BE18D6}" type="presOf" srcId="{0F0D15CD-F4C1-4888-BD1B-3C3D1071664E}" destId="{7E626A49-BAFF-4DE6-AB08-8977C67C1043}" srcOrd="0" destOrd="0" presId="urn:microsoft.com/office/officeart/2008/layout/AlternatingHexagons"/>
    <dgm:cxn modelId="{33509E3B-4FA4-4A4B-9C0D-BEE4A84D06D9}" type="presParOf" srcId="{ED2E75F6-E42F-488B-990E-80478B695D5D}" destId="{3A2913E5-118F-4A3C-A0F0-4ECBAF9E6242}" srcOrd="0" destOrd="0" presId="urn:microsoft.com/office/officeart/2008/layout/AlternatingHexagons"/>
    <dgm:cxn modelId="{97C3B16E-F416-463B-AEBD-80DBE60C7007}" type="presParOf" srcId="{3A2913E5-118F-4A3C-A0F0-4ECBAF9E6242}" destId="{64C3DD6E-E51E-43D8-AE42-FC2DE5EB4D12}" srcOrd="0" destOrd="0" presId="urn:microsoft.com/office/officeart/2008/layout/AlternatingHexagons"/>
    <dgm:cxn modelId="{27FA9890-A5CF-46FE-9195-44EF24A2BBBD}" type="presParOf" srcId="{3A2913E5-118F-4A3C-A0F0-4ECBAF9E6242}" destId="{763521AD-427F-425D-A262-923A193AB827}" srcOrd="1" destOrd="0" presId="urn:microsoft.com/office/officeart/2008/layout/AlternatingHexagons"/>
    <dgm:cxn modelId="{591218CC-C761-4AB0-831E-67BDC528717C}" type="presParOf" srcId="{3A2913E5-118F-4A3C-A0F0-4ECBAF9E6242}" destId="{7BC77976-F62F-420E-95DA-D93876EF8759}" srcOrd="2" destOrd="0" presId="urn:microsoft.com/office/officeart/2008/layout/AlternatingHexagons"/>
    <dgm:cxn modelId="{83F3984B-1F0F-46EB-BAE1-A0DF55C2912C}" type="presParOf" srcId="{3A2913E5-118F-4A3C-A0F0-4ECBAF9E6242}" destId="{C22032AF-81BA-426F-8F09-E044B74553E6}" srcOrd="3" destOrd="0" presId="urn:microsoft.com/office/officeart/2008/layout/AlternatingHexagons"/>
    <dgm:cxn modelId="{ACAEBD17-8256-403D-BCD8-534FB73913ED}" type="presParOf" srcId="{3A2913E5-118F-4A3C-A0F0-4ECBAF9E6242}" destId="{8212A267-11E9-49E1-A435-A73FD336119C}" srcOrd="4" destOrd="0" presId="urn:microsoft.com/office/officeart/2008/layout/AlternatingHexagons"/>
    <dgm:cxn modelId="{CA4709DB-8D19-491F-A08B-CEBD07193163}" type="presParOf" srcId="{ED2E75F6-E42F-488B-990E-80478B695D5D}" destId="{7C0666EB-B669-4F68-BE4A-D30FC1083C3C}" srcOrd="1" destOrd="0" presId="urn:microsoft.com/office/officeart/2008/layout/AlternatingHexagons"/>
    <dgm:cxn modelId="{107B3768-30F9-4B74-A069-6B866A05239F}" type="presParOf" srcId="{ED2E75F6-E42F-488B-990E-80478B695D5D}" destId="{3CF15630-7E09-42E5-9E56-90A8E1D7379B}" srcOrd="2" destOrd="0" presId="urn:microsoft.com/office/officeart/2008/layout/AlternatingHexagons"/>
    <dgm:cxn modelId="{0F437A1E-4C3E-473E-9C0F-E6C2161DDC7F}" type="presParOf" srcId="{3CF15630-7E09-42E5-9E56-90A8E1D7379B}" destId="{631E3E91-F81C-4C10-BD77-81A357CF682B}" srcOrd="0" destOrd="0" presId="urn:microsoft.com/office/officeart/2008/layout/AlternatingHexagons"/>
    <dgm:cxn modelId="{D37A0E50-1FF2-46A1-B57E-6B4B67B5E540}" type="presParOf" srcId="{3CF15630-7E09-42E5-9E56-90A8E1D7379B}" destId="{12F3BFB6-8C6A-44B8-9A0E-C70656AE56F0}" srcOrd="1" destOrd="0" presId="urn:microsoft.com/office/officeart/2008/layout/AlternatingHexagons"/>
    <dgm:cxn modelId="{D3320EE5-AD5D-43B1-8F0C-475C8B097EB3}" type="presParOf" srcId="{3CF15630-7E09-42E5-9E56-90A8E1D7379B}" destId="{45CD21D5-A01A-4EAC-B066-C37A917E537E}" srcOrd="2" destOrd="0" presId="urn:microsoft.com/office/officeart/2008/layout/AlternatingHexagons"/>
    <dgm:cxn modelId="{AC53F07B-9886-44E3-B228-0B7FA2B5C02C}" type="presParOf" srcId="{3CF15630-7E09-42E5-9E56-90A8E1D7379B}" destId="{FAA569F4-2AD5-4262-98F2-E6957FB89E79}" srcOrd="3" destOrd="0" presId="urn:microsoft.com/office/officeart/2008/layout/AlternatingHexagons"/>
    <dgm:cxn modelId="{5917F0AE-4CE4-41AC-9651-E0426BE4A8A2}" type="presParOf" srcId="{3CF15630-7E09-42E5-9E56-90A8E1D7379B}" destId="{2C1AE290-F583-4A33-94FE-DE31056C4C3B}" srcOrd="4" destOrd="0" presId="urn:microsoft.com/office/officeart/2008/layout/AlternatingHexagons"/>
    <dgm:cxn modelId="{EE8F7C70-32DE-475D-B153-B5884AE62BFD}" type="presParOf" srcId="{ED2E75F6-E42F-488B-990E-80478B695D5D}" destId="{FAEB4CE6-9055-496F-B975-B8E2FF31E61E}" srcOrd="3" destOrd="0" presId="urn:microsoft.com/office/officeart/2008/layout/AlternatingHexagons"/>
    <dgm:cxn modelId="{3F0E34A2-0FBE-43AC-A6E1-FE3B8BDC6240}" type="presParOf" srcId="{ED2E75F6-E42F-488B-990E-80478B695D5D}" destId="{3E79948B-560D-4BF8-A02E-7DB6F4C9F6E7}" srcOrd="4" destOrd="0" presId="urn:microsoft.com/office/officeart/2008/layout/AlternatingHexagons"/>
    <dgm:cxn modelId="{398C79F6-9CA0-41D5-81BE-38CC319A2362}" type="presParOf" srcId="{3E79948B-560D-4BF8-A02E-7DB6F4C9F6E7}" destId="{AE0A150B-4658-4681-83C4-B4A2FD594EF5}" srcOrd="0" destOrd="0" presId="urn:microsoft.com/office/officeart/2008/layout/AlternatingHexagons"/>
    <dgm:cxn modelId="{E491BDA6-21E6-4422-8C74-FBE50B5F69CA}" type="presParOf" srcId="{3E79948B-560D-4BF8-A02E-7DB6F4C9F6E7}" destId="{7E626A49-BAFF-4DE6-AB08-8977C67C1043}" srcOrd="1" destOrd="0" presId="urn:microsoft.com/office/officeart/2008/layout/AlternatingHexagons"/>
    <dgm:cxn modelId="{01A990EA-0D97-4B59-B37F-C0D774CF3A05}" type="presParOf" srcId="{3E79948B-560D-4BF8-A02E-7DB6F4C9F6E7}" destId="{0BFD0299-22C0-47FD-8B3D-A0D30AFB2B1C}" srcOrd="2" destOrd="0" presId="urn:microsoft.com/office/officeart/2008/layout/AlternatingHexagons"/>
    <dgm:cxn modelId="{4AFCF075-8D22-4464-8F27-EAC56A18EAD9}" type="presParOf" srcId="{3E79948B-560D-4BF8-A02E-7DB6F4C9F6E7}" destId="{7CC1E7E2-16EA-4073-83A0-DF3DFC3E7D0D}" srcOrd="3" destOrd="0" presId="urn:microsoft.com/office/officeart/2008/layout/AlternatingHexagons"/>
    <dgm:cxn modelId="{1018D1A2-E4EA-49F8-AA77-9157DEEF9A6A}" type="presParOf" srcId="{3E79948B-560D-4BF8-A02E-7DB6F4C9F6E7}" destId="{035A2C42-0039-470B-AA3C-C07035C7562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EB9391-1BFE-48FC-9A40-C4C62CA7173F}" type="doc">
      <dgm:prSet loTypeId="urn:microsoft.com/office/officeart/2008/layout/AlternatingHexagons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fr-FR"/>
        </a:p>
      </dgm:t>
    </dgm:pt>
    <dgm:pt modelId="{95110351-AAC5-4764-8146-30879E057617}">
      <dgm:prSet phldrT="[Texte]"/>
      <dgm:spPr/>
      <dgm:t>
        <a:bodyPr/>
        <a:lstStyle/>
        <a:p>
          <a:r>
            <a:rPr lang="fr-FR" dirty="0"/>
            <a:t>Performance </a:t>
          </a:r>
          <a:r>
            <a:rPr lang="fr-FR" dirty="0" err="1"/>
            <a:t>evaluation</a:t>
          </a:r>
          <a:r>
            <a:rPr lang="fr-FR" dirty="0"/>
            <a:t> </a:t>
          </a:r>
          <a:r>
            <a:rPr lang="fr-FR" dirty="0" err="1"/>
            <a:t>reporting</a:t>
          </a:r>
          <a:r>
            <a:rPr lang="fr-FR" dirty="0"/>
            <a:t> RBM &amp; B</a:t>
          </a:r>
        </a:p>
      </dgm:t>
    </dgm:pt>
    <dgm:pt modelId="{E23F8BA5-1A8C-408E-90D9-9A9BB63F4235}" type="parTrans" cxnId="{11D520C4-2750-4470-9F79-7A7132F08DC1}">
      <dgm:prSet/>
      <dgm:spPr/>
      <dgm:t>
        <a:bodyPr/>
        <a:lstStyle/>
        <a:p>
          <a:endParaRPr lang="fr-FR"/>
        </a:p>
      </dgm:t>
    </dgm:pt>
    <dgm:pt modelId="{94E0BE7A-ACC5-4305-8ABA-8F4D57679E18}" type="sibTrans" cxnId="{11D520C4-2750-4470-9F79-7A7132F08DC1}">
      <dgm:prSet/>
      <dgm:spPr/>
      <dgm:t>
        <a:bodyPr/>
        <a:lstStyle/>
        <a:p>
          <a:r>
            <a:rPr lang="fr-FR" dirty="0" err="1"/>
            <a:t>Development</a:t>
          </a:r>
          <a:r>
            <a:rPr lang="fr-FR" dirty="0"/>
            <a:t> </a:t>
          </a:r>
          <a:r>
            <a:rPr lang="fr-FR" dirty="0" err="1"/>
            <a:t>projects</a:t>
          </a:r>
          <a:r>
            <a:rPr lang="fr-FR" dirty="0"/>
            <a:t> </a:t>
          </a:r>
          <a:r>
            <a:rPr lang="fr-FR" dirty="0" err="1"/>
            <a:t>evaluations</a:t>
          </a:r>
          <a:r>
            <a:rPr lang="fr-FR" dirty="0"/>
            <a:t> by </a:t>
          </a:r>
          <a:r>
            <a:rPr lang="fr-FR" dirty="0" err="1"/>
            <a:t>funders</a:t>
          </a:r>
          <a:r>
            <a:rPr lang="fr-FR" dirty="0"/>
            <a:t>  </a:t>
          </a:r>
        </a:p>
      </dgm:t>
    </dgm:pt>
    <dgm:pt modelId="{08FBD11F-B8B9-41D8-8C8B-E2D3854AA24D}">
      <dgm:prSet phldrT="[Texte]"/>
      <dgm:spPr/>
      <dgm:t>
        <a:bodyPr/>
        <a:lstStyle/>
        <a:p>
          <a:r>
            <a:rPr lang="fr-FR" dirty="0" err="1"/>
            <a:t>Ministries</a:t>
          </a:r>
          <a:endParaRPr lang="fr-FR" dirty="0"/>
        </a:p>
        <a:p>
          <a:r>
            <a:rPr lang="fr-FR" dirty="0"/>
            <a:t>Audit and control </a:t>
          </a:r>
          <a:r>
            <a:rPr lang="fr-FR" dirty="0" err="1"/>
            <a:t>authorities</a:t>
          </a:r>
          <a:r>
            <a:rPr lang="fr-FR" dirty="0"/>
            <a:t> / court of </a:t>
          </a:r>
          <a:r>
            <a:rPr lang="fr-FR" dirty="0" err="1"/>
            <a:t>Accountants</a:t>
          </a:r>
          <a:endParaRPr lang="fr-FR" dirty="0"/>
        </a:p>
        <a:p>
          <a:endParaRPr lang="fr-FR" dirty="0"/>
        </a:p>
      </dgm:t>
    </dgm:pt>
    <dgm:pt modelId="{9AC555F2-2AC6-4A61-8731-0EBF47956891}" type="parTrans" cxnId="{9175C918-C280-4699-B7EA-0D91FEACFF96}">
      <dgm:prSet/>
      <dgm:spPr/>
      <dgm:t>
        <a:bodyPr/>
        <a:lstStyle/>
        <a:p>
          <a:endParaRPr lang="fr-FR"/>
        </a:p>
      </dgm:t>
    </dgm:pt>
    <dgm:pt modelId="{8442CF61-857A-4779-8ABA-A0560B8835E2}" type="sibTrans" cxnId="{9175C918-C280-4699-B7EA-0D91FEACFF96}">
      <dgm:prSet/>
      <dgm:spPr/>
      <dgm:t>
        <a:bodyPr/>
        <a:lstStyle/>
        <a:p>
          <a:endParaRPr lang="fr-FR"/>
        </a:p>
      </dgm:t>
    </dgm:pt>
    <dgm:pt modelId="{A2A1DD31-9462-4BDC-8F52-77EB4FAB66F9}">
      <dgm:prSet phldrT="[Texte]"/>
      <dgm:spPr/>
      <dgm:t>
        <a:bodyPr/>
        <a:lstStyle/>
        <a:p>
          <a:r>
            <a:rPr lang="fr-FR" dirty="0"/>
            <a:t>M&amp;E public </a:t>
          </a:r>
          <a:r>
            <a:rPr lang="fr-FR" dirty="0" err="1"/>
            <a:t>policies</a:t>
          </a:r>
          <a:r>
            <a:rPr lang="fr-FR" dirty="0"/>
            <a:t>  </a:t>
          </a:r>
        </a:p>
      </dgm:t>
    </dgm:pt>
    <dgm:pt modelId="{36F80302-C9AE-4319-ADBF-6981F6BDAFC1}" type="parTrans" cxnId="{5C09EB61-834B-499C-9436-BA41A2AF67ED}">
      <dgm:prSet/>
      <dgm:spPr/>
      <dgm:t>
        <a:bodyPr/>
        <a:lstStyle/>
        <a:p>
          <a:endParaRPr lang="fr-FR"/>
        </a:p>
      </dgm:t>
    </dgm:pt>
    <dgm:pt modelId="{59711718-D0E0-4A22-B5EF-A44D53D5A1F0}" type="sibTrans" cxnId="{5C09EB61-834B-499C-9436-BA41A2AF67ED}">
      <dgm:prSet/>
      <dgm:spPr/>
      <dgm:t>
        <a:bodyPr/>
        <a:lstStyle/>
        <a:p>
          <a:r>
            <a:rPr lang="fr-FR" dirty="0"/>
            <a:t> cadre unifié des projets publics </a:t>
          </a:r>
        </a:p>
      </dgm:t>
    </dgm:pt>
    <dgm:pt modelId="{0D622C8F-E181-44A8-8A1C-61C446C870D3}">
      <dgm:prSet phldrT="[Texte]"/>
      <dgm:spPr/>
      <dgm:t>
        <a:bodyPr/>
        <a:lstStyle/>
        <a:p>
          <a:r>
            <a:rPr lang="fr-FR" dirty="0" err="1"/>
            <a:t>Result</a:t>
          </a:r>
          <a:r>
            <a:rPr lang="fr-FR" dirty="0"/>
            <a:t> </a:t>
          </a:r>
          <a:r>
            <a:rPr lang="fr-FR" dirty="0" err="1"/>
            <a:t>based</a:t>
          </a:r>
          <a:r>
            <a:rPr lang="fr-FR" dirty="0"/>
            <a:t> </a:t>
          </a:r>
          <a:r>
            <a:rPr lang="fr-FR" dirty="0" err="1"/>
            <a:t>budgeting</a:t>
          </a:r>
          <a:r>
            <a:rPr lang="fr-FR" dirty="0"/>
            <a:t> and </a:t>
          </a:r>
          <a:r>
            <a:rPr lang="fr-FR" dirty="0" err="1"/>
            <a:t>gender</a:t>
          </a:r>
          <a:r>
            <a:rPr lang="fr-FR" dirty="0"/>
            <a:t> </a:t>
          </a:r>
          <a:r>
            <a:rPr lang="fr-FR" dirty="0" err="1"/>
            <a:t>based</a:t>
          </a:r>
          <a:r>
            <a:rPr lang="fr-FR" dirty="0"/>
            <a:t> </a:t>
          </a:r>
          <a:r>
            <a:rPr lang="fr-FR" dirty="0" err="1"/>
            <a:t>budgeting</a:t>
          </a:r>
          <a:r>
            <a:rPr lang="fr-FR" dirty="0"/>
            <a:t> </a:t>
          </a:r>
        </a:p>
      </dgm:t>
    </dgm:pt>
    <dgm:pt modelId="{67093DE7-6B5A-4605-BD80-756E32624765}" type="parTrans" cxnId="{8CADD6AB-1951-4032-A96C-E7DB31E7A453}">
      <dgm:prSet/>
      <dgm:spPr/>
      <dgm:t>
        <a:bodyPr/>
        <a:lstStyle/>
        <a:p>
          <a:endParaRPr lang="fr-FR"/>
        </a:p>
      </dgm:t>
    </dgm:pt>
    <dgm:pt modelId="{0CDD0FA7-5192-47C0-A6FD-6135462F7897}" type="sibTrans" cxnId="{8CADD6AB-1951-4032-A96C-E7DB31E7A453}">
      <dgm:prSet custT="1"/>
      <dgm:spPr/>
      <dgm:t>
        <a:bodyPr/>
        <a:lstStyle/>
        <a:p>
          <a:r>
            <a:rPr lang="fr-FR" sz="2000" dirty="0"/>
            <a:t> </a:t>
          </a:r>
          <a:r>
            <a:rPr lang="fr-FR" sz="2000" dirty="0" err="1"/>
            <a:t>Parliamentarians</a:t>
          </a:r>
          <a:r>
            <a:rPr lang="fr-FR" sz="2000" dirty="0"/>
            <a:t> </a:t>
          </a:r>
        </a:p>
      </dgm:t>
    </dgm:pt>
    <dgm:pt modelId="{ED2E75F6-E42F-488B-990E-80478B695D5D}" type="pres">
      <dgm:prSet presAssocID="{CAEB9391-1BFE-48FC-9A40-C4C62CA7173F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fr-FR"/>
        </a:p>
      </dgm:t>
    </dgm:pt>
    <dgm:pt modelId="{3A2913E5-118F-4A3C-A0F0-4ECBAF9E6242}" type="pres">
      <dgm:prSet presAssocID="{95110351-AAC5-4764-8146-30879E057617}" presName="composite" presStyleCnt="0"/>
      <dgm:spPr/>
    </dgm:pt>
    <dgm:pt modelId="{64C3DD6E-E51E-43D8-AE42-FC2DE5EB4D12}" type="pres">
      <dgm:prSet presAssocID="{95110351-AAC5-4764-8146-30879E057617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63521AD-427F-425D-A262-923A193AB827}" type="pres">
      <dgm:prSet presAssocID="{95110351-AAC5-4764-8146-30879E057617}" presName="Childtext1" presStyleLbl="revTx" presStyleIdx="0" presStyleCnt="3" custScaleX="55019" custScaleY="127167" custLinFactNeighborX="-20101" custLinFactNeighborY="7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C77976-F62F-420E-95DA-D93876EF8759}" type="pres">
      <dgm:prSet presAssocID="{95110351-AAC5-4764-8146-30879E057617}" presName="BalanceSpacing" presStyleCnt="0"/>
      <dgm:spPr/>
    </dgm:pt>
    <dgm:pt modelId="{C22032AF-81BA-426F-8F09-E044B74553E6}" type="pres">
      <dgm:prSet presAssocID="{95110351-AAC5-4764-8146-30879E057617}" presName="BalanceSpacing1" presStyleCnt="0"/>
      <dgm:spPr/>
    </dgm:pt>
    <dgm:pt modelId="{8212A267-11E9-49E1-A435-A73FD336119C}" type="pres">
      <dgm:prSet presAssocID="{94E0BE7A-ACC5-4305-8ABA-8F4D57679E18}" presName="Accent1Text" presStyleLbl="node1" presStyleIdx="1" presStyleCnt="6" custLinFactNeighborY="-704"/>
      <dgm:spPr/>
      <dgm:t>
        <a:bodyPr/>
        <a:lstStyle/>
        <a:p>
          <a:endParaRPr lang="fr-FR"/>
        </a:p>
      </dgm:t>
    </dgm:pt>
    <dgm:pt modelId="{7C0666EB-B669-4F68-BE4A-D30FC1083C3C}" type="pres">
      <dgm:prSet presAssocID="{94E0BE7A-ACC5-4305-8ABA-8F4D57679E18}" presName="spaceBetweenRectangles" presStyleCnt="0"/>
      <dgm:spPr/>
    </dgm:pt>
    <dgm:pt modelId="{3CF15630-7E09-42E5-9E56-90A8E1D7379B}" type="pres">
      <dgm:prSet presAssocID="{A2A1DD31-9462-4BDC-8F52-77EB4FAB66F9}" presName="composite" presStyleCnt="0"/>
      <dgm:spPr/>
    </dgm:pt>
    <dgm:pt modelId="{631E3E91-F81C-4C10-BD77-81A357CF682B}" type="pres">
      <dgm:prSet presAssocID="{A2A1DD31-9462-4BDC-8F52-77EB4FAB66F9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2F3BFB6-8C6A-44B8-9A0E-C70656AE56F0}" type="pres">
      <dgm:prSet presAssocID="{A2A1DD31-9462-4BDC-8F52-77EB4FAB66F9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5CD21D5-A01A-4EAC-B066-C37A917E537E}" type="pres">
      <dgm:prSet presAssocID="{A2A1DD31-9462-4BDC-8F52-77EB4FAB66F9}" presName="BalanceSpacing" presStyleCnt="0"/>
      <dgm:spPr/>
    </dgm:pt>
    <dgm:pt modelId="{FAA569F4-2AD5-4262-98F2-E6957FB89E79}" type="pres">
      <dgm:prSet presAssocID="{A2A1DD31-9462-4BDC-8F52-77EB4FAB66F9}" presName="BalanceSpacing1" presStyleCnt="0"/>
      <dgm:spPr/>
    </dgm:pt>
    <dgm:pt modelId="{2C1AE290-F583-4A33-94FE-DE31056C4C3B}" type="pres">
      <dgm:prSet presAssocID="{59711718-D0E0-4A22-B5EF-A44D53D5A1F0}" presName="Accent1Text" presStyleLbl="node1" presStyleIdx="3" presStyleCnt="6"/>
      <dgm:spPr/>
      <dgm:t>
        <a:bodyPr/>
        <a:lstStyle/>
        <a:p>
          <a:endParaRPr lang="fr-FR"/>
        </a:p>
      </dgm:t>
    </dgm:pt>
    <dgm:pt modelId="{FAEB4CE6-9055-496F-B975-B8E2FF31E61E}" type="pres">
      <dgm:prSet presAssocID="{59711718-D0E0-4A22-B5EF-A44D53D5A1F0}" presName="spaceBetweenRectangles" presStyleCnt="0"/>
      <dgm:spPr/>
    </dgm:pt>
    <dgm:pt modelId="{3E79948B-560D-4BF8-A02E-7DB6F4C9F6E7}" type="pres">
      <dgm:prSet presAssocID="{0D622C8F-E181-44A8-8A1C-61C446C870D3}" presName="composite" presStyleCnt="0"/>
      <dgm:spPr/>
    </dgm:pt>
    <dgm:pt modelId="{AE0A150B-4658-4681-83C4-B4A2FD594EF5}" type="pres">
      <dgm:prSet presAssocID="{0D622C8F-E181-44A8-8A1C-61C446C870D3}" presName="Parent1" presStyleLbl="node1" presStyleIdx="4" presStyleCnt="6" custLinFactNeighborY="352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E626A49-BAFF-4DE6-AB08-8977C67C1043}" type="pres">
      <dgm:prSet presAssocID="{0D622C8F-E181-44A8-8A1C-61C446C870D3}" presName="Childtext1" presStyleLbl="revTx" presStyleIdx="2" presStyleCnt="3" custLinFactNeighborX="-651" custLinFactNeighborY="-3632">
        <dgm:presLayoutVars>
          <dgm:chMax val="0"/>
          <dgm:chPref val="0"/>
          <dgm:bulletEnabled val="1"/>
        </dgm:presLayoutVars>
      </dgm:prSet>
      <dgm:spPr/>
    </dgm:pt>
    <dgm:pt modelId="{0BFD0299-22C0-47FD-8B3D-A0D30AFB2B1C}" type="pres">
      <dgm:prSet presAssocID="{0D622C8F-E181-44A8-8A1C-61C446C870D3}" presName="BalanceSpacing" presStyleCnt="0"/>
      <dgm:spPr/>
    </dgm:pt>
    <dgm:pt modelId="{7CC1E7E2-16EA-4073-83A0-DF3DFC3E7D0D}" type="pres">
      <dgm:prSet presAssocID="{0D622C8F-E181-44A8-8A1C-61C446C870D3}" presName="BalanceSpacing1" presStyleCnt="0"/>
      <dgm:spPr/>
    </dgm:pt>
    <dgm:pt modelId="{035A2C42-0039-470B-AA3C-C07035C7562B}" type="pres">
      <dgm:prSet presAssocID="{0CDD0FA7-5192-47C0-A6FD-6135462F7897}" presName="Accent1Text" presStyleLbl="node1" presStyleIdx="5" presStyleCnt="6"/>
      <dgm:spPr/>
      <dgm:t>
        <a:bodyPr/>
        <a:lstStyle/>
        <a:p>
          <a:endParaRPr lang="fr-FR"/>
        </a:p>
      </dgm:t>
    </dgm:pt>
  </dgm:ptLst>
  <dgm:cxnLst>
    <dgm:cxn modelId="{5C09EB61-834B-499C-9436-BA41A2AF67ED}" srcId="{CAEB9391-1BFE-48FC-9A40-C4C62CA7173F}" destId="{A2A1DD31-9462-4BDC-8F52-77EB4FAB66F9}" srcOrd="1" destOrd="0" parTransId="{36F80302-C9AE-4319-ADBF-6981F6BDAFC1}" sibTransId="{59711718-D0E0-4A22-B5EF-A44D53D5A1F0}"/>
    <dgm:cxn modelId="{8CADD6AB-1951-4032-A96C-E7DB31E7A453}" srcId="{CAEB9391-1BFE-48FC-9A40-C4C62CA7173F}" destId="{0D622C8F-E181-44A8-8A1C-61C446C870D3}" srcOrd="2" destOrd="0" parTransId="{67093DE7-6B5A-4605-BD80-756E32624765}" sibTransId="{0CDD0FA7-5192-47C0-A6FD-6135462F7897}"/>
    <dgm:cxn modelId="{9175C918-C280-4699-B7EA-0D91FEACFF96}" srcId="{95110351-AAC5-4764-8146-30879E057617}" destId="{08FBD11F-B8B9-41D8-8C8B-E2D3854AA24D}" srcOrd="0" destOrd="0" parTransId="{9AC555F2-2AC6-4A61-8731-0EBF47956891}" sibTransId="{8442CF61-857A-4779-8ABA-A0560B8835E2}"/>
    <dgm:cxn modelId="{D35861CD-F314-4610-BEB0-489BCEDCB311}" type="presOf" srcId="{0D622C8F-E181-44A8-8A1C-61C446C870D3}" destId="{AE0A150B-4658-4681-83C4-B4A2FD594EF5}" srcOrd="0" destOrd="0" presId="urn:microsoft.com/office/officeart/2008/layout/AlternatingHexagons"/>
    <dgm:cxn modelId="{2F1A5619-EAC1-4A9D-905E-E999FA89319B}" type="presOf" srcId="{59711718-D0E0-4A22-B5EF-A44D53D5A1F0}" destId="{2C1AE290-F583-4A33-94FE-DE31056C4C3B}" srcOrd="0" destOrd="0" presId="urn:microsoft.com/office/officeart/2008/layout/AlternatingHexagons"/>
    <dgm:cxn modelId="{35CAA633-460B-44F6-BAF9-3F7018008CAA}" type="presOf" srcId="{A2A1DD31-9462-4BDC-8F52-77EB4FAB66F9}" destId="{631E3E91-F81C-4C10-BD77-81A357CF682B}" srcOrd="0" destOrd="0" presId="urn:microsoft.com/office/officeart/2008/layout/AlternatingHexagons"/>
    <dgm:cxn modelId="{E4D3B197-676A-4DBF-87A1-D41657BF7FD4}" type="presOf" srcId="{08FBD11F-B8B9-41D8-8C8B-E2D3854AA24D}" destId="{763521AD-427F-425D-A262-923A193AB827}" srcOrd="0" destOrd="0" presId="urn:microsoft.com/office/officeart/2008/layout/AlternatingHexagons"/>
    <dgm:cxn modelId="{7CCEB47E-AA93-42E6-A3BE-23FA72B8BC8E}" type="presOf" srcId="{CAEB9391-1BFE-48FC-9A40-C4C62CA7173F}" destId="{ED2E75F6-E42F-488B-990E-80478B695D5D}" srcOrd="0" destOrd="0" presId="urn:microsoft.com/office/officeart/2008/layout/AlternatingHexagons"/>
    <dgm:cxn modelId="{BF9D6B43-641D-4865-904E-0F79D1A00FD2}" type="presOf" srcId="{0CDD0FA7-5192-47C0-A6FD-6135462F7897}" destId="{035A2C42-0039-470B-AA3C-C07035C7562B}" srcOrd="0" destOrd="0" presId="urn:microsoft.com/office/officeart/2008/layout/AlternatingHexagons"/>
    <dgm:cxn modelId="{ECF8347D-850A-4FD0-9BD4-E35540684079}" type="presOf" srcId="{95110351-AAC5-4764-8146-30879E057617}" destId="{64C3DD6E-E51E-43D8-AE42-FC2DE5EB4D12}" srcOrd="0" destOrd="0" presId="urn:microsoft.com/office/officeart/2008/layout/AlternatingHexagons"/>
    <dgm:cxn modelId="{11D520C4-2750-4470-9F79-7A7132F08DC1}" srcId="{CAEB9391-1BFE-48FC-9A40-C4C62CA7173F}" destId="{95110351-AAC5-4764-8146-30879E057617}" srcOrd="0" destOrd="0" parTransId="{E23F8BA5-1A8C-408E-90D9-9A9BB63F4235}" sibTransId="{94E0BE7A-ACC5-4305-8ABA-8F4D57679E18}"/>
    <dgm:cxn modelId="{CB9380A3-5A35-46A0-87FC-D4DA825F819D}" type="presOf" srcId="{94E0BE7A-ACC5-4305-8ABA-8F4D57679E18}" destId="{8212A267-11E9-49E1-A435-A73FD336119C}" srcOrd="0" destOrd="0" presId="urn:microsoft.com/office/officeart/2008/layout/AlternatingHexagons"/>
    <dgm:cxn modelId="{33509E3B-4FA4-4A4B-9C0D-BEE4A84D06D9}" type="presParOf" srcId="{ED2E75F6-E42F-488B-990E-80478B695D5D}" destId="{3A2913E5-118F-4A3C-A0F0-4ECBAF9E6242}" srcOrd="0" destOrd="0" presId="urn:microsoft.com/office/officeart/2008/layout/AlternatingHexagons"/>
    <dgm:cxn modelId="{97C3B16E-F416-463B-AEBD-80DBE60C7007}" type="presParOf" srcId="{3A2913E5-118F-4A3C-A0F0-4ECBAF9E6242}" destId="{64C3DD6E-E51E-43D8-AE42-FC2DE5EB4D12}" srcOrd="0" destOrd="0" presId="urn:microsoft.com/office/officeart/2008/layout/AlternatingHexagons"/>
    <dgm:cxn modelId="{27FA9890-A5CF-46FE-9195-44EF24A2BBBD}" type="presParOf" srcId="{3A2913E5-118F-4A3C-A0F0-4ECBAF9E6242}" destId="{763521AD-427F-425D-A262-923A193AB827}" srcOrd="1" destOrd="0" presId="urn:microsoft.com/office/officeart/2008/layout/AlternatingHexagons"/>
    <dgm:cxn modelId="{591218CC-C761-4AB0-831E-67BDC528717C}" type="presParOf" srcId="{3A2913E5-118F-4A3C-A0F0-4ECBAF9E6242}" destId="{7BC77976-F62F-420E-95DA-D93876EF8759}" srcOrd="2" destOrd="0" presId="urn:microsoft.com/office/officeart/2008/layout/AlternatingHexagons"/>
    <dgm:cxn modelId="{83F3984B-1F0F-46EB-BAE1-A0DF55C2912C}" type="presParOf" srcId="{3A2913E5-118F-4A3C-A0F0-4ECBAF9E6242}" destId="{C22032AF-81BA-426F-8F09-E044B74553E6}" srcOrd="3" destOrd="0" presId="urn:microsoft.com/office/officeart/2008/layout/AlternatingHexagons"/>
    <dgm:cxn modelId="{ACAEBD17-8256-403D-BCD8-534FB73913ED}" type="presParOf" srcId="{3A2913E5-118F-4A3C-A0F0-4ECBAF9E6242}" destId="{8212A267-11E9-49E1-A435-A73FD336119C}" srcOrd="4" destOrd="0" presId="urn:microsoft.com/office/officeart/2008/layout/AlternatingHexagons"/>
    <dgm:cxn modelId="{CA4709DB-8D19-491F-A08B-CEBD07193163}" type="presParOf" srcId="{ED2E75F6-E42F-488B-990E-80478B695D5D}" destId="{7C0666EB-B669-4F68-BE4A-D30FC1083C3C}" srcOrd="1" destOrd="0" presId="urn:microsoft.com/office/officeart/2008/layout/AlternatingHexagons"/>
    <dgm:cxn modelId="{107B3768-30F9-4B74-A069-6B866A05239F}" type="presParOf" srcId="{ED2E75F6-E42F-488B-990E-80478B695D5D}" destId="{3CF15630-7E09-42E5-9E56-90A8E1D7379B}" srcOrd="2" destOrd="0" presId="urn:microsoft.com/office/officeart/2008/layout/AlternatingHexagons"/>
    <dgm:cxn modelId="{0F437A1E-4C3E-473E-9C0F-E6C2161DDC7F}" type="presParOf" srcId="{3CF15630-7E09-42E5-9E56-90A8E1D7379B}" destId="{631E3E91-F81C-4C10-BD77-81A357CF682B}" srcOrd="0" destOrd="0" presId="urn:microsoft.com/office/officeart/2008/layout/AlternatingHexagons"/>
    <dgm:cxn modelId="{D37A0E50-1FF2-46A1-B57E-6B4B67B5E540}" type="presParOf" srcId="{3CF15630-7E09-42E5-9E56-90A8E1D7379B}" destId="{12F3BFB6-8C6A-44B8-9A0E-C70656AE56F0}" srcOrd="1" destOrd="0" presId="urn:microsoft.com/office/officeart/2008/layout/AlternatingHexagons"/>
    <dgm:cxn modelId="{D3320EE5-AD5D-43B1-8F0C-475C8B097EB3}" type="presParOf" srcId="{3CF15630-7E09-42E5-9E56-90A8E1D7379B}" destId="{45CD21D5-A01A-4EAC-B066-C37A917E537E}" srcOrd="2" destOrd="0" presId="urn:microsoft.com/office/officeart/2008/layout/AlternatingHexagons"/>
    <dgm:cxn modelId="{AC53F07B-9886-44E3-B228-0B7FA2B5C02C}" type="presParOf" srcId="{3CF15630-7E09-42E5-9E56-90A8E1D7379B}" destId="{FAA569F4-2AD5-4262-98F2-E6957FB89E79}" srcOrd="3" destOrd="0" presId="urn:microsoft.com/office/officeart/2008/layout/AlternatingHexagons"/>
    <dgm:cxn modelId="{5917F0AE-4CE4-41AC-9651-E0426BE4A8A2}" type="presParOf" srcId="{3CF15630-7E09-42E5-9E56-90A8E1D7379B}" destId="{2C1AE290-F583-4A33-94FE-DE31056C4C3B}" srcOrd="4" destOrd="0" presId="urn:microsoft.com/office/officeart/2008/layout/AlternatingHexagons"/>
    <dgm:cxn modelId="{EE8F7C70-32DE-475D-B153-B5884AE62BFD}" type="presParOf" srcId="{ED2E75F6-E42F-488B-990E-80478B695D5D}" destId="{FAEB4CE6-9055-496F-B975-B8E2FF31E61E}" srcOrd="3" destOrd="0" presId="urn:microsoft.com/office/officeart/2008/layout/AlternatingHexagons"/>
    <dgm:cxn modelId="{3F0E34A2-0FBE-43AC-A6E1-FE3B8BDC6240}" type="presParOf" srcId="{ED2E75F6-E42F-488B-990E-80478B695D5D}" destId="{3E79948B-560D-4BF8-A02E-7DB6F4C9F6E7}" srcOrd="4" destOrd="0" presId="urn:microsoft.com/office/officeart/2008/layout/AlternatingHexagons"/>
    <dgm:cxn modelId="{398C79F6-9CA0-41D5-81BE-38CC319A2362}" type="presParOf" srcId="{3E79948B-560D-4BF8-A02E-7DB6F4C9F6E7}" destId="{AE0A150B-4658-4681-83C4-B4A2FD594EF5}" srcOrd="0" destOrd="0" presId="urn:microsoft.com/office/officeart/2008/layout/AlternatingHexagons"/>
    <dgm:cxn modelId="{E491BDA6-21E6-4422-8C74-FBE50B5F69CA}" type="presParOf" srcId="{3E79948B-560D-4BF8-A02E-7DB6F4C9F6E7}" destId="{7E626A49-BAFF-4DE6-AB08-8977C67C1043}" srcOrd="1" destOrd="0" presId="urn:microsoft.com/office/officeart/2008/layout/AlternatingHexagons"/>
    <dgm:cxn modelId="{01A990EA-0D97-4B59-B37F-C0D774CF3A05}" type="presParOf" srcId="{3E79948B-560D-4BF8-A02E-7DB6F4C9F6E7}" destId="{0BFD0299-22C0-47FD-8B3D-A0D30AFB2B1C}" srcOrd="2" destOrd="0" presId="urn:microsoft.com/office/officeart/2008/layout/AlternatingHexagons"/>
    <dgm:cxn modelId="{4AFCF075-8D22-4464-8F27-EAC56A18EAD9}" type="presParOf" srcId="{3E79948B-560D-4BF8-A02E-7DB6F4C9F6E7}" destId="{7CC1E7E2-16EA-4073-83A0-DF3DFC3E7D0D}" srcOrd="3" destOrd="0" presId="urn:microsoft.com/office/officeart/2008/layout/AlternatingHexagons"/>
    <dgm:cxn modelId="{1018D1A2-E4EA-49F8-AA77-9157DEEF9A6A}" type="presParOf" srcId="{3E79948B-560D-4BF8-A02E-7DB6F4C9F6E7}" destId="{035A2C42-0039-470B-AA3C-C07035C7562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96FAE4-0854-4C8F-A329-48ADD1F7E938}" type="doc">
      <dgm:prSet loTypeId="urn:microsoft.com/office/officeart/2005/8/layout/cycle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65EC8D92-7EE1-4066-92FA-9211E7AA4967}">
      <dgm:prSet phldrT="[Texte]"/>
      <dgm:spPr/>
      <dgm:t>
        <a:bodyPr/>
        <a:lstStyle/>
        <a:p>
          <a:r>
            <a:rPr lang="fr-FR" dirty="0" smtClean="0"/>
            <a:t>Conception</a:t>
          </a:r>
          <a:endParaRPr lang="fr-FR" dirty="0"/>
        </a:p>
      </dgm:t>
    </dgm:pt>
    <dgm:pt modelId="{33794BEE-B467-4150-9F45-1B574FFAB68A}" type="parTrans" cxnId="{9C15C03F-0667-43AA-9145-60A555EA351C}">
      <dgm:prSet/>
      <dgm:spPr/>
      <dgm:t>
        <a:bodyPr/>
        <a:lstStyle/>
        <a:p>
          <a:endParaRPr lang="fr-FR"/>
        </a:p>
      </dgm:t>
    </dgm:pt>
    <dgm:pt modelId="{2511CA7D-9C1E-423F-B0FB-7BE49AB35984}" type="sibTrans" cxnId="{9C15C03F-0667-43AA-9145-60A555EA351C}">
      <dgm:prSet/>
      <dgm:spPr/>
      <dgm:t>
        <a:bodyPr/>
        <a:lstStyle/>
        <a:p>
          <a:endParaRPr lang="fr-FR"/>
        </a:p>
      </dgm:t>
    </dgm:pt>
    <dgm:pt modelId="{610E9532-E691-4819-AF3E-5890237E7F0C}">
      <dgm:prSet phldrT="[Texte]"/>
      <dgm:spPr/>
      <dgm:t>
        <a:bodyPr/>
        <a:lstStyle/>
        <a:p>
          <a:r>
            <a:rPr lang="fr-FR" dirty="0" smtClean="0"/>
            <a:t>Monitoring</a:t>
          </a:r>
          <a:endParaRPr lang="fr-FR" dirty="0"/>
        </a:p>
      </dgm:t>
    </dgm:pt>
    <dgm:pt modelId="{3C33063B-F50C-4CE1-AE4D-2C1CF5F0326F}" type="parTrans" cxnId="{9CBFF0A6-B997-4E10-B4FB-B4FE5D9281D9}">
      <dgm:prSet/>
      <dgm:spPr/>
      <dgm:t>
        <a:bodyPr/>
        <a:lstStyle/>
        <a:p>
          <a:endParaRPr lang="fr-FR"/>
        </a:p>
      </dgm:t>
    </dgm:pt>
    <dgm:pt modelId="{0737BA3D-DBF2-463A-87A8-6A54217372F1}" type="sibTrans" cxnId="{9CBFF0A6-B997-4E10-B4FB-B4FE5D9281D9}">
      <dgm:prSet/>
      <dgm:spPr/>
      <dgm:t>
        <a:bodyPr/>
        <a:lstStyle/>
        <a:p>
          <a:endParaRPr lang="fr-FR"/>
        </a:p>
      </dgm:t>
    </dgm:pt>
    <dgm:pt modelId="{21CBCF89-32FF-4FB7-85AC-9535BCD6DEA5}">
      <dgm:prSet phldrT="[Texte]"/>
      <dgm:spPr/>
      <dgm:t>
        <a:bodyPr/>
        <a:lstStyle/>
        <a:p>
          <a:r>
            <a:rPr lang="fr-FR" dirty="0" smtClean="0"/>
            <a:t>Evaluation </a:t>
          </a:r>
        </a:p>
        <a:p>
          <a:r>
            <a:rPr lang="fr-FR" dirty="0" smtClean="0"/>
            <a:t>Et </a:t>
          </a:r>
        </a:p>
        <a:p>
          <a:r>
            <a:rPr lang="fr-FR" dirty="0" smtClean="0"/>
            <a:t>rectification</a:t>
          </a:r>
          <a:endParaRPr lang="fr-FR" dirty="0"/>
        </a:p>
      </dgm:t>
    </dgm:pt>
    <dgm:pt modelId="{30DDE74E-2B24-467D-BB84-F1F62B3BE1A6}" type="parTrans" cxnId="{5012F520-8E7F-4867-971E-F3219AF62637}">
      <dgm:prSet/>
      <dgm:spPr/>
      <dgm:t>
        <a:bodyPr/>
        <a:lstStyle/>
        <a:p>
          <a:endParaRPr lang="fr-FR"/>
        </a:p>
      </dgm:t>
    </dgm:pt>
    <dgm:pt modelId="{310E1887-9A18-4C15-991E-28969637578A}" type="sibTrans" cxnId="{5012F520-8E7F-4867-971E-F3219AF62637}">
      <dgm:prSet/>
      <dgm:spPr/>
      <dgm:t>
        <a:bodyPr/>
        <a:lstStyle/>
        <a:p>
          <a:endParaRPr lang="fr-FR"/>
        </a:p>
      </dgm:t>
    </dgm:pt>
    <dgm:pt modelId="{137D9235-34B3-4ACC-8615-05497AE4229A}">
      <dgm:prSet phldrT="[Texte]"/>
      <dgm:spPr/>
      <dgm:t>
        <a:bodyPr/>
        <a:lstStyle/>
        <a:p>
          <a:r>
            <a:rPr lang="fr-FR" dirty="0" smtClean="0"/>
            <a:t>redevabilité</a:t>
          </a:r>
          <a:endParaRPr lang="fr-FR" dirty="0"/>
        </a:p>
      </dgm:t>
    </dgm:pt>
    <dgm:pt modelId="{14663635-7CFE-4412-A367-DC2AE93B602E}" type="parTrans" cxnId="{5BC27F59-FEF8-4DB7-A806-08FB5284019A}">
      <dgm:prSet/>
      <dgm:spPr/>
      <dgm:t>
        <a:bodyPr/>
        <a:lstStyle/>
        <a:p>
          <a:endParaRPr lang="fr-FR"/>
        </a:p>
      </dgm:t>
    </dgm:pt>
    <dgm:pt modelId="{257FF689-7E2E-4768-8DA4-8B49B64EB35A}" type="sibTrans" cxnId="{5BC27F59-FEF8-4DB7-A806-08FB5284019A}">
      <dgm:prSet/>
      <dgm:spPr/>
      <dgm:t>
        <a:bodyPr/>
        <a:lstStyle/>
        <a:p>
          <a:endParaRPr lang="fr-FR"/>
        </a:p>
      </dgm:t>
    </dgm:pt>
    <dgm:pt modelId="{C1BE4D4E-5058-4760-A455-2FAB2DEA0631}">
      <dgm:prSet phldrT="[Texte]"/>
      <dgm:spPr/>
      <dgm:t>
        <a:bodyPr/>
        <a:lstStyle/>
        <a:p>
          <a:r>
            <a:rPr lang="fr-FR" dirty="0" smtClean="0"/>
            <a:t>Utilisation des Résultats</a:t>
          </a:r>
          <a:endParaRPr lang="fr-FR" dirty="0"/>
        </a:p>
      </dgm:t>
    </dgm:pt>
    <dgm:pt modelId="{66196A88-5252-4FC7-A61C-D4AEBB2CA495}" type="parTrans" cxnId="{67EFABC9-7F6C-4457-90EF-C3874923B71D}">
      <dgm:prSet/>
      <dgm:spPr/>
      <dgm:t>
        <a:bodyPr/>
        <a:lstStyle/>
        <a:p>
          <a:endParaRPr lang="fr-FR"/>
        </a:p>
      </dgm:t>
    </dgm:pt>
    <dgm:pt modelId="{65988211-DC4A-4A0A-993C-6683D70ED840}" type="sibTrans" cxnId="{67EFABC9-7F6C-4457-90EF-C3874923B71D}">
      <dgm:prSet/>
      <dgm:spPr/>
      <dgm:t>
        <a:bodyPr/>
        <a:lstStyle/>
        <a:p>
          <a:endParaRPr lang="fr-FR"/>
        </a:p>
      </dgm:t>
    </dgm:pt>
    <dgm:pt modelId="{D86CEBC2-EB35-453A-BDA7-7ED009F37E4F}" type="pres">
      <dgm:prSet presAssocID="{4A96FAE4-0854-4C8F-A329-48ADD1F7E938}" presName="cycle" presStyleCnt="0">
        <dgm:presLayoutVars>
          <dgm:dir/>
          <dgm:resizeHandles val="exact"/>
        </dgm:presLayoutVars>
      </dgm:prSet>
      <dgm:spPr/>
    </dgm:pt>
    <dgm:pt modelId="{8F1BD8FA-62DD-416F-A244-CA77477D926B}" type="pres">
      <dgm:prSet presAssocID="{65EC8D92-7EE1-4066-92FA-9211E7AA4967}" presName="dummy" presStyleCnt="0"/>
      <dgm:spPr/>
    </dgm:pt>
    <dgm:pt modelId="{61D5F316-3436-4A00-8714-5A61A0F97301}" type="pres">
      <dgm:prSet presAssocID="{65EC8D92-7EE1-4066-92FA-9211E7AA4967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9FEB7D-0787-4954-AC43-D1AD51729702}" type="pres">
      <dgm:prSet presAssocID="{2511CA7D-9C1E-423F-B0FB-7BE49AB35984}" presName="sibTrans" presStyleLbl="node1" presStyleIdx="0" presStyleCnt="5"/>
      <dgm:spPr/>
    </dgm:pt>
    <dgm:pt modelId="{A485BF7E-18C6-448C-A7D4-3EB37A7DE556}" type="pres">
      <dgm:prSet presAssocID="{610E9532-E691-4819-AF3E-5890237E7F0C}" presName="dummy" presStyleCnt="0"/>
      <dgm:spPr/>
    </dgm:pt>
    <dgm:pt modelId="{EF488987-7BFE-4CE7-B151-5EA0EC616375}" type="pres">
      <dgm:prSet presAssocID="{610E9532-E691-4819-AF3E-5890237E7F0C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A147DD4-1246-4B1D-BE6C-B5F0BA095978}" type="pres">
      <dgm:prSet presAssocID="{0737BA3D-DBF2-463A-87A8-6A54217372F1}" presName="sibTrans" presStyleLbl="node1" presStyleIdx="1" presStyleCnt="5"/>
      <dgm:spPr/>
    </dgm:pt>
    <dgm:pt modelId="{B594D8DB-DB20-4030-86DC-8A1AFF56AEAA}" type="pres">
      <dgm:prSet presAssocID="{21CBCF89-32FF-4FB7-85AC-9535BCD6DEA5}" presName="dummy" presStyleCnt="0"/>
      <dgm:spPr/>
    </dgm:pt>
    <dgm:pt modelId="{40B87333-B22B-4ED5-A65F-9967880ED13D}" type="pres">
      <dgm:prSet presAssocID="{21CBCF89-32FF-4FB7-85AC-9535BCD6DEA5}" presName="node" presStyleLbl="revTx" presStyleIdx="2" presStyleCnt="5">
        <dgm:presLayoutVars>
          <dgm:bulletEnabled val="1"/>
        </dgm:presLayoutVars>
      </dgm:prSet>
      <dgm:spPr/>
    </dgm:pt>
    <dgm:pt modelId="{4D96FA09-1B93-466D-8536-FC43BF1FD7AE}" type="pres">
      <dgm:prSet presAssocID="{310E1887-9A18-4C15-991E-28969637578A}" presName="sibTrans" presStyleLbl="node1" presStyleIdx="2" presStyleCnt="5"/>
      <dgm:spPr/>
    </dgm:pt>
    <dgm:pt modelId="{FB0A4E38-A084-469D-B61F-CDFD5E30867B}" type="pres">
      <dgm:prSet presAssocID="{137D9235-34B3-4ACC-8615-05497AE4229A}" presName="dummy" presStyleCnt="0"/>
      <dgm:spPr/>
    </dgm:pt>
    <dgm:pt modelId="{BF44C33D-8602-49C5-830E-95C33789D30E}" type="pres">
      <dgm:prSet presAssocID="{137D9235-34B3-4ACC-8615-05497AE4229A}" presName="node" presStyleLbl="revTx" presStyleIdx="3" presStyleCnt="5">
        <dgm:presLayoutVars>
          <dgm:bulletEnabled val="1"/>
        </dgm:presLayoutVars>
      </dgm:prSet>
      <dgm:spPr/>
    </dgm:pt>
    <dgm:pt modelId="{5391A436-BB64-44A6-A438-F2CDF20ED81A}" type="pres">
      <dgm:prSet presAssocID="{257FF689-7E2E-4768-8DA4-8B49B64EB35A}" presName="sibTrans" presStyleLbl="node1" presStyleIdx="3" presStyleCnt="5"/>
      <dgm:spPr/>
    </dgm:pt>
    <dgm:pt modelId="{82B40947-B35F-4E68-ACA6-161A0A65A8BE}" type="pres">
      <dgm:prSet presAssocID="{C1BE4D4E-5058-4760-A455-2FAB2DEA0631}" presName="dummy" presStyleCnt="0"/>
      <dgm:spPr/>
    </dgm:pt>
    <dgm:pt modelId="{DFF8D260-9362-4C29-82A6-D7EF05C8C635}" type="pres">
      <dgm:prSet presAssocID="{C1BE4D4E-5058-4760-A455-2FAB2DEA0631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3A897C8-87AD-41BE-AF28-9C4E62CC52B8}" type="pres">
      <dgm:prSet presAssocID="{65988211-DC4A-4A0A-993C-6683D70ED840}" presName="sibTrans" presStyleLbl="node1" presStyleIdx="4" presStyleCnt="5" custScaleX="129209" custScaleY="106568"/>
      <dgm:spPr/>
    </dgm:pt>
  </dgm:ptLst>
  <dgm:cxnLst>
    <dgm:cxn modelId="{03C01CD8-3824-48C0-808D-64E18C2935FA}" type="presOf" srcId="{610E9532-E691-4819-AF3E-5890237E7F0C}" destId="{EF488987-7BFE-4CE7-B151-5EA0EC616375}" srcOrd="0" destOrd="0" presId="urn:microsoft.com/office/officeart/2005/8/layout/cycle1"/>
    <dgm:cxn modelId="{647418AE-5825-4A65-B7C1-015E9539458C}" type="presOf" srcId="{257FF689-7E2E-4768-8DA4-8B49B64EB35A}" destId="{5391A436-BB64-44A6-A438-F2CDF20ED81A}" srcOrd="0" destOrd="0" presId="urn:microsoft.com/office/officeart/2005/8/layout/cycle1"/>
    <dgm:cxn modelId="{5012F520-8E7F-4867-971E-F3219AF62637}" srcId="{4A96FAE4-0854-4C8F-A329-48ADD1F7E938}" destId="{21CBCF89-32FF-4FB7-85AC-9535BCD6DEA5}" srcOrd="2" destOrd="0" parTransId="{30DDE74E-2B24-467D-BB84-F1F62B3BE1A6}" sibTransId="{310E1887-9A18-4C15-991E-28969637578A}"/>
    <dgm:cxn modelId="{DD2F9986-A3A0-4510-825F-69B0361A0355}" type="presOf" srcId="{C1BE4D4E-5058-4760-A455-2FAB2DEA0631}" destId="{DFF8D260-9362-4C29-82A6-D7EF05C8C635}" srcOrd="0" destOrd="0" presId="urn:microsoft.com/office/officeart/2005/8/layout/cycle1"/>
    <dgm:cxn modelId="{5BC27F59-FEF8-4DB7-A806-08FB5284019A}" srcId="{4A96FAE4-0854-4C8F-A329-48ADD1F7E938}" destId="{137D9235-34B3-4ACC-8615-05497AE4229A}" srcOrd="3" destOrd="0" parTransId="{14663635-7CFE-4412-A367-DC2AE93B602E}" sibTransId="{257FF689-7E2E-4768-8DA4-8B49B64EB35A}"/>
    <dgm:cxn modelId="{E0AA44BB-8BBE-403A-B9DC-715AEE11EDEF}" type="presOf" srcId="{21CBCF89-32FF-4FB7-85AC-9535BCD6DEA5}" destId="{40B87333-B22B-4ED5-A65F-9967880ED13D}" srcOrd="0" destOrd="0" presId="urn:microsoft.com/office/officeart/2005/8/layout/cycle1"/>
    <dgm:cxn modelId="{EA3F02B1-211B-45FD-B6C1-EA3F63F80436}" type="presOf" srcId="{65EC8D92-7EE1-4066-92FA-9211E7AA4967}" destId="{61D5F316-3436-4A00-8714-5A61A0F97301}" srcOrd="0" destOrd="0" presId="urn:microsoft.com/office/officeart/2005/8/layout/cycle1"/>
    <dgm:cxn modelId="{9CBFF0A6-B997-4E10-B4FB-B4FE5D9281D9}" srcId="{4A96FAE4-0854-4C8F-A329-48ADD1F7E938}" destId="{610E9532-E691-4819-AF3E-5890237E7F0C}" srcOrd="1" destOrd="0" parTransId="{3C33063B-F50C-4CE1-AE4D-2C1CF5F0326F}" sibTransId="{0737BA3D-DBF2-463A-87A8-6A54217372F1}"/>
    <dgm:cxn modelId="{9C15C03F-0667-43AA-9145-60A555EA351C}" srcId="{4A96FAE4-0854-4C8F-A329-48ADD1F7E938}" destId="{65EC8D92-7EE1-4066-92FA-9211E7AA4967}" srcOrd="0" destOrd="0" parTransId="{33794BEE-B467-4150-9F45-1B574FFAB68A}" sibTransId="{2511CA7D-9C1E-423F-B0FB-7BE49AB35984}"/>
    <dgm:cxn modelId="{CCAFFE84-FEAB-4D7A-946F-F6113663A926}" type="presOf" srcId="{137D9235-34B3-4ACC-8615-05497AE4229A}" destId="{BF44C33D-8602-49C5-830E-95C33789D30E}" srcOrd="0" destOrd="0" presId="urn:microsoft.com/office/officeart/2005/8/layout/cycle1"/>
    <dgm:cxn modelId="{675A1511-BB09-4477-9E7A-6EE545C24BE7}" type="presOf" srcId="{4A96FAE4-0854-4C8F-A329-48ADD1F7E938}" destId="{D86CEBC2-EB35-453A-BDA7-7ED009F37E4F}" srcOrd="0" destOrd="0" presId="urn:microsoft.com/office/officeart/2005/8/layout/cycle1"/>
    <dgm:cxn modelId="{222DF762-FD19-4431-A76B-2ABCD88A4131}" type="presOf" srcId="{2511CA7D-9C1E-423F-B0FB-7BE49AB35984}" destId="{F29FEB7D-0787-4954-AC43-D1AD51729702}" srcOrd="0" destOrd="0" presId="urn:microsoft.com/office/officeart/2005/8/layout/cycle1"/>
    <dgm:cxn modelId="{36AFCFDB-166A-498A-86ED-FC24B470B692}" type="presOf" srcId="{0737BA3D-DBF2-463A-87A8-6A54217372F1}" destId="{EA147DD4-1246-4B1D-BE6C-B5F0BA095978}" srcOrd="0" destOrd="0" presId="urn:microsoft.com/office/officeart/2005/8/layout/cycle1"/>
    <dgm:cxn modelId="{67EFABC9-7F6C-4457-90EF-C3874923B71D}" srcId="{4A96FAE4-0854-4C8F-A329-48ADD1F7E938}" destId="{C1BE4D4E-5058-4760-A455-2FAB2DEA0631}" srcOrd="4" destOrd="0" parTransId="{66196A88-5252-4FC7-A61C-D4AEBB2CA495}" sibTransId="{65988211-DC4A-4A0A-993C-6683D70ED840}"/>
    <dgm:cxn modelId="{13F2D6D2-1423-4D3A-B494-4A3B40B567AB}" type="presOf" srcId="{310E1887-9A18-4C15-991E-28969637578A}" destId="{4D96FA09-1B93-466D-8536-FC43BF1FD7AE}" srcOrd="0" destOrd="0" presId="urn:microsoft.com/office/officeart/2005/8/layout/cycle1"/>
    <dgm:cxn modelId="{98D60BA6-CDB5-4B37-89DC-FA8EFA2E84C2}" type="presOf" srcId="{65988211-DC4A-4A0A-993C-6683D70ED840}" destId="{23A897C8-87AD-41BE-AF28-9C4E62CC52B8}" srcOrd="0" destOrd="0" presId="urn:microsoft.com/office/officeart/2005/8/layout/cycle1"/>
    <dgm:cxn modelId="{7ED761EF-39F4-43B1-B484-AF56FF65B1DD}" type="presParOf" srcId="{D86CEBC2-EB35-453A-BDA7-7ED009F37E4F}" destId="{8F1BD8FA-62DD-416F-A244-CA77477D926B}" srcOrd="0" destOrd="0" presId="urn:microsoft.com/office/officeart/2005/8/layout/cycle1"/>
    <dgm:cxn modelId="{0310219F-9CD3-4839-841C-08C0B9A98022}" type="presParOf" srcId="{D86CEBC2-EB35-453A-BDA7-7ED009F37E4F}" destId="{61D5F316-3436-4A00-8714-5A61A0F97301}" srcOrd="1" destOrd="0" presId="urn:microsoft.com/office/officeart/2005/8/layout/cycle1"/>
    <dgm:cxn modelId="{26D278F5-5629-457E-ADB3-6134F5A07EDF}" type="presParOf" srcId="{D86CEBC2-EB35-453A-BDA7-7ED009F37E4F}" destId="{F29FEB7D-0787-4954-AC43-D1AD51729702}" srcOrd="2" destOrd="0" presId="urn:microsoft.com/office/officeart/2005/8/layout/cycle1"/>
    <dgm:cxn modelId="{AEF37B00-16CA-49F7-9EF0-0EFFDD9FF48A}" type="presParOf" srcId="{D86CEBC2-EB35-453A-BDA7-7ED009F37E4F}" destId="{A485BF7E-18C6-448C-A7D4-3EB37A7DE556}" srcOrd="3" destOrd="0" presId="urn:microsoft.com/office/officeart/2005/8/layout/cycle1"/>
    <dgm:cxn modelId="{A78CE851-EB22-4D46-B3BA-3EFC5DAAF805}" type="presParOf" srcId="{D86CEBC2-EB35-453A-BDA7-7ED009F37E4F}" destId="{EF488987-7BFE-4CE7-B151-5EA0EC616375}" srcOrd="4" destOrd="0" presId="urn:microsoft.com/office/officeart/2005/8/layout/cycle1"/>
    <dgm:cxn modelId="{120FC874-E47D-43A2-8DD3-1E4F1CBE4ACE}" type="presParOf" srcId="{D86CEBC2-EB35-453A-BDA7-7ED009F37E4F}" destId="{EA147DD4-1246-4B1D-BE6C-B5F0BA095978}" srcOrd="5" destOrd="0" presId="urn:microsoft.com/office/officeart/2005/8/layout/cycle1"/>
    <dgm:cxn modelId="{BC72F60A-6848-457B-AEFC-54E911B240C9}" type="presParOf" srcId="{D86CEBC2-EB35-453A-BDA7-7ED009F37E4F}" destId="{B594D8DB-DB20-4030-86DC-8A1AFF56AEAA}" srcOrd="6" destOrd="0" presId="urn:microsoft.com/office/officeart/2005/8/layout/cycle1"/>
    <dgm:cxn modelId="{DE76154D-C60A-4604-B41D-7AD65BC540BB}" type="presParOf" srcId="{D86CEBC2-EB35-453A-BDA7-7ED009F37E4F}" destId="{40B87333-B22B-4ED5-A65F-9967880ED13D}" srcOrd="7" destOrd="0" presId="urn:microsoft.com/office/officeart/2005/8/layout/cycle1"/>
    <dgm:cxn modelId="{C60F1AC5-13AD-46A5-BB1F-F9D8695D963E}" type="presParOf" srcId="{D86CEBC2-EB35-453A-BDA7-7ED009F37E4F}" destId="{4D96FA09-1B93-466D-8536-FC43BF1FD7AE}" srcOrd="8" destOrd="0" presId="urn:microsoft.com/office/officeart/2005/8/layout/cycle1"/>
    <dgm:cxn modelId="{F46B71F8-AC4F-4515-AC10-F9D38D766C84}" type="presParOf" srcId="{D86CEBC2-EB35-453A-BDA7-7ED009F37E4F}" destId="{FB0A4E38-A084-469D-B61F-CDFD5E30867B}" srcOrd="9" destOrd="0" presId="urn:microsoft.com/office/officeart/2005/8/layout/cycle1"/>
    <dgm:cxn modelId="{5F723D17-0290-40EE-A289-31A196BF509C}" type="presParOf" srcId="{D86CEBC2-EB35-453A-BDA7-7ED009F37E4F}" destId="{BF44C33D-8602-49C5-830E-95C33789D30E}" srcOrd="10" destOrd="0" presId="urn:microsoft.com/office/officeart/2005/8/layout/cycle1"/>
    <dgm:cxn modelId="{EE33EA6B-BD58-4570-B9B1-43C572FFEB3E}" type="presParOf" srcId="{D86CEBC2-EB35-453A-BDA7-7ED009F37E4F}" destId="{5391A436-BB64-44A6-A438-F2CDF20ED81A}" srcOrd="11" destOrd="0" presId="urn:microsoft.com/office/officeart/2005/8/layout/cycle1"/>
    <dgm:cxn modelId="{FC8DFFEC-E5CC-45EA-8857-03831090F3DB}" type="presParOf" srcId="{D86CEBC2-EB35-453A-BDA7-7ED009F37E4F}" destId="{82B40947-B35F-4E68-ACA6-161A0A65A8BE}" srcOrd="12" destOrd="0" presId="urn:microsoft.com/office/officeart/2005/8/layout/cycle1"/>
    <dgm:cxn modelId="{4386AE65-F735-4560-A938-A0C19A13779E}" type="presParOf" srcId="{D86CEBC2-EB35-453A-BDA7-7ED009F37E4F}" destId="{DFF8D260-9362-4C29-82A6-D7EF05C8C635}" srcOrd="13" destOrd="0" presId="urn:microsoft.com/office/officeart/2005/8/layout/cycle1"/>
    <dgm:cxn modelId="{6E5C78C0-ECFF-4D7A-A539-839373D51F28}" type="presParOf" srcId="{D86CEBC2-EB35-453A-BDA7-7ED009F37E4F}" destId="{23A897C8-87AD-41BE-AF28-9C4E62CC52B8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C3DD6E-E51E-43D8-AE42-FC2DE5EB4D12}">
      <dsp:nvSpPr>
        <dsp:cNvPr id="0" name=""/>
        <dsp:cNvSpPr/>
      </dsp:nvSpPr>
      <dsp:spPr>
        <a:xfrm rot="5400000">
          <a:off x="5227530" y="132823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/>
            <a:t>Government</a:t>
          </a:r>
          <a:endParaRPr lang="fr-FR" sz="1400" kern="1200" dirty="0"/>
        </a:p>
      </dsp:txBody>
      <dsp:txXfrm rot="-5400000">
        <a:off x="5628312" y="314323"/>
        <a:ext cx="1196602" cy="1375404"/>
      </dsp:txXfrm>
    </dsp:sp>
    <dsp:sp modelId="{763521AD-427F-425D-A262-923A193AB827}">
      <dsp:nvSpPr>
        <dsp:cNvPr id="0" name=""/>
        <dsp:cNvSpPr/>
      </dsp:nvSpPr>
      <dsp:spPr>
        <a:xfrm>
          <a:off x="7148567" y="402575"/>
          <a:ext cx="2229953" cy="1198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err="1"/>
            <a:t>Ministries</a:t>
          </a:r>
          <a:endParaRPr lang="fr-FR" sz="130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/>
            <a:t>Audit and control </a:t>
          </a:r>
          <a:r>
            <a:rPr lang="fr-FR" sz="1300" kern="1200" dirty="0" err="1"/>
            <a:t>authorities</a:t>
          </a:r>
          <a:r>
            <a:rPr lang="fr-FR" sz="1300" kern="1200" dirty="0"/>
            <a:t> / court of </a:t>
          </a:r>
          <a:r>
            <a:rPr lang="fr-FR" sz="1300" kern="1200" dirty="0" err="1"/>
            <a:t>Accountants</a:t>
          </a:r>
          <a:endParaRPr lang="fr-FR" sz="130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 dirty="0"/>
        </a:p>
      </dsp:txBody>
      <dsp:txXfrm>
        <a:off x="7148567" y="402575"/>
        <a:ext cx="2229953" cy="1198899"/>
      </dsp:txXfrm>
    </dsp:sp>
    <dsp:sp modelId="{8212A267-11E9-49E1-A435-A73FD336119C}">
      <dsp:nvSpPr>
        <dsp:cNvPr id="0" name=""/>
        <dsp:cNvSpPr/>
      </dsp:nvSpPr>
      <dsp:spPr>
        <a:xfrm rot="5400000">
          <a:off x="3350052" y="129880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500" kern="1200" dirty="0" err="1"/>
            <a:t>Professionals</a:t>
          </a:r>
          <a:r>
            <a:rPr lang="fr-FR" sz="1500" kern="1200" dirty="0"/>
            <a:t> </a:t>
          </a:r>
        </a:p>
      </dsp:txBody>
      <dsp:txXfrm rot="-5400000">
        <a:off x="3750834" y="311380"/>
        <a:ext cx="1196602" cy="1375404"/>
      </dsp:txXfrm>
    </dsp:sp>
    <dsp:sp modelId="{631E3E91-F81C-4C10-BD77-81A357CF682B}">
      <dsp:nvSpPr>
        <dsp:cNvPr id="0" name=""/>
        <dsp:cNvSpPr/>
      </dsp:nvSpPr>
      <dsp:spPr>
        <a:xfrm rot="5400000">
          <a:off x="4285194" y="1828867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DONORS &amp;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Civil society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/>
            <a:t>Beneficiaries</a:t>
          </a:r>
          <a:r>
            <a:rPr lang="fr-FR" sz="1400" kern="1200" dirty="0"/>
            <a:t>  </a:t>
          </a:r>
        </a:p>
      </dsp:txBody>
      <dsp:txXfrm rot="-5400000">
        <a:off x="4685976" y="2010367"/>
        <a:ext cx="1196602" cy="1375404"/>
      </dsp:txXfrm>
    </dsp:sp>
    <dsp:sp modelId="{12F3BFB6-8C6A-44B8-9A0E-C70656AE56F0}">
      <dsp:nvSpPr>
        <dsp:cNvPr id="0" name=""/>
        <dsp:cNvSpPr/>
      </dsp:nvSpPr>
      <dsp:spPr>
        <a:xfrm>
          <a:off x="2185121" y="2098619"/>
          <a:ext cx="2158019" cy="1198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 dirty="0"/>
        </a:p>
      </dsp:txBody>
      <dsp:txXfrm>
        <a:off x="2185121" y="2098619"/>
        <a:ext cx="2158019" cy="1198899"/>
      </dsp:txXfrm>
    </dsp:sp>
    <dsp:sp modelId="{2C1AE290-F583-4A33-94FE-DE31056C4C3B}">
      <dsp:nvSpPr>
        <dsp:cNvPr id="0" name=""/>
        <dsp:cNvSpPr/>
      </dsp:nvSpPr>
      <dsp:spPr>
        <a:xfrm rot="5400000">
          <a:off x="6162672" y="1828867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err="1"/>
            <a:t>Mecanisms</a:t>
          </a:r>
          <a:r>
            <a:rPr lang="fr-FR" sz="1800" kern="1200" dirty="0"/>
            <a:t> </a:t>
          </a:r>
        </a:p>
      </dsp:txBody>
      <dsp:txXfrm rot="-5400000">
        <a:off x="6563454" y="2010367"/>
        <a:ext cx="1196602" cy="1375404"/>
      </dsp:txXfrm>
    </dsp:sp>
    <dsp:sp modelId="{AE0A150B-4658-4681-83C4-B4A2FD594EF5}">
      <dsp:nvSpPr>
        <dsp:cNvPr id="0" name=""/>
        <dsp:cNvSpPr/>
      </dsp:nvSpPr>
      <dsp:spPr>
        <a:xfrm rot="5400000">
          <a:off x="5227530" y="3527853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/>
            <a:t>Methodology</a:t>
          </a:r>
          <a:r>
            <a:rPr lang="fr-FR" sz="1400" kern="1200" dirty="0"/>
            <a:t> </a:t>
          </a:r>
        </a:p>
      </dsp:txBody>
      <dsp:txXfrm rot="-5400000">
        <a:off x="5628312" y="3709353"/>
        <a:ext cx="1196602" cy="1375404"/>
      </dsp:txXfrm>
    </dsp:sp>
    <dsp:sp modelId="{7E626A49-BAFF-4DE6-AB08-8977C67C1043}">
      <dsp:nvSpPr>
        <dsp:cNvPr id="0" name=""/>
        <dsp:cNvSpPr/>
      </dsp:nvSpPr>
      <dsp:spPr>
        <a:xfrm>
          <a:off x="7148567" y="3794663"/>
          <a:ext cx="2229953" cy="1198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err="1"/>
            <a:t>Evaluators</a:t>
          </a:r>
          <a:r>
            <a:rPr lang="fr-FR" sz="1300" kern="1200" dirty="0"/>
            <a:t> </a:t>
          </a:r>
        </a:p>
      </dsp:txBody>
      <dsp:txXfrm>
        <a:off x="7148567" y="3794663"/>
        <a:ext cx="2229953" cy="1198899"/>
      </dsp:txXfrm>
    </dsp:sp>
    <dsp:sp modelId="{035A2C42-0039-470B-AA3C-C07035C7562B}">
      <dsp:nvSpPr>
        <dsp:cNvPr id="0" name=""/>
        <dsp:cNvSpPr/>
      </dsp:nvSpPr>
      <dsp:spPr>
        <a:xfrm rot="5400000">
          <a:off x="3350052" y="3524910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kern="1200" dirty="0"/>
            <a:t>Tools </a:t>
          </a:r>
        </a:p>
      </dsp:txBody>
      <dsp:txXfrm rot="-5400000">
        <a:off x="3750834" y="3706410"/>
        <a:ext cx="1196602" cy="13754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C3DD6E-E51E-43D8-AE42-FC2DE5EB4D12}">
      <dsp:nvSpPr>
        <dsp:cNvPr id="0" name=""/>
        <dsp:cNvSpPr/>
      </dsp:nvSpPr>
      <dsp:spPr>
        <a:xfrm rot="5400000">
          <a:off x="5227530" y="132823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Performance </a:t>
          </a:r>
          <a:r>
            <a:rPr lang="fr-FR" sz="1400" kern="1200" dirty="0" err="1"/>
            <a:t>evaluation</a:t>
          </a:r>
          <a:r>
            <a:rPr lang="fr-FR" sz="1400" kern="1200" dirty="0"/>
            <a:t> </a:t>
          </a:r>
          <a:r>
            <a:rPr lang="fr-FR" sz="1400" kern="1200" dirty="0" err="1"/>
            <a:t>reporting</a:t>
          </a:r>
          <a:r>
            <a:rPr lang="fr-FR" sz="1400" kern="1200" dirty="0"/>
            <a:t> RBM &amp; B</a:t>
          </a:r>
        </a:p>
      </dsp:txBody>
      <dsp:txXfrm rot="-5400000">
        <a:off x="5628312" y="314323"/>
        <a:ext cx="1196602" cy="1375404"/>
      </dsp:txXfrm>
    </dsp:sp>
    <dsp:sp modelId="{763521AD-427F-425D-A262-923A193AB827}">
      <dsp:nvSpPr>
        <dsp:cNvPr id="0" name=""/>
        <dsp:cNvSpPr/>
      </dsp:nvSpPr>
      <dsp:spPr>
        <a:xfrm>
          <a:off x="7201852" y="248691"/>
          <a:ext cx="1226898" cy="15246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err="1"/>
            <a:t>Ministries</a:t>
          </a:r>
          <a:endParaRPr lang="fr-FR" sz="130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/>
            <a:t>Audit and control </a:t>
          </a:r>
          <a:r>
            <a:rPr lang="fr-FR" sz="1300" kern="1200" dirty="0" err="1"/>
            <a:t>authorities</a:t>
          </a:r>
          <a:r>
            <a:rPr lang="fr-FR" sz="1300" kern="1200" dirty="0"/>
            <a:t> / court of </a:t>
          </a:r>
          <a:r>
            <a:rPr lang="fr-FR" sz="1300" kern="1200" dirty="0" err="1"/>
            <a:t>Accountants</a:t>
          </a:r>
          <a:endParaRPr lang="fr-FR" sz="130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300" kern="1200" dirty="0"/>
        </a:p>
      </dsp:txBody>
      <dsp:txXfrm>
        <a:off x="7201852" y="248691"/>
        <a:ext cx="1226898" cy="1524604"/>
      </dsp:txXfrm>
    </dsp:sp>
    <dsp:sp modelId="{8212A267-11E9-49E1-A435-A73FD336119C}">
      <dsp:nvSpPr>
        <dsp:cNvPr id="0" name=""/>
        <dsp:cNvSpPr/>
      </dsp:nvSpPr>
      <dsp:spPr>
        <a:xfrm rot="5400000">
          <a:off x="3350052" y="129880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-8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/>
            <a:t>Development</a:t>
          </a:r>
          <a:r>
            <a:rPr lang="fr-FR" sz="1600" kern="1200" dirty="0"/>
            <a:t> </a:t>
          </a:r>
          <a:r>
            <a:rPr lang="fr-FR" sz="1600" kern="1200" dirty="0" err="1"/>
            <a:t>projects</a:t>
          </a:r>
          <a:r>
            <a:rPr lang="fr-FR" sz="1600" kern="1200" dirty="0"/>
            <a:t> </a:t>
          </a:r>
          <a:r>
            <a:rPr lang="fr-FR" sz="1600" kern="1200" dirty="0" err="1"/>
            <a:t>evaluations</a:t>
          </a:r>
          <a:r>
            <a:rPr lang="fr-FR" sz="1600" kern="1200" dirty="0"/>
            <a:t> by </a:t>
          </a:r>
          <a:r>
            <a:rPr lang="fr-FR" sz="1600" kern="1200" dirty="0" err="1"/>
            <a:t>funders</a:t>
          </a:r>
          <a:r>
            <a:rPr lang="fr-FR" sz="1600" kern="1200" dirty="0"/>
            <a:t>  </a:t>
          </a:r>
        </a:p>
      </dsp:txBody>
      <dsp:txXfrm rot="-5400000">
        <a:off x="3750834" y="311380"/>
        <a:ext cx="1196602" cy="1375404"/>
      </dsp:txXfrm>
    </dsp:sp>
    <dsp:sp modelId="{631E3E91-F81C-4C10-BD77-81A357CF682B}">
      <dsp:nvSpPr>
        <dsp:cNvPr id="0" name=""/>
        <dsp:cNvSpPr/>
      </dsp:nvSpPr>
      <dsp:spPr>
        <a:xfrm rot="5400000">
          <a:off x="4285194" y="1828867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-16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/>
            <a:t>M&amp;E public </a:t>
          </a:r>
          <a:r>
            <a:rPr lang="fr-FR" sz="1400" kern="1200" dirty="0" err="1"/>
            <a:t>policies</a:t>
          </a:r>
          <a:r>
            <a:rPr lang="fr-FR" sz="1400" kern="1200" dirty="0"/>
            <a:t>  </a:t>
          </a:r>
        </a:p>
      </dsp:txBody>
      <dsp:txXfrm rot="-5400000">
        <a:off x="4685976" y="2010367"/>
        <a:ext cx="1196602" cy="1375404"/>
      </dsp:txXfrm>
    </dsp:sp>
    <dsp:sp modelId="{12F3BFB6-8C6A-44B8-9A0E-C70656AE56F0}">
      <dsp:nvSpPr>
        <dsp:cNvPr id="0" name=""/>
        <dsp:cNvSpPr/>
      </dsp:nvSpPr>
      <dsp:spPr>
        <a:xfrm>
          <a:off x="2185121" y="2098619"/>
          <a:ext cx="2158019" cy="1198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1AE290-F583-4A33-94FE-DE31056C4C3B}">
      <dsp:nvSpPr>
        <dsp:cNvPr id="0" name=""/>
        <dsp:cNvSpPr/>
      </dsp:nvSpPr>
      <dsp:spPr>
        <a:xfrm rot="5400000">
          <a:off x="6162672" y="1828867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-24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100" kern="1200" dirty="0"/>
            <a:t> cadre unifié des projets publics </a:t>
          </a:r>
        </a:p>
      </dsp:txBody>
      <dsp:txXfrm rot="-5400000">
        <a:off x="6563454" y="2010367"/>
        <a:ext cx="1196602" cy="1375404"/>
      </dsp:txXfrm>
    </dsp:sp>
    <dsp:sp modelId="{AE0A150B-4658-4681-83C4-B4A2FD594EF5}">
      <dsp:nvSpPr>
        <dsp:cNvPr id="0" name=""/>
        <dsp:cNvSpPr/>
      </dsp:nvSpPr>
      <dsp:spPr>
        <a:xfrm rot="5400000">
          <a:off x="5227530" y="3527853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-32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err="1"/>
            <a:t>Result</a:t>
          </a:r>
          <a:r>
            <a:rPr lang="fr-FR" sz="1400" kern="1200" dirty="0"/>
            <a:t> </a:t>
          </a:r>
          <a:r>
            <a:rPr lang="fr-FR" sz="1400" kern="1200" dirty="0" err="1"/>
            <a:t>based</a:t>
          </a:r>
          <a:r>
            <a:rPr lang="fr-FR" sz="1400" kern="1200" dirty="0"/>
            <a:t> </a:t>
          </a:r>
          <a:r>
            <a:rPr lang="fr-FR" sz="1400" kern="1200" dirty="0" err="1"/>
            <a:t>budgeting</a:t>
          </a:r>
          <a:r>
            <a:rPr lang="fr-FR" sz="1400" kern="1200" dirty="0"/>
            <a:t> and </a:t>
          </a:r>
          <a:r>
            <a:rPr lang="fr-FR" sz="1400" kern="1200" dirty="0" err="1"/>
            <a:t>gender</a:t>
          </a:r>
          <a:r>
            <a:rPr lang="fr-FR" sz="1400" kern="1200" dirty="0"/>
            <a:t> </a:t>
          </a:r>
          <a:r>
            <a:rPr lang="fr-FR" sz="1400" kern="1200" dirty="0" err="1"/>
            <a:t>based</a:t>
          </a:r>
          <a:r>
            <a:rPr lang="fr-FR" sz="1400" kern="1200" dirty="0"/>
            <a:t> </a:t>
          </a:r>
          <a:r>
            <a:rPr lang="fr-FR" sz="1400" kern="1200" dirty="0" err="1"/>
            <a:t>budgeting</a:t>
          </a:r>
          <a:r>
            <a:rPr lang="fr-FR" sz="1400" kern="1200" dirty="0"/>
            <a:t> </a:t>
          </a:r>
        </a:p>
      </dsp:txBody>
      <dsp:txXfrm rot="-5400000">
        <a:off x="5628312" y="3709353"/>
        <a:ext cx="1196602" cy="1375404"/>
      </dsp:txXfrm>
    </dsp:sp>
    <dsp:sp modelId="{7E626A49-BAFF-4DE6-AB08-8977C67C1043}">
      <dsp:nvSpPr>
        <dsp:cNvPr id="0" name=""/>
        <dsp:cNvSpPr/>
      </dsp:nvSpPr>
      <dsp:spPr>
        <a:xfrm>
          <a:off x="7134050" y="3751119"/>
          <a:ext cx="2229953" cy="1198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5A2C42-0039-470B-AA3C-C07035C7562B}">
      <dsp:nvSpPr>
        <dsp:cNvPr id="0" name=""/>
        <dsp:cNvSpPr/>
      </dsp:nvSpPr>
      <dsp:spPr>
        <a:xfrm rot="5400000">
          <a:off x="3350052" y="3524910"/>
          <a:ext cx="1998166" cy="1738404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/>
            <a:t> </a:t>
          </a:r>
          <a:r>
            <a:rPr lang="fr-FR" sz="2000" kern="1200" dirty="0" err="1"/>
            <a:t>Parliamentarians</a:t>
          </a:r>
          <a:r>
            <a:rPr lang="fr-FR" sz="2000" kern="1200" dirty="0"/>
            <a:t> </a:t>
          </a:r>
        </a:p>
      </dsp:txBody>
      <dsp:txXfrm rot="-5400000">
        <a:off x="3750834" y="3706410"/>
        <a:ext cx="1196602" cy="13754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5F316-3436-4A00-8714-5A61A0F97301}">
      <dsp:nvSpPr>
        <dsp:cNvPr id="0" name=""/>
        <dsp:cNvSpPr/>
      </dsp:nvSpPr>
      <dsp:spPr>
        <a:xfrm>
          <a:off x="5964824" y="36360"/>
          <a:ext cx="1207558" cy="1207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Conception</a:t>
          </a:r>
          <a:endParaRPr lang="fr-FR" sz="1700" kern="1200" dirty="0"/>
        </a:p>
      </dsp:txBody>
      <dsp:txXfrm>
        <a:off x="5964824" y="36360"/>
        <a:ext cx="1207558" cy="1207558"/>
      </dsp:txXfrm>
    </dsp:sp>
    <dsp:sp modelId="{F29FEB7D-0787-4954-AC43-D1AD51729702}">
      <dsp:nvSpPr>
        <dsp:cNvPr id="0" name=""/>
        <dsp:cNvSpPr/>
      </dsp:nvSpPr>
      <dsp:spPr>
        <a:xfrm>
          <a:off x="3124272" y="1433"/>
          <a:ext cx="4527404" cy="4527404"/>
        </a:xfrm>
        <a:prstGeom prst="circularArrow">
          <a:avLst>
            <a:gd name="adj1" fmla="val 5201"/>
            <a:gd name="adj2" fmla="val 335980"/>
            <a:gd name="adj3" fmla="val 21292968"/>
            <a:gd name="adj4" fmla="val 19766479"/>
            <a:gd name="adj5" fmla="val 606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488987-7BFE-4CE7-B151-5EA0EC616375}">
      <dsp:nvSpPr>
        <dsp:cNvPr id="0" name=""/>
        <dsp:cNvSpPr/>
      </dsp:nvSpPr>
      <dsp:spPr>
        <a:xfrm>
          <a:off x="6694492" y="2282049"/>
          <a:ext cx="1207558" cy="1207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Monitoring</a:t>
          </a:r>
          <a:endParaRPr lang="fr-FR" sz="1700" kern="1200" dirty="0"/>
        </a:p>
      </dsp:txBody>
      <dsp:txXfrm>
        <a:off x="6694492" y="2282049"/>
        <a:ext cx="1207558" cy="1207558"/>
      </dsp:txXfrm>
    </dsp:sp>
    <dsp:sp modelId="{EA147DD4-1246-4B1D-BE6C-B5F0BA095978}">
      <dsp:nvSpPr>
        <dsp:cNvPr id="0" name=""/>
        <dsp:cNvSpPr/>
      </dsp:nvSpPr>
      <dsp:spPr>
        <a:xfrm>
          <a:off x="3124272" y="1433"/>
          <a:ext cx="4527404" cy="4527404"/>
        </a:xfrm>
        <a:prstGeom prst="circularArrow">
          <a:avLst>
            <a:gd name="adj1" fmla="val 5201"/>
            <a:gd name="adj2" fmla="val 335980"/>
            <a:gd name="adj3" fmla="val 4014414"/>
            <a:gd name="adj4" fmla="val 2253693"/>
            <a:gd name="adj5" fmla="val 6068"/>
          </a:avLst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B87333-B22B-4ED5-A65F-9967880ED13D}">
      <dsp:nvSpPr>
        <dsp:cNvPr id="0" name=""/>
        <dsp:cNvSpPr/>
      </dsp:nvSpPr>
      <dsp:spPr>
        <a:xfrm>
          <a:off x="4784195" y="3669961"/>
          <a:ext cx="1207558" cy="1207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Evaluation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Et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rectification</a:t>
          </a:r>
          <a:endParaRPr lang="fr-FR" sz="1700" kern="1200" dirty="0"/>
        </a:p>
      </dsp:txBody>
      <dsp:txXfrm>
        <a:off x="4784195" y="3669961"/>
        <a:ext cx="1207558" cy="1207558"/>
      </dsp:txXfrm>
    </dsp:sp>
    <dsp:sp modelId="{4D96FA09-1B93-466D-8536-FC43BF1FD7AE}">
      <dsp:nvSpPr>
        <dsp:cNvPr id="0" name=""/>
        <dsp:cNvSpPr/>
      </dsp:nvSpPr>
      <dsp:spPr>
        <a:xfrm>
          <a:off x="3124272" y="1433"/>
          <a:ext cx="4527404" cy="4527404"/>
        </a:xfrm>
        <a:prstGeom prst="circularArrow">
          <a:avLst>
            <a:gd name="adj1" fmla="val 5201"/>
            <a:gd name="adj2" fmla="val 335980"/>
            <a:gd name="adj3" fmla="val 8210327"/>
            <a:gd name="adj4" fmla="val 6449606"/>
            <a:gd name="adj5" fmla="val 6068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4C33D-8602-49C5-830E-95C33789D30E}">
      <dsp:nvSpPr>
        <dsp:cNvPr id="0" name=""/>
        <dsp:cNvSpPr/>
      </dsp:nvSpPr>
      <dsp:spPr>
        <a:xfrm>
          <a:off x="2873898" y="2282049"/>
          <a:ext cx="1207558" cy="1207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redevabilité</a:t>
          </a:r>
          <a:endParaRPr lang="fr-FR" sz="1700" kern="1200" dirty="0"/>
        </a:p>
      </dsp:txBody>
      <dsp:txXfrm>
        <a:off x="2873898" y="2282049"/>
        <a:ext cx="1207558" cy="1207558"/>
      </dsp:txXfrm>
    </dsp:sp>
    <dsp:sp modelId="{5391A436-BB64-44A6-A438-F2CDF20ED81A}">
      <dsp:nvSpPr>
        <dsp:cNvPr id="0" name=""/>
        <dsp:cNvSpPr/>
      </dsp:nvSpPr>
      <dsp:spPr>
        <a:xfrm>
          <a:off x="3124272" y="1433"/>
          <a:ext cx="4527404" cy="4527404"/>
        </a:xfrm>
        <a:prstGeom prst="circularArrow">
          <a:avLst>
            <a:gd name="adj1" fmla="val 5201"/>
            <a:gd name="adj2" fmla="val 335980"/>
            <a:gd name="adj3" fmla="val 12297541"/>
            <a:gd name="adj4" fmla="val 10771052"/>
            <a:gd name="adj5" fmla="val 6068"/>
          </a:avLst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F8D260-9362-4C29-82A6-D7EF05C8C635}">
      <dsp:nvSpPr>
        <dsp:cNvPr id="0" name=""/>
        <dsp:cNvSpPr/>
      </dsp:nvSpPr>
      <dsp:spPr>
        <a:xfrm>
          <a:off x="3603567" y="36360"/>
          <a:ext cx="1207558" cy="1207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/>
            <a:t>Utilisation des Résultats</a:t>
          </a:r>
          <a:endParaRPr lang="fr-FR" sz="1700" kern="1200" dirty="0"/>
        </a:p>
      </dsp:txBody>
      <dsp:txXfrm>
        <a:off x="3603567" y="36360"/>
        <a:ext cx="1207558" cy="1207558"/>
      </dsp:txXfrm>
    </dsp:sp>
    <dsp:sp modelId="{23A897C8-87AD-41BE-AF28-9C4E62CC52B8}">
      <dsp:nvSpPr>
        <dsp:cNvPr id="0" name=""/>
        <dsp:cNvSpPr/>
      </dsp:nvSpPr>
      <dsp:spPr>
        <a:xfrm>
          <a:off x="2463068" y="-147246"/>
          <a:ext cx="5849813" cy="4824763"/>
        </a:xfrm>
        <a:prstGeom prst="circularArrow">
          <a:avLst>
            <a:gd name="adj1" fmla="val 5201"/>
            <a:gd name="adj2" fmla="val 335980"/>
            <a:gd name="adj3" fmla="val 16865404"/>
            <a:gd name="adj4" fmla="val 15198616"/>
            <a:gd name="adj5" fmla="val 6068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04C34D2B-BA72-84BB-9B0C-D57EC1DDB9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black background with yellow circles&#10;&#10;Description automatically generated">
            <a:extLst>
              <a:ext uri="{FF2B5EF4-FFF2-40B4-BE49-F238E27FC236}">
                <a16:creationId xmlns:a16="http://schemas.microsoft.com/office/drawing/2014/main" id="{4E2701FE-AD87-9585-252D-3C896E0A93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63508" y="6394614"/>
            <a:ext cx="2348294" cy="5949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52360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54084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B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6" name="Picture 5" descr="A black and gold pattern&#10;&#10;Description automatically generated">
            <a:extLst>
              <a:ext uri="{FF2B5EF4-FFF2-40B4-BE49-F238E27FC236}">
                <a16:creationId xmlns:a16="http://schemas.microsoft.com/office/drawing/2014/main" id="{8DB91A18-185F-BB0B-1DBD-5D1DDB1A6C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2768" y="-225810"/>
            <a:ext cx="3030303" cy="808081"/>
          </a:xfrm>
          <a:prstGeom prst="rect">
            <a:avLst/>
          </a:prstGeom>
        </p:spPr>
      </p:pic>
      <p:pic>
        <p:nvPicPr>
          <p:cNvPr id="8" name="Picture 7" descr="A black background with yellow stars&#10;&#10;Description automatically generated">
            <a:extLst>
              <a:ext uri="{FF2B5EF4-FFF2-40B4-BE49-F238E27FC236}">
                <a16:creationId xmlns:a16="http://schemas.microsoft.com/office/drawing/2014/main" id="{E0612FA4-5866-EB73-9206-5C7A5C4C266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254968" y="188990"/>
            <a:ext cx="661142" cy="166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1407C2DB-0DC4-968A-495E-D07B395DCC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52360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1pPr>
            <a:lvl2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2pPr>
            <a:lvl3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3pPr>
            <a:lvl4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4pPr>
            <a:lvl5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10/07/2024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‹N°›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74354" y="1657044"/>
            <a:ext cx="9144000" cy="742377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Une demarche inclusive pour un </a:t>
            </a:r>
            <a:r>
              <a:rPr lang="en-US" sz="4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système</a:t>
            </a:r>
            <a: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national </a:t>
            </a:r>
            <a:r>
              <a:rPr lang="en-US" sz="4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d’évaluation</a:t>
            </a:r>
            <a:r>
              <a:rPr lang="en-US" sz="4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performant </a:t>
            </a:r>
            <a:endParaRPr lang="en-E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2574354" y="4086997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sz="2000" b="0" dirty="0">
                <a:solidFill>
                  <a:srgbClr val="523601"/>
                </a:solidFill>
              </a:rPr>
              <a:t>Aida </a:t>
            </a:r>
            <a:r>
              <a:rPr lang="en-GB" sz="2000" b="0" dirty="0" smtClean="0">
                <a:solidFill>
                  <a:srgbClr val="523601"/>
                </a:solidFill>
              </a:rPr>
              <a:t>KRAIEM</a:t>
            </a:r>
          </a:p>
          <a:p>
            <a:r>
              <a:rPr lang="en-GB" sz="2000" b="0" dirty="0" smtClean="0">
                <a:solidFill>
                  <a:srgbClr val="523601"/>
                </a:solidFill>
              </a:rPr>
              <a:t>TUNISIE</a:t>
            </a:r>
            <a:endParaRPr lang="en-ES" sz="2000" b="0" dirty="0">
              <a:solidFill>
                <a:srgbClr val="523601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3523638-70A8-30F0-161D-537D1258B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20" y="4643976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7571" y="2824815"/>
            <a:ext cx="6790509" cy="1738476"/>
          </a:xfrm>
        </p:spPr>
        <p:txBody>
          <a:bodyPr>
            <a:normAutofit fontScale="90000"/>
          </a:bodyPr>
          <a:lstStyle/>
          <a:p>
            <a:r>
              <a:rPr lang="en-US" dirty="0"/>
              <a:t>…</a:t>
            </a:r>
            <a:r>
              <a:rPr lang="en-US" dirty="0" err="1"/>
              <a:t>Vers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inclusivité</a:t>
            </a:r>
            <a:r>
              <a:rPr lang="en-US" dirty="0"/>
              <a:t> </a:t>
            </a:r>
            <a:r>
              <a:rPr lang="en-US" dirty="0" err="1"/>
              <a:t>institutionnelle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376664"/>
            <a:ext cx="7855634" cy="860099"/>
          </a:xfrm>
        </p:spPr>
        <p:txBody>
          <a:bodyPr>
            <a:noAutofit/>
          </a:bodyPr>
          <a:lstStyle/>
          <a:p>
            <a:r>
              <a:rPr lang="en-US" sz="2800" b="1" dirty="0"/>
              <a:t>Le Système National de </a:t>
            </a:r>
            <a:r>
              <a:rPr lang="en-US" sz="2800" b="1" dirty="0" err="1"/>
              <a:t>l’Evaluation</a:t>
            </a:r>
            <a:r>
              <a:rPr lang="en-US" sz="2800" b="1" dirty="0"/>
              <a:t> </a:t>
            </a:r>
            <a:r>
              <a:rPr lang="en-US" sz="2800" b="1" dirty="0" err="1"/>
              <a:t>en</a:t>
            </a:r>
            <a:r>
              <a:rPr lang="en-US" sz="2800" b="1" dirty="0"/>
              <a:t> </a:t>
            </a:r>
            <a:r>
              <a:rPr lang="en-US" sz="2800" b="1" dirty="0" err="1"/>
              <a:t>Tunisie</a:t>
            </a:r>
            <a:r>
              <a:rPr lang="en-US" sz="28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330950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D25B-E1F6-13CD-1B5F-8743C5ECE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72" y="484024"/>
            <a:ext cx="10776856" cy="647246"/>
          </a:xfrm>
        </p:spPr>
        <p:txBody>
          <a:bodyPr>
            <a:normAutofit fontScale="90000"/>
          </a:bodyPr>
          <a:lstStyle/>
          <a:p>
            <a:r>
              <a:rPr lang="fr-FR" dirty="0"/>
              <a:t>Le Système Tunisien de l’Evaluation</a:t>
            </a:r>
            <a:endParaRPr lang="en-ES" dirty="0"/>
          </a:p>
        </p:txBody>
      </p:sp>
      <p:graphicFrame>
        <p:nvGraphicFramePr>
          <p:cNvPr id="6" name="Espace réservé du contenu 5">
            <a:extLst>
              <a:ext uri="{FF2B5EF4-FFF2-40B4-BE49-F238E27FC236}">
                <a16:creationId xmlns:a16="http://schemas.microsoft.com/office/drawing/2014/main" id="{E72D14BD-3EBA-EEE8-5A6E-9C6481767B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7717436"/>
              </p:ext>
            </p:extLst>
          </p:nvPr>
        </p:nvGraphicFramePr>
        <p:xfrm>
          <a:off x="-2883877" y="1131270"/>
          <a:ext cx="11563643" cy="5396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Espace réservé du contenu 5">
            <a:extLst>
              <a:ext uri="{FF2B5EF4-FFF2-40B4-BE49-F238E27FC236}">
                <a16:creationId xmlns:a16="http://schemas.microsoft.com/office/drawing/2014/main" id="{5FBA3C1F-AB85-F52F-29CA-0B9EE94391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9098902"/>
              </p:ext>
            </p:extLst>
          </p:nvPr>
        </p:nvGraphicFramePr>
        <p:xfrm>
          <a:off x="3512234" y="1131269"/>
          <a:ext cx="11563643" cy="5396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3188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EBAE53-D184-1AB6-E787-8E3826A8A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770" y="2947734"/>
            <a:ext cx="8468513" cy="1738476"/>
          </a:xfrm>
        </p:spPr>
        <p:txBody>
          <a:bodyPr>
            <a:normAutofit fontScale="90000"/>
          </a:bodyPr>
          <a:lstStyle/>
          <a:p>
            <a:r>
              <a:rPr lang="en-US" dirty="0"/>
              <a:t>Une approche, des  challenges…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7E1ACFE-F608-44B5-A7D3-C8ED86A41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2771" y="1424790"/>
            <a:ext cx="7855634" cy="860099"/>
          </a:xfrm>
        </p:spPr>
        <p:txBody>
          <a:bodyPr>
            <a:noAutofit/>
          </a:bodyPr>
          <a:lstStyle/>
          <a:p>
            <a:r>
              <a:rPr lang="en-US" sz="2800" b="1" dirty="0"/>
              <a:t>Le Système National de </a:t>
            </a:r>
            <a:r>
              <a:rPr lang="en-US" sz="2800" b="1" dirty="0" err="1"/>
              <a:t>l’Evaluation</a:t>
            </a:r>
            <a:r>
              <a:rPr lang="en-US" sz="2800" b="1" dirty="0"/>
              <a:t> </a:t>
            </a:r>
            <a:r>
              <a:rPr lang="en-US" sz="2800" b="1" dirty="0" err="1"/>
              <a:t>en</a:t>
            </a:r>
            <a:r>
              <a:rPr lang="en-US" sz="2800" b="1" dirty="0"/>
              <a:t> </a:t>
            </a:r>
            <a:r>
              <a:rPr lang="en-US" sz="2800" b="1" dirty="0" err="1"/>
              <a:t>Tunisie</a:t>
            </a:r>
            <a:r>
              <a:rPr lang="en-US" sz="28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19793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62539"/>
              </p:ext>
            </p:extLst>
          </p:nvPr>
        </p:nvGraphicFramePr>
        <p:xfrm>
          <a:off x="417879" y="1600201"/>
          <a:ext cx="10775950" cy="4880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Approche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9275884" y="1947864"/>
            <a:ext cx="2110154" cy="3244361"/>
          </a:xfrm>
          <a:prstGeom prst="roundRect">
            <a:avLst/>
          </a:prstGeom>
          <a:noFill/>
          <a:ln>
            <a:solidFill>
              <a:srgbClr val="A6B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9372599" y="2242038"/>
            <a:ext cx="1821229" cy="277837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lnSpcReduction="10000"/>
          </a:bodyPr>
          <a:lstStyle/>
          <a:p>
            <a:pPr algn="l"/>
            <a:r>
              <a:rPr lang="fr-FR" sz="2000" b="0" dirty="0" smtClean="0">
                <a:solidFill>
                  <a:schemeClr val="bg1"/>
                </a:solidFill>
              </a:rPr>
              <a:t>Implication de la société civile </a:t>
            </a:r>
          </a:p>
          <a:p>
            <a:pPr algn="l"/>
            <a:r>
              <a:rPr lang="fr-FR" sz="2000" dirty="0" smtClean="0">
                <a:solidFill>
                  <a:schemeClr val="bg1"/>
                </a:solidFill>
              </a:rPr>
              <a:t>Compréhension de la logique de l’intervention </a:t>
            </a:r>
          </a:p>
          <a:p>
            <a:pPr algn="l"/>
            <a:r>
              <a:rPr lang="fr-FR" sz="2000" b="0" dirty="0" smtClean="0">
                <a:solidFill>
                  <a:schemeClr val="bg1"/>
                </a:solidFill>
              </a:rPr>
              <a:t>Analyse des écarts</a:t>
            </a:r>
            <a:endParaRPr lang="fr-FR" sz="2000" b="0" dirty="0" smtClean="0">
              <a:solidFill>
                <a:schemeClr val="bg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585545" y="4691977"/>
            <a:ext cx="2110154" cy="1561002"/>
          </a:xfrm>
          <a:prstGeom prst="roundRect">
            <a:avLst/>
          </a:prstGeom>
          <a:noFill/>
          <a:ln>
            <a:solidFill>
              <a:srgbClr val="A6B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748202" y="4983223"/>
            <a:ext cx="1847851" cy="111863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fontScale="92500" lnSpcReduction="20000"/>
          </a:bodyPr>
          <a:lstStyle/>
          <a:p>
            <a:pPr algn="l"/>
            <a:r>
              <a:rPr lang="fr-FR" sz="2000" b="0" dirty="0" smtClean="0">
                <a:solidFill>
                  <a:schemeClr val="bg1"/>
                </a:solidFill>
              </a:rPr>
              <a:t>Contribution dans le processus d’amélioration</a:t>
            </a:r>
            <a:endParaRPr lang="fr-FR" sz="2000" b="0" dirty="0" smtClean="0">
              <a:solidFill>
                <a:schemeClr val="bg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585545" y="1600201"/>
            <a:ext cx="2110154" cy="1574007"/>
          </a:xfrm>
          <a:prstGeom prst="roundRect">
            <a:avLst/>
          </a:prstGeom>
          <a:noFill/>
          <a:ln>
            <a:solidFill>
              <a:srgbClr val="A6BD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748202" y="1947864"/>
            <a:ext cx="1847851" cy="971182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lnSpcReduction="10000"/>
          </a:bodyPr>
          <a:lstStyle/>
          <a:p>
            <a:pPr algn="l"/>
            <a:r>
              <a:rPr lang="fr-FR" sz="2000" b="0" dirty="0" smtClean="0">
                <a:solidFill>
                  <a:schemeClr val="bg1"/>
                </a:solidFill>
              </a:rPr>
              <a:t>Amélioration de la prise de décision</a:t>
            </a:r>
          </a:p>
          <a:p>
            <a:pPr algn="l"/>
            <a:endParaRPr lang="fr-FR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98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1C57E8-EF0A-320A-C99E-4F32579BD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9348" y="85077"/>
            <a:ext cx="5257800" cy="1738476"/>
          </a:xfrm>
        </p:spPr>
        <p:txBody>
          <a:bodyPr/>
          <a:lstStyle/>
          <a:p>
            <a:r>
              <a:rPr lang="fr-FR" dirty="0"/>
              <a:t>Challenges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4E1E5BF7-2DE0-8AB0-02D4-7D61638735EF}"/>
              </a:ext>
            </a:extLst>
          </p:cNvPr>
          <p:cNvSpPr txBox="1">
            <a:spLocks/>
          </p:cNvSpPr>
          <p:nvPr/>
        </p:nvSpPr>
        <p:spPr>
          <a:xfrm>
            <a:off x="128337" y="994611"/>
            <a:ext cx="8502316" cy="54483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52360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Proxima Nova" panose="02000506030000020004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fr-FR" sz="2400" b="1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Contraintes de Ressources</a:t>
            </a:r>
            <a:r>
              <a:rPr lang="fr-FR" sz="2400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La mise en œuvre d'un système d'évaluation inclusif nécessite des ressources substantielles.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fr-FR" sz="2400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2400" b="1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Sensibilité et Compétence Culturelles</a:t>
            </a:r>
            <a:r>
              <a:rPr lang="fr-FR" sz="2400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Les évaluateurs doivent être culturellement compétents pour comprendre et respecter les divers antécédents et expériences des populations évaluées. 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fr-FR" sz="2400" b="1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Confidentialité des Données et Éthique</a:t>
            </a:r>
            <a:r>
              <a:rPr lang="fr-FR" sz="2400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La collecte de données auprès de groupes marginalisés et vulnérables nécessite des considérations éthiques strictes pour protéger leur vie privée et garantir leur consentement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fr-FR" sz="2400" b="1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Résistance Politique et Institutionnelle</a:t>
            </a:r>
            <a:r>
              <a:rPr lang="fr-FR" sz="2400" kern="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résistance des entités politiques et institutionnelles à adopter pleinement une approche d'évaluation inclusive.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036655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83417" y="273287"/>
            <a:ext cx="5257800" cy="69386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Finalité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45124" y="1099038"/>
            <a:ext cx="6453553" cy="5055577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sz="2000" b="1" dirty="0" smtClean="0"/>
              <a:t>Concevoir et mettre en œuvre des politiques publiques inclusives grâce à :</a:t>
            </a:r>
          </a:p>
          <a:p>
            <a:endParaRPr lang="fr-FR" sz="2000" dirty="0" smtClean="0"/>
          </a:p>
          <a:p>
            <a:r>
              <a:rPr lang="fr-FR" sz="2000" dirty="0" smtClean="0"/>
              <a:t>* Un </a:t>
            </a:r>
            <a:r>
              <a:rPr lang="fr-FR" sz="2000" dirty="0"/>
              <a:t>système d'évaluation inclusif </a:t>
            </a:r>
            <a:r>
              <a:rPr lang="fr-FR" sz="2000" dirty="0" smtClean="0"/>
              <a:t>qui produit </a:t>
            </a:r>
            <a:r>
              <a:rPr lang="fr-FR" sz="2000" dirty="0"/>
              <a:t>des informations plus pertinentes et exploitables en prenant en compte les besoins et les perspectives de tous les groupes de population</a:t>
            </a:r>
            <a:r>
              <a:rPr lang="fr-FR" sz="2000" dirty="0" smtClean="0"/>
              <a:t>.</a:t>
            </a:r>
          </a:p>
          <a:p>
            <a:r>
              <a:rPr lang="fr-FR" sz="2000" dirty="0" smtClean="0"/>
              <a:t>* Le renforcement des mécanisme de responsabilisation, de reddition de comptes et de transparence.</a:t>
            </a:r>
          </a:p>
          <a:p>
            <a:r>
              <a:rPr lang="fr-FR" sz="2000" dirty="0" smtClean="0"/>
              <a:t>* Une appropriation </a:t>
            </a:r>
            <a:r>
              <a:rPr lang="fr-FR" sz="2000" dirty="0"/>
              <a:t>communautaire et </a:t>
            </a:r>
            <a:r>
              <a:rPr lang="fr-FR" sz="2000" dirty="0" smtClean="0"/>
              <a:t>un </a:t>
            </a:r>
            <a:r>
              <a:rPr lang="fr-FR" sz="2000" dirty="0"/>
              <a:t>soutien pour les politiques et </a:t>
            </a:r>
            <a:r>
              <a:rPr lang="fr-FR" sz="2000" dirty="0" smtClean="0"/>
              <a:t>programmes qui passe par l’autonomisation </a:t>
            </a:r>
            <a:r>
              <a:rPr lang="fr-FR" sz="2000" dirty="0"/>
              <a:t>des populations </a:t>
            </a:r>
            <a:r>
              <a:rPr lang="fr-FR" sz="2000" dirty="0" smtClean="0"/>
              <a:t>marginalisées.</a:t>
            </a:r>
          </a:p>
          <a:p>
            <a:r>
              <a:rPr lang="fr-FR" sz="2000" dirty="0" smtClean="0"/>
              <a:t>* La promotion </a:t>
            </a:r>
            <a:r>
              <a:rPr lang="fr-FR" sz="2000" dirty="0"/>
              <a:t>de l'Équité </a:t>
            </a:r>
            <a:r>
              <a:rPr lang="fr-FR" sz="2000" dirty="0" smtClean="0"/>
              <a:t>Sociale en </a:t>
            </a:r>
            <a:r>
              <a:rPr lang="fr-FR" sz="2000" dirty="0"/>
              <a:t>mettant en lumière et en abordant les </a:t>
            </a:r>
            <a:r>
              <a:rPr lang="fr-FR" sz="2000" dirty="0" smtClean="0"/>
              <a:t>disparités. </a:t>
            </a:r>
          </a:p>
        </p:txBody>
      </p:sp>
    </p:spTree>
    <p:extLst>
      <p:ext uri="{BB962C8B-B14F-4D97-AF65-F5344CB8AC3E}">
        <p14:creationId xmlns:p14="http://schemas.microsoft.com/office/powerpoint/2010/main" val="2504669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6878" y="268063"/>
            <a:ext cx="7082414" cy="1738476"/>
          </a:xfrm>
        </p:spPr>
        <p:txBody>
          <a:bodyPr>
            <a:normAutofit/>
          </a:bodyPr>
          <a:lstStyle/>
          <a:p>
            <a:r>
              <a:rPr lang="fr-FR" dirty="0" smtClean="0"/>
              <a:t>Un modèle en cours de construction 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16878" y="2639585"/>
            <a:ext cx="68873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000" dirty="0" smtClean="0">
                <a:solidFill>
                  <a:prstClr val="black"/>
                </a:solidFill>
              </a:rPr>
              <a:t>En </a:t>
            </a:r>
            <a:r>
              <a:rPr lang="fr-FR" sz="2000" dirty="0">
                <a:solidFill>
                  <a:prstClr val="black"/>
                </a:solidFill>
              </a:rPr>
              <a:t>priorisant l'équité, </a:t>
            </a:r>
            <a:endParaRPr lang="fr-FR" sz="2000" dirty="0" smtClean="0">
              <a:solidFill>
                <a:prstClr val="black"/>
              </a:solidFill>
            </a:endParaRPr>
          </a:p>
          <a:p>
            <a:pPr lvl="0"/>
            <a:r>
              <a:rPr lang="fr-FR" sz="2000" dirty="0" smtClean="0">
                <a:solidFill>
                  <a:prstClr val="black"/>
                </a:solidFill>
              </a:rPr>
              <a:t>en </a:t>
            </a:r>
            <a:r>
              <a:rPr lang="fr-FR" sz="2000" dirty="0">
                <a:solidFill>
                  <a:prstClr val="black"/>
                </a:solidFill>
              </a:rPr>
              <a:t>engageant divers acteurs, </a:t>
            </a:r>
            <a:endParaRPr lang="fr-FR" sz="2000" dirty="0" smtClean="0">
              <a:solidFill>
                <a:prstClr val="black"/>
              </a:solidFill>
            </a:endParaRPr>
          </a:p>
          <a:p>
            <a:pPr lvl="0"/>
            <a:r>
              <a:rPr lang="fr-FR" sz="2000" dirty="0" smtClean="0">
                <a:solidFill>
                  <a:prstClr val="black"/>
                </a:solidFill>
              </a:rPr>
              <a:t>en </a:t>
            </a:r>
            <a:r>
              <a:rPr lang="fr-FR" sz="2000" dirty="0">
                <a:solidFill>
                  <a:prstClr val="black"/>
                </a:solidFill>
              </a:rPr>
              <a:t>renforçant les capacités, </a:t>
            </a:r>
            <a:endParaRPr lang="fr-FR" sz="2000" dirty="0" smtClean="0">
              <a:solidFill>
                <a:prstClr val="black"/>
              </a:solidFill>
            </a:endParaRPr>
          </a:p>
          <a:p>
            <a:pPr lvl="0"/>
            <a:r>
              <a:rPr lang="fr-FR" sz="2000" dirty="0" smtClean="0">
                <a:solidFill>
                  <a:prstClr val="black"/>
                </a:solidFill>
              </a:rPr>
              <a:t>en </a:t>
            </a:r>
            <a:r>
              <a:rPr lang="fr-FR" sz="2000" dirty="0">
                <a:solidFill>
                  <a:prstClr val="black"/>
                </a:solidFill>
              </a:rPr>
              <a:t>garantissant une collecte de données accessible </a:t>
            </a:r>
            <a:endParaRPr lang="fr-FR" sz="2000" dirty="0" smtClean="0">
              <a:solidFill>
                <a:prstClr val="black"/>
              </a:solidFill>
            </a:endParaRPr>
          </a:p>
          <a:p>
            <a:pPr lvl="0"/>
            <a:r>
              <a:rPr lang="fr-FR" sz="2000" dirty="0" smtClean="0">
                <a:solidFill>
                  <a:prstClr val="black"/>
                </a:solidFill>
              </a:rPr>
              <a:t>et </a:t>
            </a:r>
            <a:r>
              <a:rPr lang="fr-FR" sz="2000" dirty="0">
                <a:solidFill>
                  <a:prstClr val="black"/>
                </a:solidFill>
              </a:rPr>
              <a:t>en favorisant des structures institutionnelles inclusives, </a:t>
            </a:r>
            <a:endParaRPr lang="fr-FR" sz="2000" dirty="0" smtClean="0">
              <a:solidFill>
                <a:prstClr val="black"/>
              </a:solidFill>
            </a:endParaRPr>
          </a:p>
          <a:p>
            <a:pPr lvl="0"/>
            <a:endParaRPr lang="fr-FR" sz="2000" dirty="0">
              <a:solidFill>
                <a:prstClr val="black"/>
              </a:solidFill>
            </a:endParaRPr>
          </a:p>
          <a:p>
            <a:pPr lvl="0"/>
            <a:r>
              <a:rPr lang="fr-FR" sz="2000" dirty="0" smtClean="0">
                <a:solidFill>
                  <a:prstClr val="black"/>
                </a:solidFill>
              </a:rPr>
              <a:t>Le </a:t>
            </a:r>
            <a:r>
              <a:rPr lang="fr-FR" sz="2000" dirty="0">
                <a:solidFill>
                  <a:prstClr val="black"/>
                </a:solidFill>
              </a:rPr>
              <a:t>résultat est un système de gouvernance plus réactif et équitable qui répond aux besoins de tous les citoyens, en particulier ceux qui ont été historiquement marginalisés. </a:t>
            </a:r>
          </a:p>
        </p:txBody>
      </p:sp>
    </p:spTree>
    <p:extLst>
      <p:ext uri="{BB962C8B-B14F-4D97-AF65-F5344CB8AC3E}">
        <p14:creationId xmlns:p14="http://schemas.microsoft.com/office/powerpoint/2010/main" val="3645662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187001" y="1451456"/>
            <a:ext cx="5257800" cy="1168651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accent4">
                    <a:lumMod val="50000"/>
                  </a:schemeClr>
                </a:solidFill>
              </a:rPr>
              <a:t>Merci</a:t>
            </a:r>
            <a:endParaRPr lang="fr-FR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120809" y="3476619"/>
            <a:ext cx="6590044" cy="116865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i="0" kern="1200">
                <a:solidFill>
                  <a:srgbClr val="52360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smtClean="0">
                <a:solidFill>
                  <a:schemeClr val="accent4">
                    <a:lumMod val="50000"/>
                  </a:schemeClr>
                </a:solidFill>
              </a:rPr>
              <a:t>N’hésitez pas à poser vos questions!</a:t>
            </a:r>
            <a:endParaRPr lang="fr-FR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862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4" ma:contentTypeDescription="Create a new document." ma:contentTypeScope="" ma:versionID="2f73d9d1c746264334aff8dc88b4519d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378615aef6f3edec8578205d30bd0aa0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32B1228-B4D6-4EB2-9BE6-ACAFF27B1983}"/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D0D6FF-5DC0-4A4C-B543-9E5307B25F01}">
  <ds:schemaRefs>
    <ds:schemaRef ds:uri="http://purl.org/dc/elements/1.1/"/>
    <ds:schemaRef ds:uri="http://schemas.microsoft.com/office/2006/metadata/properties"/>
    <ds:schemaRef ds:uri="9d5e6f84-5843-49cc-89a8-d7ee1a915182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d75abbe9-4b63-46ba-acaa-ae82d37ec5f4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398</Words>
  <Application>Microsoft Office PowerPoint</Application>
  <PresentationFormat>Grand écran</PresentationFormat>
  <Paragraphs>62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Proxima Nova</vt:lpstr>
      <vt:lpstr>Roboto</vt:lpstr>
      <vt:lpstr>Calibri</vt:lpstr>
      <vt:lpstr>Office Theme</vt:lpstr>
      <vt:lpstr>Une demarche inclusive pour un système national d’évaluation performant </vt:lpstr>
      <vt:lpstr>…Vers une inclusivité institutionnelle. </vt:lpstr>
      <vt:lpstr>Le Système Tunisien de l’Evaluation</vt:lpstr>
      <vt:lpstr>Une approche, des  challenges… </vt:lpstr>
      <vt:lpstr>Approche</vt:lpstr>
      <vt:lpstr>Challenges</vt:lpstr>
      <vt:lpstr>Finalité </vt:lpstr>
      <vt:lpstr>Un modèle en cours de construction </vt:lpstr>
      <vt:lpstr>Merci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Aida Kraiem</cp:lastModifiedBy>
  <cp:revision>13</cp:revision>
  <dcterms:created xsi:type="dcterms:W3CDTF">2024-04-15T11:05:03Z</dcterms:created>
  <dcterms:modified xsi:type="dcterms:W3CDTF">2024-10-07T13:17:22Z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