
<file path=[Content_Types].xml><?xml version="1.0" encoding="utf-8"?>
<Types xmlns="http://schemas.openxmlformats.org/package/2006/content-types">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autoCompressPictures="0">
  <p:sldMasterIdLst>
    <p:sldMasterId id="2147483648" r:id="rId4"/>
  </p:sldMasterIdLst>
  <p:notesMasterIdLst>
    <p:notesMasterId r:id="rId11"/>
  </p:notesMasterIdLst>
  <p:sldIdLst>
    <p:sldId id="256" r:id="rId5"/>
    <p:sldId id="265" r:id="rId6"/>
    <p:sldId id="266" r:id="rId7"/>
    <p:sldId id="263" r:id="rId8"/>
    <p:sldId id="267" r:id="rId9"/>
    <p:sldId id="268" r:id="rId10"/>
  </p:sldIdLst>
  <p:sldSz cx="12192000" cy="6858000"/>
  <p:notesSz cx="6858000" cy="9144000"/>
  <p:embeddedFontLst>
    <p:embeddedFont>
      <p:font typeface="Raleway" pitchFamily="2" charset="0"/>
      <p:regular r:id="rId12"/>
      <p:bold r:id="rId13"/>
      <p:italic r:id="rId14"/>
      <p:boldItalic r:id="rId15"/>
    </p:embeddedFont>
    <p:embeddedFont>
      <p:font typeface="Roboto" panose="02000000000000000000" pitchFamily="2" charset="0"/>
      <p:regular r:id="rId16"/>
      <p:bold r:id="rId17"/>
      <p:boldItalic r:id="rId18"/>
    </p:embeddedFont>
  </p:embeddedFontLst>
  <p:defaultTextStyle>
    <a:defPPr>
      <a:defRPr lang="en-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23601"/>
    <a:srgbClr val="4E0000"/>
    <a:srgbClr val="182F5C"/>
    <a:srgbClr val="A6BD2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8C4340B-59FA-4555-9984-E6BF56743111}" v="13" dt="2024-08-15T13:35:06.065"/>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E171933-4619-4E11-9A3F-F7608DF75F80}" styleName="Medium Style 1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56" autoAdjust="0"/>
    <p:restoredTop sz="94660"/>
  </p:normalViewPr>
  <p:slideViewPr>
    <p:cSldViewPr snapToGrid="0">
      <p:cViewPr varScale="1">
        <p:scale>
          <a:sx n="105" d="100"/>
          <a:sy n="105" d="100"/>
        </p:scale>
        <p:origin x="1206" y="10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font" Target="fonts/font2.fntdata"/><Relationship Id="rId18" Type="http://schemas.openxmlformats.org/officeDocument/2006/relationships/font" Target="fonts/font7.fntdata"/><Relationship Id="rId3" Type="http://schemas.openxmlformats.org/officeDocument/2006/relationships/customXml" Target="../customXml/item3.xml"/><Relationship Id="rId21"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font" Target="fonts/font1.fntdata"/><Relationship Id="rId17" Type="http://schemas.openxmlformats.org/officeDocument/2006/relationships/font" Target="fonts/font6.fntdata"/><Relationship Id="rId2" Type="http://schemas.openxmlformats.org/officeDocument/2006/relationships/customXml" Target="../customXml/item2.xml"/><Relationship Id="rId16" Type="http://schemas.openxmlformats.org/officeDocument/2006/relationships/font" Target="fonts/font5.fntdata"/><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font" Target="fonts/font4.fntdata"/><Relationship Id="rId23" Type="http://schemas.microsoft.com/office/2015/10/relationships/revisionInfo" Target="revisionInfo.xml"/><Relationship Id="rId10" Type="http://schemas.openxmlformats.org/officeDocument/2006/relationships/slide" Target="slides/slide6.xml"/><Relationship Id="rId19"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font" Target="fonts/font3.fntdata"/><Relationship Id="rId22" Type="http://schemas.openxmlformats.org/officeDocument/2006/relationships/tableStyles" Target="tableStyles.xml"/></Relationships>
</file>

<file path=ppt/diagrams/_rels/data1.xml.rels><?xml version="1.0" encoding="UTF-8" standalone="yes"?>
<Relationships xmlns="http://schemas.openxmlformats.org/package/2006/relationships"><Relationship Id="rId8" Type="http://schemas.openxmlformats.org/officeDocument/2006/relationships/image" Target="../media/image15.svg"/><Relationship Id="rId3" Type="http://schemas.openxmlformats.org/officeDocument/2006/relationships/image" Target="../media/image10.png"/><Relationship Id="rId7" Type="http://schemas.openxmlformats.org/officeDocument/2006/relationships/image" Target="../media/image14.png"/><Relationship Id="rId2" Type="http://schemas.openxmlformats.org/officeDocument/2006/relationships/image" Target="../media/image9.svg"/><Relationship Id="rId1" Type="http://schemas.openxmlformats.org/officeDocument/2006/relationships/image" Target="../media/image8.png"/><Relationship Id="rId6" Type="http://schemas.openxmlformats.org/officeDocument/2006/relationships/image" Target="../media/image13.svg"/><Relationship Id="rId5" Type="http://schemas.openxmlformats.org/officeDocument/2006/relationships/image" Target="../media/image12.png"/><Relationship Id="rId4" Type="http://schemas.openxmlformats.org/officeDocument/2006/relationships/image" Target="../media/image11.svg"/></Relationships>
</file>

<file path=ppt/diagrams/_rels/data3.xml.rels><?xml version="1.0" encoding="UTF-8" standalone="yes"?>
<Relationships xmlns="http://schemas.openxmlformats.org/package/2006/relationships"><Relationship Id="rId8" Type="http://schemas.openxmlformats.org/officeDocument/2006/relationships/image" Target="../media/image24.svg"/><Relationship Id="rId13" Type="http://schemas.openxmlformats.org/officeDocument/2006/relationships/image" Target="../media/image29.png"/><Relationship Id="rId3" Type="http://schemas.openxmlformats.org/officeDocument/2006/relationships/image" Target="../media/image19.png"/><Relationship Id="rId7" Type="http://schemas.openxmlformats.org/officeDocument/2006/relationships/image" Target="../media/image23.png"/><Relationship Id="rId12" Type="http://schemas.openxmlformats.org/officeDocument/2006/relationships/image" Target="../media/image28.svg"/><Relationship Id="rId2" Type="http://schemas.openxmlformats.org/officeDocument/2006/relationships/image" Target="../media/image18.svg"/><Relationship Id="rId1" Type="http://schemas.openxmlformats.org/officeDocument/2006/relationships/image" Target="../media/image17.png"/><Relationship Id="rId6" Type="http://schemas.openxmlformats.org/officeDocument/2006/relationships/image" Target="../media/image22.svg"/><Relationship Id="rId11" Type="http://schemas.openxmlformats.org/officeDocument/2006/relationships/image" Target="../media/image27.png"/><Relationship Id="rId5" Type="http://schemas.openxmlformats.org/officeDocument/2006/relationships/image" Target="../media/image21.png"/><Relationship Id="rId10" Type="http://schemas.openxmlformats.org/officeDocument/2006/relationships/image" Target="../media/image26.svg"/><Relationship Id="rId4" Type="http://schemas.openxmlformats.org/officeDocument/2006/relationships/image" Target="../media/image20.svg"/><Relationship Id="rId9" Type="http://schemas.openxmlformats.org/officeDocument/2006/relationships/image" Target="../media/image25.png"/><Relationship Id="rId14" Type="http://schemas.openxmlformats.org/officeDocument/2006/relationships/image" Target="../media/image30.svg"/></Relationships>
</file>

<file path=ppt/diagrams/_rels/drawing1.xml.rels><?xml version="1.0" encoding="UTF-8" standalone="yes"?>
<Relationships xmlns="http://schemas.openxmlformats.org/package/2006/relationships"><Relationship Id="rId8" Type="http://schemas.openxmlformats.org/officeDocument/2006/relationships/image" Target="../media/image15.svg"/><Relationship Id="rId3" Type="http://schemas.openxmlformats.org/officeDocument/2006/relationships/image" Target="../media/image10.png"/><Relationship Id="rId7" Type="http://schemas.openxmlformats.org/officeDocument/2006/relationships/image" Target="../media/image14.png"/><Relationship Id="rId2" Type="http://schemas.openxmlformats.org/officeDocument/2006/relationships/image" Target="../media/image9.svg"/><Relationship Id="rId1" Type="http://schemas.openxmlformats.org/officeDocument/2006/relationships/image" Target="../media/image8.png"/><Relationship Id="rId6" Type="http://schemas.openxmlformats.org/officeDocument/2006/relationships/image" Target="../media/image13.svg"/><Relationship Id="rId5" Type="http://schemas.openxmlformats.org/officeDocument/2006/relationships/image" Target="../media/image12.png"/><Relationship Id="rId4" Type="http://schemas.openxmlformats.org/officeDocument/2006/relationships/image" Target="../media/image11.svg"/></Relationships>
</file>

<file path=ppt/diagrams/_rels/drawing3.xml.rels><?xml version="1.0" encoding="UTF-8" standalone="yes"?>
<Relationships xmlns="http://schemas.openxmlformats.org/package/2006/relationships"><Relationship Id="rId8" Type="http://schemas.openxmlformats.org/officeDocument/2006/relationships/image" Target="../media/image24.svg"/><Relationship Id="rId13" Type="http://schemas.openxmlformats.org/officeDocument/2006/relationships/image" Target="../media/image29.png"/><Relationship Id="rId3" Type="http://schemas.openxmlformats.org/officeDocument/2006/relationships/image" Target="../media/image19.png"/><Relationship Id="rId7" Type="http://schemas.openxmlformats.org/officeDocument/2006/relationships/image" Target="../media/image23.png"/><Relationship Id="rId12" Type="http://schemas.openxmlformats.org/officeDocument/2006/relationships/image" Target="../media/image28.svg"/><Relationship Id="rId2" Type="http://schemas.openxmlformats.org/officeDocument/2006/relationships/image" Target="../media/image18.svg"/><Relationship Id="rId1" Type="http://schemas.openxmlformats.org/officeDocument/2006/relationships/image" Target="../media/image17.png"/><Relationship Id="rId6" Type="http://schemas.openxmlformats.org/officeDocument/2006/relationships/image" Target="../media/image22.svg"/><Relationship Id="rId11" Type="http://schemas.openxmlformats.org/officeDocument/2006/relationships/image" Target="../media/image27.png"/><Relationship Id="rId5" Type="http://schemas.openxmlformats.org/officeDocument/2006/relationships/image" Target="../media/image21.png"/><Relationship Id="rId10" Type="http://schemas.openxmlformats.org/officeDocument/2006/relationships/image" Target="../media/image26.svg"/><Relationship Id="rId4" Type="http://schemas.openxmlformats.org/officeDocument/2006/relationships/image" Target="../media/image20.svg"/><Relationship Id="rId9" Type="http://schemas.openxmlformats.org/officeDocument/2006/relationships/image" Target="../media/image25.png"/><Relationship Id="rId14" Type="http://schemas.openxmlformats.org/officeDocument/2006/relationships/image" Target="../media/image30.sv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4_1">
  <dgm:title val=""/>
  <dgm:desc val=""/>
  <dgm:catLst>
    <dgm:cat type="accent4" pri="11100"/>
  </dgm:catLst>
  <dgm:styleLbl name="node0">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4">
        <a:shade val="80000"/>
      </a:schemeClr>
    </dgm:linClrLst>
    <dgm:effectClrLst/>
    <dgm:txLinClrLst/>
    <dgm:txFillClrLst/>
    <dgm:txEffectClrLst/>
  </dgm:styleLbl>
  <dgm:styleLbl name="node2">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fgImgPlace1">
    <dgm:fillClrLst meth="repeat">
      <a:schemeClr val="accent4">
        <a:tint val="40000"/>
      </a:schemeClr>
    </dgm:fillClrLst>
    <dgm:linClrLst meth="repeat">
      <a:schemeClr val="accent4">
        <a:shade val="80000"/>
      </a:schemeClr>
    </dgm:linClrLst>
    <dgm:effectClrLst/>
    <dgm:txLinClrLst/>
    <dgm:txFillClrLst meth="repeat">
      <a:schemeClr val="lt1"/>
    </dgm:txFillClrLst>
    <dgm:txEffectClrLst/>
  </dgm:styleLbl>
  <dgm:styleLbl name="alignImgPlace1">
    <dgm:fillClrLst meth="repeat">
      <a:schemeClr val="accent4">
        <a:tint val="40000"/>
      </a:schemeClr>
    </dgm:fillClrLst>
    <dgm:linClrLst meth="repeat">
      <a:schemeClr val="accent4">
        <a:shade val="80000"/>
      </a:schemeClr>
    </dgm:linClrLst>
    <dgm:effectClrLst/>
    <dgm:txLinClrLst/>
    <dgm:txFillClrLst meth="repeat">
      <a:schemeClr val="lt1"/>
    </dgm:txFillClrLst>
    <dgm:txEffectClrLst/>
  </dgm:styleLbl>
  <dgm:styleLbl name="bgImgPlace1">
    <dgm:fillClrLst meth="repeat">
      <a:schemeClr val="accent4">
        <a:tint val="40000"/>
      </a:schemeClr>
    </dgm:fillClrLst>
    <dgm:linClrLst meth="repeat">
      <a:schemeClr val="accent4">
        <a:shade val="80000"/>
      </a:schemeClr>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meth="repeat">
      <a:schemeClr val="dk1"/>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meth="repeat">
      <a:schemeClr val="dk1"/>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meth="repeat">
      <a:schemeClr val="dk1"/>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asst0">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dgm:txEffectClrLst/>
  </dgm:styleLbl>
  <dgm:styleLbl name="parChTrans2D2">
    <dgm:fillClrLst meth="repeat">
      <a:schemeClr val="accent4"/>
    </dgm:fillClrLst>
    <dgm:linClrLst meth="repeat">
      <a:schemeClr val="accent4"/>
    </dgm:linClrLst>
    <dgm:effectClrLst/>
    <dgm:txLinClrLst/>
    <dgm:txFillClrLst/>
    <dgm:txEffectClrLst/>
  </dgm:styleLbl>
  <dgm:styleLbl name="parChTrans2D3">
    <dgm:fillClrLst meth="repeat">
      <a:schemeClr val="accent4"/>
    </dgm:fillClrLst>
    <dgm:linClrLst meth="repeat">
      <a:schemeClr val="accent4"/>
    </dgm:linClrLst>
    <dgm:effectClrLst/>
    <dgm:txLinClrLst/>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conFg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align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trAlignAcc1">
    <dgm:fillClrLst meth="repeat">
      <a:schemeClr val="accent4">
        <a:alpha val="40000"/>
        <a:tint val="40000"/>
      </a:schemeClr>
    </dgm:fillClrLst>
    <dgm:linClrLst meth="repeat">
      <a:schemeClr val="accent4"/>
    </dgm:linClrLst>
    <dgm:effectClrLst/>
    <dgm:txLinClrLst/>
    <dgm:txFillClrLst meth="repeat">
      <a:schemeClr val="dk1"/>
    </dgm:txFillClrLst>
    <dgm:txEffectClrLst/>
  </dgm:styleLbl>
  <dgm:styleLbl name="bg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4">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4">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4">
        <a:alpha val="90000"/>
      </a:schemeClr>
    </dgm:linClrLst>
    <dgm:effectClrLst/>
    <dgm:txLinClrLst/>
    <dgm:txFillClrLst meth="repeat">
      <a:schemeClr val="dk1"/>
    </dgm:txFillClrLst>
    <dgm:txEffectClrLst/>
  </dgm:styleLbl>
  <dgm:styleLbl name="fgAcc0">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fgAcc2">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fgAcc3">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fgAcc4">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3_1">
  <dgm:title val=""/>
  <dgm:desc val=""/>
  <dgm:catLst>
    <dgm:cat type="accent3" pri="11100"/>
  </dgm:catLst>
  <dgm:styleLbl name="node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3">
        <a:shade val="80000"/>
      </a:schemeClr>
    </dgm:linClrLst>
    <dgm:effectClrLst/>
    <dgm:txLinClrLst/>
    <dgm:txFillClrLst/>
    <dgm:txEffectClrLst/>
  </dgm:styleLbl>
  <dgm:styleLbl name="node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f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align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b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dgm:txEffectClrLst/>
  </dgm:styleLbl>
  <dgm:styleLbl name="parChTrans2D2">
    <dgm:fillClrLst meth="repeat">
      <a:schemeClr val="accent3"/>
    </dgm:fillClrLst>
    <dgm:linClrLst meth="repeat">
      <a:schemeClr val="accent3"/>
    </dgm:linClrLst>
    <dgm:effectClrLst/>
    <dgm:txLinClrLst/>
    <dgm:txFillClrLst/>
    <dgm:txEffectClrLst/>
  </dgm:styleLbl>
  <dgm:styleLbl name="parChTrans2D3">
    <dgm:fillClrLst meth="repeat">
      <a:schemeClr val="accent3"/>
    </dgm:fillClrLst>
    <dgm:linClrLst meth="repeat">
      <a:schemeClr val="accent3"/>
    </dgm:linClrLst>
    <dgm:effectClrLst/>
    <dgm:txLinClrLst/>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con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align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trAlignAcc1">
    <dgm:fillClrLst meth="repeat">
      <a:schemeClr val="accent3">
        <a:alpha val="40000"/>
        <a:tint val="40000"/>
      </a:schemeClr>
    </dgm:fillClrLst>
    <dgm:linClrLst meth="repeat">
      <a:schemeClr val="accent3"/>
    </dgm:linClrLst>
    <dgm:effectClrLst/>
    <dgm:txLinClrLst/>
    <dgm:txFillClrLst meth="repeat">
      <a:schemeClr val="dk1"/>
    </dgm:txFillClrLst>
    <dgm:txEffectClrLst/>
  </dgm:styleLbl>
  <dgm:styleLbl name="b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fgAcc0">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2">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3">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4">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4EC3A1B-DF8C-41C9-9575-16CAC70AC02B}" type="doc">
      <dgm:prSet loTypeId="urn:microsoft.com/office/officeart/2018/2/layout/IconLabelList" loCatId="icon" qsTypeId="urn:microsoft.com/office/officeart/2005/8/quickstyle/simple1" qsCatId="simple" csTypeId="urn:microsoft.com/office/officeart/2005/8/colors/accent1_2" csCatId="accent1" phldr="1"/>
      <dgm:spPr/>
      <dgm:t>
        <a:bodyPr/>
        <a:lstStyle/>
        <a:p>
          <a:endParaRPr lang="en-US"/>
        </a:p>
      </dgm:t>
    </dgm:pt>
    <dgm:pt modelId="{D9B385BE-FE19-41C1-9880-5AC90C9699BB}">
      <dgm:prSet custT="1"/>
      <dgm:spPr/>
      <dgm:t>
        <a:bodyPr/>
        <a:lstStyle/>
        <a:p>
          <a:pPr>
            <a:lnSpc>
              <a:spcPct val="100000"/>
            </a:lnSpc>
          </a:pPr>
          <a:r>
            <a:rPr lang="en-US" sz="1600" b="1" dirty="0"/>
            <a:t>Complex programs demand targeted evaluation: </a:t>
          </a:r>
          <a:r>
            <a:rPr lang="en-US" sz="1400" dirty="0"/>
            <a:t>Global development programs are highly intricate. Effective evaluations tackle these complexities head-on, providing the precise insights needed to steer programs toward success</a:t>
          </a:r>
          <a:r>
            <a:rPr lang="en-US" sz="1400" b="1" dirty="0"/>
            <a:t>.</a:t>
          </a:r>
          <a:endParaRPr lang="en-US" sz="1600" dirty="0"/>
        </a:p>
      </dgm:t>
    </dgm:pt>
    <dgm:pt modelId="{FF9C0F90-EAA4-449E-875D-BE02EBC63369}" type="parTrans" cxnId="{08540892-565F-429B-A776-B402434D1497}">
      <dgm:prSet/>
      <dgm:spPr/>
      <dgm:t>
        <a:bodyPr/>
        <a:lstStyle/>
        <a:p>
          <a:endParaRPr lang="en-US" sz="1400"/>
        </a:p>
      </dgm:t>
    </dgm:pt>
    <dgm:pt modelId="{45FD7D7C-7A26-43EB-8DB8-EF156013A7FB}" type="sibTrans" cxnId="{08540892-565F-429B-A776-B402434D1497}">
      <dgm:prSet/>
      <dgm:spPr/>
      <dgm:t>
        <a:bodyPr/>
        <a:lstStyle/>
        <a:p>
          <a:endParaRPr lang="en-US" sz="1400"/>
        </a:p>
      </dgm:t>
    </dgm:pt>
    <dgm:pt modelId="{C81DF141-E962-4253-8622-E8F71FD226B8}">
      <dgm:prSet custT="1"/>
      <dgm:spPr/>
      <dgm:t>
        <a:bodyPr/>
        <a:lstStyle/>
        <a:p>
          <a:pPr>
            <a:lnSpc>
              <a:spcPct val="100000"/>
            </a:lnSpc>
          </a:pPr>
          <a:r>
            <a:rPr lang="en-US" sz="1600" b="1" dirty="0"/>
            <a:t>Stakeholders drive program outcomes: </a:t>
          </a:r>
          <a:r>
            <a:rPr lang="en-US" sz="1400" dirty="0"/>
            <a:t>The networks formed by stakeholders—from governments to communities—are critical. Evaluating these networks ensures their influence on implementation is fully understood, maximizing program impact.</a:t>
          </a:r>
        </a:p>
      </dgm:t>
    </dgm:pt>
    <dgm:pt modelId="{230AF4B0-F304-4E79-B0A4-FF6350979FCB}" type="parTrans" cxnId="{21B27EB7-94AD-44AA-81E5-B374A4737812}">
      <dgm:prSet/>
      <dgm:spPr/>
      <dgm:t>
        <a:bodyPr/>
        <a:lstStyle/>
        <a:p>
          <a:endParaRPr lang="en-US" sz="1400"/>
        </a:p>
      </dgm:t>
    </dgm:pt>
    <dgm:pt modelId="{CE72D64B-C966-4193-92BA-AE16A7F76200}" type="sibTrans" cxnId="{21B27EB7-94AD-44AA-81E5-B374A4737812}">
      <dgm:prSet/>
      <dgm:spPr/>
      <dgm:t>
        <a:bodyPr/>
        <a:lstStyle/>
        <a:p>
          <a:endParaRPr lang="en-US" sz="1400"/>
        </a:p>
      </dgm:t>
    </dgm:pt>
    <dgm:pt modelId="{926E66AA-EC62-49F1-804D-179F45C26422}">
      <dgm:prSet custT="1"/>
      <dgm:spPr/>
      <dgm:t>
        <a:bodyPr/>
        <a:lstStyle/>
        <a:p>
          <a:pPr>
            <a:lnSpc>
              <a:spcPct val="100000"/>
            </a:lnSpc>
          </a:pPr>
          <a:r>
            <a:rPr lang="en-US" sz="1600" b="1" dirty="0"/>
            <a:t>Knowledge-sharing fuels innovation and growth: </a:t>
          </a:r>
          <a:r>
            <a:rPr lang="en-US" sz="1400" dirty="0"/>
            <a:t>Sustained knowledge-sharing across networks spreads best practices, enhances capacity, and drives continuous innovation, ensuring long-term success across regions.</a:t>
          </a:r>
        </a:p>
      </dgm:t>
    </dgm:pt>
    <dgm:pt modelId="{936202DE-8D1A-4353-B985-539122E6947E}" type="parTrans" cxnId="{B0D5D185-B1AB-4B8F-95F4-043AA32435D6}">
      <dgm:prSet/>
      <dgm:spPr/>
      <dgm:t>
        <a:bodyPr/>
        <a:lstStyle/>
        <a:p>
          <a:endParaRPr lang="en-US" sz="1400"/>
        </a:p>
      </dgm:t>
    </dgm:pt>
    <dgm:pt modelId="{321FB475-1E7D-4A60-8137-1DE31FFF669D}" type="sibTrans" cxnId="{B0D5D185-B1AB-4B8F-95F4-043AA32435D6}">
      <dgm:prSet/>
      <dgm:spPr/>
      <dgm:t>
        <a:bodyPr/>
        <a:lstStyle/>
        <a:p>
          <a:endParaRPr lang="en-US" sz="1400"/>
        </a:p>
      </dgm:t>
    </dgm:pt>
    <dgm:pt modelId="{82F31C6B-E769-4D11-B082-DAAB976D8043}">
      <dgm:prSet custT="1"/>
      <dgm:spPr/>
      <dgm:t>
        <a:bodyPr/>
        <a:lstStyle/>
        <a:p>
          <a:pPr>
            <a:lnSpc>
              <a:spcPct val="100000"/>
            </a:lnSpc>
          </a:pPr>
          <a:r>
            <a:rPr lang="en-US" sz="1600" b="1" dirty="0"/>
            <a:t>Sustainable learning ensures lasting impact: </a:t>
          </a:r>
          <a:r>
            <a:rPr lang="en-US" sz="1400" dirty="0"/>
            <a:t>By fostering continuous learning and adaptability, sustainable learning preserves knowledge beyond the program's lifecycle, driving informed decisions and enabling resilience in an ever-changing global landscape.</a:t>
          </a:r>
        </a:p>
      </dgm:t>
    </dgm:pt>
    <dgm:pt modelId="{506469F1-7B3E-4FC8-B1F6-0947E845EDA2}" type="parTrans" cxnId="{E012EBF2-2171-494E-A0F3-7C988E69B6A0}">
      <dgm:prSet/>
      <dgm:spPr/>
      <dgm:t>
        <a:bodyPr/>
        <a:lstStyle/>
        <a:p>
          <a:endParaRPr lang="en-US" sz="1400"/>
        </a:p>
      </dgm:t>
    </dgm:pt>
    <dgm:pt modelId="{130F88A0-9963-4724-AB05-76E57BCBAA8A}" type="sibTrans" cxnId="{E012EBF2-2171-494E-A0F3-7C988E69B6A0}">
      <dgm:prSet/>
      <dgm:spPr/>
      <dgm:t>
        <a:bodyPr/>
        <a:lstStyle/>
        <a:p>
          <a:endParaRPr lang="en-US" sz="1400"/>
        </a:p>
      </dgm:t>
    </dgm:pt>
    <dgm:pt modelId="{5054EF83-089D-4985-A12F-63675999BC1F}" type="pres">
      <dgm:prSet presAssocID="{74EC3A1B-DF8C-41C9-9575-16CAC70AC02B}" presName="root" presStyleCnt="0">
        <dgm:presLayoutVars>
          <dgm:dir/>
          <dgm:resizeHandles val="exact"/>
        </dgm:presLayoutVars>
      </dgm:prSet>
      <dgm:spPr/>
    </dgm:pt>
    <dgm:pt modelId="{D07A7794-5630-4A74-8ACF-6BEB921D04FD}" type="pres">
      <dgm:prSet presAssocID="{D9B385BE-FE19-41C1-9880-5AC90C9699BB}" presName="compNode" presStyleCnt="0"/>
      <dgm:spPr/>
    </dgm:pt>
    <dgm:pt modelId="{863B77FC-5C6F-45F1-ACE7-B9519969BC65}" type="pres">
      <dgm:prSet presAssocID="{D9B385BE-FE19-41C1-9880-5AC90C9699BB}" presName="iconRect" presStyleLbl="node1" presStyleIdx="0" presStyleCnt="4"/>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dgm:spPr>
      <dgm:extLst>
        <a:ext uri="{E40237B7-FDA0-4F09-8148-C483321AD2D9}">
          <dgm14:cNvPr xmlns:dgm14="http://schemas.microsoft.com/office/drawing/2010/diagram" id="0" name="" descr="Puzzle"/>
        </a:ext>
      </dgm:extLst>
    </dgm:pt>
    <dgm:pt modelId="{4132AC58-048A-4B3F-9D04-D50F4DAD4D68}" type="pres">
      <dgm:prSet presAssocID="{D9B385BE-FE19-41C1-9880-5AC90C9699BB}" presName="spaceRect" presStyleCnt="0"/>
      <dgm:spPr/>
    </dgm:pt>
    <dgm:pt modelId="{BF384841-278E-4043-A82D-6BA2C07A9EAC}" type="pres">
      <dgm:prSet presAssocID="{D9B385BE-FE19-41C1-9880-5AC90C9699BB}" presName="textRect" presStyleLbl="revTx" presStyleIdx="0" presStyleCnt="4">
        <dgm:presLayoutVars>
          <dgm:chMax val="1"/>
          <dgm:chPref val="1"/>
        </dgm:presLayoutVars>
      </dgm:prSet>
      <dgm:spPr/>
    </dgm:pt>
    <dgm:pt modelId="{9AE5BBF7-C915-436B-8C62-926BB86DC191}" type="pres">
      <dgm:prSet presAssocID="{45FD7D7C-7A26-43EB-8DB8-EF156013A7FB}" presName="sibTrans" presStyleCnt="0"/>
      <dgm:spPr/>
    </dgm:pt>
    <dgm:pt modelId="{C9651DB8-74CA-4ECC-835D-7748B5B8E1FE}" type="pres">
      <dgm:prSet presAssocID="{C81DF141-E962-4253-8622-E8F71FD226B8}" presName="compNode" presStyleCnt="0"/>
      <dgm:spPr/>
    </dgm:pt>
    <dgm:pt modelId="{1CDF8D8F-6643-42C2-86F5-00203242C5E6}" type="pres">
      <dgm:prSet presAssocID="{C81DF141-E962-4253-8622-E8F71FD226B8}" presName="iconRect" presStyleLbl="node1" presStyleIdx="1" presStyleCnt="4"/>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dgm:spPr>
      <dgm:extLst>
        <a:ext uri="{E40237B7-FDA0-4F09-8148-C483321AD2D9}">
          <dgm14:cNvPr xmlns:dgm14="http://schemas.microsoft.com/office/drawing/2010/diagram" id="0" name="" descr="Connections"/>
        </a:ext>
      </dgm:extLst>
    </dgm:pt>
    <dgm:pt modelId="{991A73AE-44F5-49DB-9D74-FAE5FC41A328}" type="pres">
      <dgm:prSet presAssocID="{C81DF141-E962-4253-8622-E8F71FD226B8}" presName="spaceRect" presStyleCnt="0"/>
      <dgm:spPr/>
    </dgm:pt>
    <dgm:pt modelId="{79F0CC90-A4EC-473D-8D08-B4C67644152B}" type="pres">
      <dgm:prSet presAssocID="{C81DF141-E962-4253-8622-E8F71FD226B8}" presName="textRect" presStyleLbl="revTx" presStyleIdx="1" presStyleCnt="4">
        <dgm:presLayoutVars>
          <dgm:chMax val="1"/>
          <dgm:chPref val="1"/>
        </dgm:presLayoutVars>
      </dgm:prSet>
      <dgm:spPr/>
    </dgm:pt>
    <dgm:pt modelId="{45F64790-F7AF-45A2-9685-8220A0006A6D}" type="pres">
      <dgm:prSet presAssocID="{CE72D64B-C966-4193-92BA-AE16A7F76200}" presName="sibTrans" presStyleCnt="0"/>
      <dgm:spPr/>
    </dgm:pt>
    <dgm:pt modelId="{9E9361E1-3883-4DE5-B2BD-04829B4022BC}" type="pres">
      <dgm:prSet presAssocID="{926E66AA-EC62-49F1-804D-179F45C26422}" presName="compNode" presStyleCnt="0"/>
      <dgm:spPr/>
    </dgm:pt>
    <dgm:pt modelId="{5C8CDC58-CF1B-4750-B5C7-6228EA96A178}" type="pres">
      <dgm:prSet presAssocID="{926E66AA-EC62-49F1-804D-179F45C26422}" presName="iconRect" presStyleLbl="node1" presStyleIdx="2" presStyleCnt="4"/>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dgm:spPr>
      <dgm:extLst>
        <a:ext uri="{E40237B7-FDA0-4F09-8148-C483321AD2D9}">
          <dgm14:cNvPr xmlns:dgm14="http://schemas.microsoft.com/office/drawing/2010/diagram" id="0" name="" descr="Social Network"/>
        </a:ext>
      </dgm:extLst>
    </dgm:pt>
    <dgm:pt modelId="{6C540411-272A-4539-95E0-118181F2D284}" type="pres">
      <dgm:prSet presAssocID="{926E66AA-EC62-49F1-804D-179F45C26422}" presName="spaceRect" presStyleCnt="0"/>
      <dgm:spPr/>
    </dgm:pt>
    <dgm:pt modelId="{A0F8F448-0D60-4384-8BB8-52313383BDF4}" type="pres">
      <dgm:prSet presAssocID="{926E66AA-EC62-49F1-804D-179F45C26422}" presName="textRect" presStyleLbl="revTx" presStyleIdx="2" presStyleCnt="4">
        <dgm:presLayoutVars>
          <dgm:chMax val="1"/>
          <dgm:chPref val="1"/>
        </dgm:presLayoutVars>
      </dgm:prSet>
      <dgm:spPr/>
    </dgm:pt>
    <dgm:pt modelId="{E059C3E2-2345-45BC-A5D4-C6F1985EE977}" type="pres">
      <dgm:prSet presAssocID="{321FB475-1E7D-4A60-8137-1DE31FFF669D}" presName="sibTrans" presStyleCnt="0"/>
      <dgm:spPr/>
    </dgm:pt>
    <dgm:pt modelId="{61E81D60-4C33-47AE-AB42-D9819550BFD4}" type="pres">
      <dgm:prSet presAssocID="{82F31C6B-E769-4D11-B082-DAAB976D8043}" presName="compNode" presStyleCnt="0"/>
      <dgm:spPr/>
    </dgm:pt>
    <dgm:pt modelId="{DBD8C247-7934-450A-8472-12865B3A0549}" type="pres">
      <dgm:prSet presAssocID="{82F31C6B-E769-4D11-B082-DAAB976D8043}" presName="iconRect" presStyleLbl="node1" presStyleIdx="3" presStyleCnt="4"/>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dgm:spPr>
      <dgm:extLst>
        <a:ext uri="{E40237B7-FDA0-4F09-8148-C483321AD2D9}">
          <dgm14:cNvPr xmlns:dgm14="http://schemas.microsoft.com/office/drawing/2010/diagram" id="0" name="" descr="Sustainability"/>
        </a:ext>
      </dgm:extLst>
    </dgm:pt>
    <dgm:pt modelId="{1A89CD68-0D15-4A61-AB2B-2780A287C09F}" type="pres">
      <dgm:prSet presAssocID="{82F31C6B-E769-4D11-B082-DAAB976D8043}" presName="spaceRect" presStyleCnt="0"/>
      <dgm:spPr/>
    </dgm:pt>
    <dgm:pt modelId="{B75737FB-279A-4F14-A322-BD07A9402867}" type="pres">
      <dgm:prSet presAssocID="{82F31C6B-E769-4D11-B082-DAAB976D8043}" presName="textRect" presStyleLbl="revTx" presStyleIdx="3" presStyleCnt="4">
        <dgm:presLayoutVars>
          <dgm:chMax val="1"/>
          <dgm:chPref val="1"/>
        </dgm:presLayoutVars>
      </dgm:prSet>
      <dgm:spPr/>
    </dgm:pt>
  </dgm:ptLst>
  <dgm:cxnLst>
    <dgm:cxn modelId="{A7748536-54ED-4A55-AB33-2E92BD1F4310}" type="presOf" srcId="{926E66AA-EC62-49F1-804D-179F45C26422}" destId="{A0F8F448-0D60-4384-8BB8-52313383BDF4}" srcOrd="0" destOrd="0" presId="urn:microsoft.com/office/officeart/2018/2/layout/IconLabelList"/>
    <dgm:cxn modelId="{C2DBE23D-AE23-4DF3-ADAA-A9578F9AFA1D}" type="presOf" srcId="{C81DF141-E962-4253-8622-E8F71FD226B8}" destId="{79F0CC90-A4EC-473D-8D08-B4C67644152B}" srcOrd="0" destOrd="0" presId="urn:microsoft.com/office/officeart/2018/2/layout/IconLabelList"/>
    <dgm:cxn modelId="{79C0176E-57D3-45C9-A1AC-41FB84D8B5F0}" type="presOf" srcId="{82F31C6B-E769-4D11-B082-DAAB976D8043}" destId="{B75737FB-279A-4F14-A322-BD07A9402867}" srcOrd="0" destOrd="0" presId="urn:microsoft.com/office/officeart/2018/2/layout/IconLabelList"/>
    <dgm:cxn modelId="{F4235E75-3CF3-4867-A020-4EB534C2FFF8}" type="presOf" srcId="{74EC3A1B-DF8C-41C9-9575-16CAC70AC02B}" destId="{5054EF83-089D-4985-A12F-63675999BC1F}" srcOrd="0" destOrd="0" presId="urn:microsoft.com/office/officeart/2018/2/layout/IconLabelList"/>
    <dgm:cxn modelId="{B0D5D185-B1AB-4B8F-95F4-043AA32435D6}" srcId="{74EC3A1B-DF8C-41C9-9575-16CAC70AC02B}" destId="{926E66AA-EC62-49F1-804D-179F45C26422}" srcOrd="2" destOrd="0" parTransId="{936202DE-8D1A-4353-B985-539122E6947E}" sibTransId="{321FB475-1E7D-4A60-8137-1DE31FFF669D}"/>
    <dgm:cxn modelId="{08540892-565F-429B-A776-B402434D1497}" srcId="{74EC3A1B-DF8C-41C9-9575-16CAC70AC02B}" destId="{D9B385BE-FE19-41C1-9880-5AC90C9699BB}" srcOrd="0" destOrd="0" parTransId="{FF9C0F90-EAA4-449E-875D-BE02EBC63369}" sibTransId="{45FD7D7C-7A26-43EB-8DB8-EF156013A7FB}"/>
    <dgm:cxn modelId="{21B27EB7-94AD-44AA-81E5-B374A4737812}" srcId="{74EC3A1B-DF8C-41C9-9575-16CAC70AC02B}" destId="{C81DF141-E962-4253-8622-E8F71FD226B8}" srcOrd="1" destOrd="0" parTransId="{230AF4B0-F304-4E79-B0A4-FF6350979FCB}" sibTransId="{CE72D64B-C966-4193-92BA-AE16A7F76200}"/>
    <dgm:cxn modelId="{E392DBE8-75BB-4870-887D-BD02529EC4F4}" type="presOf" srcId="{D9B385BE-FE19-41C1-9880-5AC90C9699BB}" destId="{BF384841-278E-4043-A82D-6BA2C07A9EAC}" srcOrd="0" destOrd="0" presId="urn:microsoft.com/office/officeart/2018/2/layout/IconLabelList"/>
    <dgm:cxn modelId="{E012EBF2-2171-494E-A0F3-7C988E69B6A0}" srcId="{74EC3A1B-DF8C-41C9-9575-16CAC70AC02B}" destId="{82F31C6B-E769-4D11-B082-DAAB976D8043}" srcOrd="3" destOrd="0" parTransId="{506469F1-7B3E-4FC8-B1F6-0947E845EDA2}" sibTransId="{130F88A0-9963-4724-AB05-76E57BCBAA8A}"/>
    <dgm:cxn modelId="{9A760C19-847F-4294-BCBB-F4F4F827E755}" type="presParOf" srcId="{5054EF83-089D-4985-A12F-63675999BC1F}" destId="{D07A7794-5630-4A74-8ACF-6BEB921D04FD}" srcOrd="0" destOrd="0" presId="urn:microsoft.com/office/officeart/2018/2/layout/IconLabelList"/>
    <dgm:cxn modelId="{BEEC0260-8104-4557-BA41-4A2C1BFB7095}" type="presParOf" srcId="{D07A7794-5630-4A74-8ACF-6BEB921D04FD}" destId="{863B77FC-5C6F-45F1-ACE7-B9519969BC65}" srcOrd="0" destOrd="0" presId="urn:microsoft.com/office/officeart/2018/2/layout/IconLabelList"/>
    <dgm:cxn modelId="{1E33A82A-06D2-4263-9D52-D022A90830D3}" type="presParOf" srcId="{D07A7794-5630-4A74-8ACF-6BEB921D04FD}" destId="{4132AC58-048A-4B3F-9D04-D50F4DAD4D68}" srcOrd="1" destOrd="0" presId="urn:microsoft.com/office/officeart/2018/2/layout/IconLabelList"/>
    <dgm:cxn modelId="{CE1FD51C-D112-41B8-BA55-B6A114532CB3}" type="presParOf" srcId="{D07A7794-5630-4A74-8ACF-6BEB921D04FD}" destId="{BF384841-278E-4043-A82D-6BA2C07A9EAC}" srcOrd="2" destOrd="0" presId="urn:microsoft.com/office/officeart/2018/2/layout/IconLabelList"/>
    <dgm:cxn modelId="{B343B860-13F9-4610-B4A1-33A981723DD6}" type="presParOf" srcId="{5054EF83-089D-4985-A12F-63675999BC1F}" destId="{9AE5BBF7-C915-436B-8C62-926BB86DC191}" srcOrd="1" destOrd="0" presId="urn:microsoft.com/office/officeart/2018/2/layout/IconLabelList"/>
    <dgm:cxn modelId="{BDA3D57B-38E0-4ABB-A3A7-89F46A59FDA3}" type="presParOf" srcId="{5054EF83-089D-4985-A12F-63675999BC1F}" destId="{C9651DB8-74CA-4ECC-835D-7748B5B8E1FE}" srcOrd="2" destOrd="0" presId="urn:microsoft.com/office/officeart/2018/2/layout/IconLabelList"/>
    <dgm:cxn modelId="{5F4F72E3-659C-4642-879F-1BBC9F745D7A}" type="presParOf" srcId="{C9651DB8-74CA-4ECC-835D-7748B5B8E1FE}" destId="{1CDF8D8F-6643-42C2-86F5-00203242C5E6}" srcOrd="0" destOrd="0" presId="urn:microsoft.com/office/officeart/2018/2/layout/IconLabelList"/>
    <dgm:cxn modelId="{342DA2DB-CC20-4BD5-96DC-26C84FC7912C}" type="presParOf" srcId="{C9651DB8-74CA-4ECC-835D-7748B5B8E1FE}" destId="{991A73AE-44F5-49DB-9D74-FAE5FC41A328}" srcOrd="1" destOrd="0" presId="urn:microsoft.com/office/officeart/2018/2/layout/IconLabelList"/>
    <dgm:cxn modelId="{19AEFF18-38D8-4F62-A762-38FA03D5468E}" type="presParOf" srcId="{C9651DB8-74CA-4ECC-835D-7748B5B8E1FE}" destId="{79F0CC90-A4EC-473D-8D08-B4C67644152B}" srcOrd="2" destOrd="0" presId="urn:microsoft.com/office/officeart/2018/2/layout/IconLabelList"/>
    <dgm:cxn modelId="{79E8F1EA-1D7D-40C5-866C-9A2E1122B1BE}" type="presParOf" srcId="{5054EF83-089D-4985-A12F-63675999BC1F}" destId="{45F64790-F7AF-45A2-9685-8220A0006A6D}" srcOrd="3" destOrd="0" presId="urn:microsoft.com/office/officeart/2018/2/layout/IconLabelList"/>
    <dgm:cxn modelId="{FCAD8986-CA36-4359-8876-F209EF7C7F9B}" type="presParOf" srcId="{5054EF83-089D-4985-A12F-63675999BC1F}" destId="{9E9361E1-3883-4DE5-B2BD-04829B4022BC}" srcOrd="4" destOrd="0" presId="urn:microsoft.com/office/officeart/2018/2/layout/IconLabelList"/>
    <dgm:cxn modelId="{6E72AB89-8266-4A70-9196-86C68EF84AE2}" type="presParOf" srcId="{9E9361E1-3883-4DE5-B2BD-04829B4022BC}" destId="{5C8CDC58-CF1B-4750-B5C7-6228EA96A178}" srcOrd="0" destOrd="0" presId="urn:microsoft.com/office/officeart/2018/2/layout/IconLabelList"/>
    <dgm:cxn modelId="{7B2D8397-8636-47EB-B6C4-68E42477B425}" type="presParOf" srcId="{9E9361E1-3883-4DE5-B2BD-04829B4022BC}" destId="{6C540411-272A-4539-95E0-118181F2D284}" srcOrd="1" destOrd="0" presId="urn:microsoft.com/office/officeart/2018/2/layout/IconLabelList"/>
    <dgm:cxn modelId="{C6080F10-0083-4CC0-9280-67EF1DA55D46}" type="presParOf" srcId="{9E9361E1-3883-4DE5-B2BD-04829B4022BC}" destId="{A0F8F448-0D60-4384-8BB8-52313383BDF4}" srcOrd="2" destOrd="0" presId="urn:microsoft.com/office/officeart/2018/2/layout/IconLabelList"/>
    <dgm:cxn modelId="{3602F8C7-39B0-4A00-A773-73155DD52184}" type="presParOf" srcId="{5054EF83-089D-4985-A12F-63675999BC1F}" destId="{E059C3E2-2345-45BC-A5D4-C6F1985EE977}" srcOrd="5" destOrd="0" presId="urn:microsoft.com/office/officeart/2018/2/layout/IconLabelList"/>
    <dgm:cxn modelId="{D5B376FA-7198-440E-88BC-FAC5F9DB5EED}" type="presParOf" srcId="{5054EF83-089D-4985-A12F-63675999BC1F}" destId="{61E81D60-4C33-47AE-AB42-D9819550BFD4}" srcOrd="6" destOrd="0" presId="urn:microsoft.com/office/officeart/2018/2/layout/IconLabelList"/>
    <dgm:cxn modelId="{53181CE8-E56B-4436-B44F-1D408F2EE600}" type="presParOf" srcId="{61E81D60-4C33-47AE-AB42-D9819550BFD4}" destId="{DBD8C247-7934-450A-8472-12865B3A0549}" srcOrd="0" destOrd="0" presId="urn:microsoft.com/office/officeart/2018/2/layout/IconLabelList"/>
    <dgm:cxn modelId="{33B254E3-579D-4996-A636-67E459410ACE}" type="presParOf" srcId="{61E81D60-4C33-47AE-AB42-D9819550BFD4}" destId="{1A89CD68-0D15-4A61-AB2B-2780A287C09F}" srcOrd="1" destOrd="0" presId="urn:microsoft.com/office/officeart/2018/2/layout/IconLabelList"/>
    <dgm:cxn modelId="{2F5C4EB5-DAA4-44FA-93A8-3419B675BCE3}" type="presParOf" srcId="{61E81D60-4C33-47AE-AB42-D9819550BFD4}" destId="{B75737FB-279A-4F14-A322-BD07A9402867}" srcOrd="2" destOrd="0" presId="urn:microsoft.com/office/officeart/2018/2/layout/IconLabel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D1ECC58-3EDD-465E-9B68-03690D997E8B}" type="doc">
      <dgm:prSet loTypeId="urn:microsoft.com/office/officeart/2005/8/layout/process2" loCatId="process" qsTypeId="urn:microsoft.com/office/officeart/2005/8/quickstyle/simple1" qsCatId="simple" csTypeId="urn:microsoft.com/office/officeart/2005/8/colors/accent4_1" csCatId="accent4"/>
      <dgm:spPr/>
      <dgm:t>
        <a:bodyPr/>
        <a:lstStyle/>
        <a:p>
          <a:endParaRPr lang="en-US"/>
        </a:p>
      </dgm:t>
    </dgm:pt>
    <dgm:pt modelId="{27FF922D-9CCD-4F76-A64C-E57B028249A5}">
      <dgm:prSet custT="1"/>
      <dgm:spPr/>
      <dgm:t>
        <a:bodyPr/>
        <a:lstStyle/>
        <a:p>
          <a:r>
            <a:rPr lang="en-US" sz="1600" b="1" dirty="0"/>
            <a:t>Map Relationships: </a:t>
          </a:r>
          <a:r>
            <a:rPr lang="en-US" sz="1600" dirty="0"/>
            <a:t>Understand how knowledge flows between actors and regions.</a:t>
          </a:r>
        </a:p>
      </dgm:t>
    </dgm:pt>
    <dgm:pt modelId="{8C6FA260-07A1-46D5-B6D5-30413AAB7420}" type="parTrans" cxnId="{23966A8A-C9AD-41F5-8AC2-898C9C8F2FD4}">
      <dgm:prSet/>
      <dgm:spPr/>
      <dgm:t>
        <a:bodyPr/>
        <a:lstStyle/>
        <a:p>
          <a:endParaRPr lang="en-US" sz="1600"/>
        </a:p>
      </dgm:t>
    </dgm:pt>
    <dgm:pt modelId="{BBE5428E-25A9-40B3-846A-640F088AB1EF}" type="sibTrans" cxnId="{23966A8A-C9AD-41F5-8AC2-898C9C8F2FD4}">
      <dgm:prSet custT="1"/>
      <dgm:spPr/>
      <dgm:t>
        <a:bodyPr/>
        <a:lstStyle/>
        <a:p>
          <a:endParaRPr lang="en-US" sz="1600" dirty="0"/>
        </a:p>
      </dgm:t>
    </dgm:pt>
    <dgm:pt modelId="{3345884B-043C-4FD3-913B-957148C09216}">
      <dgm:prSet custT="1"/>
      <dgm:spPr/>
      <dgm:t>
        <a:bodyPr/>
        <a:lstStyle/>
        <a:p>
          <a:r>
            <a:rPr lang="en-US" sz="1600" b="1" dirty="0"/>
            <a:t>Identify Key Influencers: </a:t>
          </a:r>
          <a:r>
            <a:rPr lang="en-US" sz="1600" dirty="0"/>
            <a:t>Pinpoint critical knowledge hubs and influencers within the network.</a:t>
          </a:r>
        </a:p>
      </dgm:t>
    </dgm:pt>
    <dgm:pt modelId="{2D66DBC8-25A4-42F1-A0CA-76DB3196B52B}" type="parTrans" cxnId="{F156C0A9-8DE4-4E1E-AC4D-09D28D570929}">
      <dgm:prSet/>
      <dgm:spPr/>
      <dgm:t>
        <a:bodyPr/>
        <a:lstStyle/>
        <a:p>
          <a:endParaRPr lang="en-US" sz="1600"/>
        </a:p>
      </dgm:t>
    </dgm:pt>
    <dgm:pt modelId="{615DB4D2-70EC-4B4F-8576-5AB8A9DD9949}" type="sibTrans" cxnId="{F156C0A9-8DE4-4E1E-AC4D-09D28D570929}">
      <dgm:prSet custT="1"/>
      <dgm:spPr/>
      <dgm:t>
        <a:bodyPr/>
        <a:lstStyle/>
        <a:p>
          <a:endParaRPr lang="en-US" sz="1600" dirty="0"/>
        </a:p>
      </dgm:t>
    </dgm:pt>
    <dgm:pt modelId="{B440DAB5-13C5-429F-9EC3-B380752A26B3}">
      <dgm:prSet custT="1"/>
      <dgm:spPr/>
      <dgm:t>
        <a:bodyPr/>
        <a:lstStyle/>
        <a:p>
          <a:r>
            <a:rPr lang="en-US" sz="1600" b="1" dirty="0"/>
            <a:t>Analyze Information Flow: </a:t>
          </a:r>
          <a:r>
            <a:rPr lang="en-US" sz="1600" dirty="0"/>
            <a:t>Detect barriers and bottlenecks that hinder knowledge sharing.</a:t>
          </a:r>
        </a:p>
      </dgm:t>
    </dgm:pt>
    <dgm:pt modelId="{A60F3094-643D-4B4B-BC81-9D097CF67353}" type="parTrans" cxnId="{3981508B-11F9-4FF1-8354-A0B35EA31633}">
      <dgm:prSet/>
      <dgm:spPr/>
      <dgm:t>
        <a:bodyPr/>
        <a:lstStyle/>
        <a:p>
          <a:endParaRPr lang="en-US" sz="1600"/>
        </a:p>
      </dgm:t>
    </dgm:pt>
    <dgm:pt modelId="{FC5D0D8F-0387-4C82-B1E8-DC1F280CACE4}" type="sibTrans" cxnId="{3981508B-11F9-4FF1-8354-A0B35EA31633}">
      <dgm:prSet custT="1"/>
      <dgm:spPr/>
      <dgm:t>
        <a:bodyPr/>
        <a:lstStyle/>
        <a:p>
          <a:endParaRPr lang="en-US" sz="1600" dirty="0"/>
        </a:p>
      </dgm:t>
    </dgm:pt>
    <dgm:pt modelId="{2B7EA10C-780A-44B8-97E2-FD1C213DA876}">
      <dgm:prSet custT="1"/>
      <dgm:spPr/>
      <dgm:t>
        <a:bodyPr/>
        <a:lstStyle/>
        <a:p>
          <a:r>
            <a:rPr lang="en-US" sz="1600" b="1" dirty="0"/>
            <a:t>Sustain and Scale Learning: </a:t>
          </a:r>
          <a:r>
            <a:rPr lang="en-US" sz="1600" dirty="0"/>
            <a:t>Ensure that learning processes are maintained and expanded across regions, even beyond the program's duration.</a:t>
          </a:r>
        </a:p>
      </dgm:t>
    </dgm:pt>
    <dgm:pt modelId="{58A5FC29-3655-4048-9C2B-83880B838815}" type="parTrans" cxnId="{B12668B4-D493-4EC1-9F5D-A2EB5A061C84}">
      <dgm:prSet/>
      <dgm:spPr/>
      <dgm:t>
        <a:bodyPr/>
        <a:lstStyle/>
        <a:p>
          <a:endParaRPr lang="en-US" sz="1600"/>
        </a:p>
      </dgm:t>
    </dgm:pt>
    <dgm:pt modelId="{917DA796-67B4-45AF-8348-3AFC59C1DD2D}" type="sibTrans" cxnId="{B12668B4-D493-4EC1-9F5D-A2EB5A061C84}">
      <dgm:prSet/>
      <dgm:spPr/>
      <dgm:t>
        <a:bodyPr/>
        <a:lstStyle/>
        <a:p>
          <a:endParaRPr lang="en-US" sz="1600"/>
        </a:p>
      </dgm:t>
    </dgm:pt>
    <dgm:pt modelId="{54287A0D-E46A-4D6E-8FAF-8C8A782F3BBF}" type="pres">
      <dgm:prSet presAssocID="{ED1ECC58-3EDD-465E-9B68-03690D997E8B}" presName="linearFlow" presStyleCnt="0">
        <dgm:presLayoutVars>
          <dgm:resizeHandles val="exact"/>
        </dgm:presLayoutVars>
      </dgm:prSet>
      <dgm:spPr/>
    </dgm:pt>
    <dgm:pt modelId="{83B295B5-E5CD-4C72-B3A4-00D1EBD196E6}" type="pres">
      <dgm:prSet presAssocID="{27FF922D-9CCD-4F76-A64C-E57B028249A5}" presName="node" presStyleLbl="node1" presStyleIdx="0" presStyleCnt="4">
        <dgm:presLayoutVars>
          <dgm:bulletEnabled val="1"/>
        </dgm:presLayoutVars>
      </dgm:prSet>
      <dgm:spPr/>
    </dgm:pt>
    <dgm:pt modelId="{DC2696F6-5BA5-44B4-90FC-0FCC6E3E75A5}" type="pres">
      <dgm:prSet presAssocID="{BBE5428E-25A9-40B3-846A-640F088AB1EF}" presName="sibTrans" presStyleLbl="sibTrans2D1" presStyleIdx="0" presStyleCnt="3"/>
      <dgm:spPr/>
    </dgm:pt>
    <dgm:pt modelId="{67CABC50-EFC4-4AA8-874F-A803B202457C}" type="pres">
      <dgm:prSet presAssocID="{BBE5428E-25A9-40B3-846A-640F088AB1EF}" presName="connectorText" presStyleLbl="sibTrans2D1" presStyleIdx="0" presStyleCnt="3"/>
      <dgm:spPr/>
    </dgm:pt>
    <dgm:pt modelId="{9B09188C-70CB-4225-BC8B-04A930F18EB9}" type="pres">
      <dgm:prSet presAssocID="{3345884B-043C-4FD3-913B-957148C09216}" presName="node" presStyleLbl="node1" presStyleIdx="1" presStyleCnt="4">
        <dgm:presLayoutVars>
          <dgm:bulletEnabled val="1"/>
        </dgm:presLayoutVars>
      </dgm:prSet>
      <dgm:spPr/>
    </dgm:pt>
    <dgm:pt modelId="{EBB3FD4A-68E4-4C82-BC92-19258974FB6C}" type="pres">
      <dgm:prSet presAssocID="{615DB4D2-70EC-4B4F-8576-5AB8A9DD9949}" presName="sibTrans" presStyleLbl="sibTrans2D1" presStyleIdx="1" presStyleCnt="3"/>
      <dgm:spPr/>
    </dgm:pt>
    <dgm:pt modelId="{4513BADF-FCB2-496D-BFDC-89C6806CF670}" type="pres">
      <dgm:prSet presAssocID="{615DB4D2-70EC-4B4F-8576-5AB8A9DD9949}" presName="connectorText" presStyleLbl="sibTrans2D1" presStyleIdx="1" presStyleCnt="3"/>
      <dgm:spPr/>
    </dgm:pt>
    <dgm:pt modelId="{4ED90AB6-2D1A-464B-A705-0D869B80DA40}" type="pres">
      <dgm:prSet presAssocID="{B440DAB5-13C5-429F-9EC3-B380752A26B3}" presName="node" presStyleLbl="node1" presStyleIdx="2" presStyleCnt="4">
        <dgm:presLayoutVars>
          <dgm:bulletEnabled val="1"/>
        </dgm:presLayoutVars>
      </dgm:prSet>
      <dgm:spPr/>
    </dgm:pt>
    <dgm:pt modelId="{359E08D9-66CE-4AFA-81BD-8D9BB0842F00}" type="pres">
      <dgm:prSet presAssocID="{FC5D0D8F-0387-4C82-B1E8-DC1F280CACE4}" presName="sibTrans" presStyleLbl="sibTrans2D1" presStyleIdx="2" presStyleCnt="3"/>
      <dgm:spPr/>
    </dgm:pt>
    <dgm:pt modelId="{96C341D0-0319-4D9D-8755-6F0298958769}" type="pres">
      <dgm:prSet presAssocID="{FC5D0D8F-0387-4C82-B1E8-DC1F280CACE4}" presName="connectorText" presStyleLbl="sibTrans2D1" presStyleIdx="2" presStyleCnt="3"/>
      <dgm:spPr/>
    </dgm:pt>
    <dgm:pt modelId="{75412EC0-4B59-4A22-BDA8-EFBCFDEFC72C}" type="pres">
      <dgm:prSet presAssocID="{2B7EA10C-780A-44B8-97E2-FD1C213DA876}" presName="node" presStyleLbl="node1" presStyleIdx="3" presStyleCnt="4">
        <dgm:presLayoutVars>
          <dgm:bulletEnabled val="1"/>
        </dgm:presLayoutVars>
      </dgm:prSet>
      <dgm:spPr/>
    </dgm:pt>
  </dgm:ptLst>
  <dgm:cxnLst>
    <dgm:cxn modelId="{B627D40F-B930-466D-A9DD-FE435125D678}" type="presOf" srcId="{615DB4D2-70EC-4B4F-8576-5AB8A9DD9949}" destId="{4513BADF-FCB2-496D-BFDC-89C6806CF670}" srcOrd="1" destOrd="0" presId="urn:microsoft.com/office/officeart/2005/8/layout/process2"/>
    <dgm:cxn modelId="{57301A6E-2885-4E0A-87B6-6C29E24DFE58}" type="presOf" srcId="{2B7EA10C-780A-44B8-97E2-FD1C213DA876}" destId="{75412EC0-4B59-4A22-BDA8-EFBCFDEFC72C}" srcOrd="0" destOrd="0" presId="urn:microsoft.com/office/officeart/2005/8/layout/process2"/>
    <dgm:cxn modelId="{471B3B86-72B4-46A1-B91C-D774D7C63825}" type="presOf" srcId="{BBE5428E-25A9-40B3-846A-640F088AB1EF}" destId="{DC2696F6-5BA5-44B4-90FC-0FCC6E3E75A5}" srcOrd="0" destOrd="0" presId="urn:microsoft.com/office/officeart/2005/8/layout/process2"/>
    <dgm:cxn modelId="{23966A8A-C9AD-41F5-8AC2-898C9C8F2FD4}" srcId="{ED1ECC58-3EDD-465E-9B68-03690D997E8B}" destId="{27FF922D-9CCD-4F76-A64C-E57B028249A5}" srcOrd="0" destOrd="0" parTransId="{8C6FA260-07A1-46D5-B6D5-30413AAB7420}" sibTransId="{BBE5428E-25A9-40B3-846A-640F088AB1EF}"/>
    <dgm:cxn modelId="{3981508B-11F9-4FF1-8354-A0B35EA31633}" srcId="{ED1ECC58-3EDD-465E-9B68-03690D997E8B}" destId="{B440DAB5-13C5-429F-9EC3-B380752A26B3}" srcOrd="2" destOrd="0" parTransId="{A60F3094-643D-4B4B-BC81-9D097CF67353}" sibTransId="{FC5D0D8F-0387-4C82-B1E8-DC1F280CACE4}"/>
    <dgm:cxn modelId="{F2A592A5-4D7C-4076-8390-57B58F4853E0}" type="presOf" srcId="{FC5D0D8F-0387-4C82-B1E8-DC1F280CACE4}" destId="{96C341D0-0319-4D9D-8755-6F0298958769}" srcOrd="1" destOrd="0" presId="urn:microsoft.com/office/officeart/2005/8/layout/process2"/>
    <dgm:cxn modelId="{F156C0A9-8DE4-4E1E-AC4D-09D28D570929}" srcId="{ED1ECC58-3EDD-465E-9B68-03690D997E8B}" destId="{3345884B-043C-4FD3-913B-957148C09216}" srcOrd="1" destOrd="0" parTransId="{2D66DBC8-25A4-42F1-A0CA-76DB3196B52B}" sibTransId="{615DB4D2-70EC-4B4F-8576-5AB8A9DD9949}"/>
    <dgm:cxn modelId="{917514AD-3C2A-425C-8D45-4AB7E28BF00F}" type="presOf" srcId="{FC5D0D8F-0387-4C82-B1E8-DC1F280CACE4}" destId="{359E08D9-66CE-4AFA-81BD-8D9BB0842F00}" srcOrd="0" destOrd="0" presId="urn:microsoft.com/office/officeart/2005/8/layout/process2"/>
    <dgm:cxn modelId="{3A2711B2-2179-44F5-A419-A1525D6682B3}" type="presOf" srcId="{ED1ECC58-3EDD-465E-9B68-03690D997E8B}" destId="{54287A0D-E46A-4D6E-8FAF-8C8A782F3BBF}" srcOrd="0" destOrd="0" presId="urn:microsoft.com/office/officeart/2005/8/layout/process2"/>
    <dgm:cxn modelId="{B12668B4-D493-4EC1-9F5D-A2EB5A061C84}" srcId="{ED1ECC58-3EDD-465E-9B68-03690D997E8B}" destId="{2B7EA10C-780A-44B8-97E2-FD1C213DA876}" srcOrd="3" destOrd="0" parTransId="{58A5FC29-3655-4048-9C2B-83880B838815}" sibTransId="{917DA796-67B4-45AF-8348-3AFC59C1DD2D}"/>
    <dgm:cxn modelId="{BCE327CE-234F-4836-A200-1B3F0F0ABC17}" type="presOf" srcId="{615DB4D2-70EC-4B4F-8576-5AB8A9DD9949}" destId="{EBB3FD4A-68E4-4C82-BC92-19258974FB6C}" srcOrd="0" destOrd="0" presId="urn:microsoft.com/office/officeart/2005/8/layout/process2"/>
    <dgm:cxn modelId="{FBF857D0-BD67-4014-84B6-CAAB4C0145FA}" type="presOf" srcId="{3345884B-043C-4FD3-913B-957148C09216}" destId="{9B09188C-70CB-4225-BC8B-04A930F18EB9}" srcOrd="0" destOrd="0" presId="urn:microsoft.com/office/officeart/2005/8/layout/process2"/>
    <dgm:cxn modelId="{28C52AD5-823E-4FFC-A204-A84D60F926E6}" type="presOf" srcId="{BBE5428E-25A9-40B3-846A-640F088AB1EF}" destId="{67CABC50-EFC4-4AA8-874F-A803B202457C}" srcOrd="1" destOrd="0" presId="urn:microsoft.com/office/officeart/2005/8/layout/process2"/>
    <dgm:cxn modelId="{B9D1F0EB-D50A-48D4-AFAB-BFF2C80074A6}" type="presOf" srcId="{27FF922D-9CCD-4F76-A64C-E57B028249A5}" destId="{83B295B5-E5CD-4C72-B3A4-00D1EBD196E6}" srcOrd="0" destOrd="0" presId="urn:microsoft.com/office/officeart/2005/8/layout/process2"/>
    <dgm:cxn modelId="{F1AB5DF9-0FA3-4404-A1E6-945977AEBF07}" type="presOf" srcId="{B440DAB5-13C5-429F-9EC3-B380752A26B3}" destId="{4ED90AB6-2D1A-464B-A705-0D869B80DA40}" srcOrd="0" destOrd="0" presId="urn:microsoft.com/office/officeart/2005/8/layout/process2"/>
    <dgm:cxn modelId="{02A3E8DA-15A6-41EF-AF59-A76E6C8EC55F}" type="presParOf" srcId="{54287A0D-E46A-4D6E-8FAF-8C8A782F3BBF}" destId="{83B295B5-E5CD-4C72-B3A4-00D1EBD196E6}" srcOrd="0" destOrd="0" presId="urn:microsoft.com/office/officeart/2005/8/layout/process2"/>
    <dgm:cxn modelId="{16639F68-514C-4A49-84F1-C79F4098D1C6}" type="presParOf" srcId="{54287A0D-E46A-4D6E-8FAF-8C8A782F3BBF}" destId="{DC2696F6-5BA5-44B4-90FC-0FCC6E3E75A5}" srcOrd="1" destOrd="0" presId="urn:microsoft.com/office/officeart/2005/8/layout/process2"/>
    <dgm:cxn modelId="{0602FC81-CE3D-48FE-81CD-F03C4E74F6A6}" type="presParOf" srcId="{DC2696F6-5BA5-44B4-90FC-0FCC6E3E75A5}" destId="{67CABC50-EFC4-4AA8-874F-A803B202457C}" srcOrd="0" destOrd="0" presId="urn:microsoft.com/office/officeart/2005/8/layout/process2"/>
    <dgm:cxn modelId="{877CB774-82F0-43C2-8293-38AD5892BD68}" type="presParOf" srcId="{54287A0D-E46A-4D6E-8FAF-8C8A782F3BBF}" destId="{9B09188C-70CB-4225-BC8B-04A930F18EB9}" srcOrd="2" destOrd="0" presId="urn:microsoft.com/office/officeart/2005/8/layout/process2"/>
    <dgm:cxn modelId="{C9DA9885-4B39-43E4-AE09-D5E75578335D}" type="presParOf" srcId="{54287A0D-E46A-4D6E-8FAF-8C8A782F3BBF}" destId="{EBB3FD4A-68E4-4C82-BC92-19258974FB6C}" srcOrd="3" destOrd="0" presId="urn:microsoft.com/office/officeart/2005/8/layout/process2"/>
    <dgm:cxn modelId="{9BB2CDE0-7235-406A-A932-688F23BEFECE}" type="presParOf" srcId="{EBB3FD4A-68E4-4C82-BC92-19258974FB6C}" destId="{4513BADF-FCB2-496D-BFDC-89C6806CF670}" srcOrd="0" destOrd="0" presId="urn:microsoft.com/office/officeart/2005/8/layout/process2"/>
    <dgm:cxn modelId="{9C77654C-01A0-4F3A-825E-8FE1944E9B9F}" type="presParOf" srcId="{54287A0D-E46A-4D6E-8FAF-8C8A782F3BBF}" destId="{4ED90AB6-2D1A-464B-A705-0D869B80DA40}" srcOrd="4" destOrd="0" presId="urn:microsoft.com/office/officeart/2005/8/layout/process2"/>
    <dgm:cxn modelId="{F208DE6D-27A0-4A19-B4A7-D971F6D5DF9A}" type="presParOf" srcId="{54287A0D-E46A-4D6E-8FAF-8C8A782F3BBF}" destId="{359E08D9-66CE-4AFA-81BD-8D9BB0842F00}" srcOrd="5" destOrd="0" presId="urn:microsoft.com/office/officeart/2005/8/layout/process2"/>
    <dgm:cxn modelId="{40063AFC-CF7C-4189-A57F-462962544CDF}" type="presParOf" srcId="{359E08D9-66CE-4AFA-81BD-8D9BB0842F00}" destId="{96C341D0-0319-4D9D-8755-6F0298958769}" srcOrd="0" destOrd="0" presId="urn:microsoft.com/office/officeart/2005/8/layout/process2"/>
    <dgm:cxn modelId="{5B0530F8-B8C3-4308-B78F-1A73E462B954}" type="presParOf" srcId="{54287A0D-E46A-4D6E-8FAF-8C8A782F3BBF}" destId="{75412EC0-4B59-4A22-BDA8-EFBCFDEFC72C}" srcOrd="6" destOrd="0" presId="urn:microsoft.com/office/officeart/2005/8/layout/process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E958B6B9-21FB-4957-9249-A84372C76546}" type="doc">
      <dgm:prSet loTypeId="urn:microsoft.com/office/officeart/2018/2/layout/IconLabelDescriptionList" loCatId="icon" qsTypeId="urn:microsoft.com/office/officeart/2005/8/quickstyle/simple1" qsCatId="simple" csTypeId="urn:microsoft.com/office/officeart/2005/8/colors/accent1_2" csCatId="accent1" phldr="1"/>
      <dgm:spPr/>
      <dgm:t>
        <a:bodyPr/>
        <a:lstStyle/>
        <a:p>
          <a:endParaRPr lang="en-US"/>
        </a:p>
      </dgm:t>
    </dgm:pt>
    <dgm:pt modelId="{B82C0B8D-D334-44DB-966D-624BEB46546E}">
      <dgm:prSet phldrT="[Text]" custT="1"/>
      <dgm:spPr/>
      <dgm:t>
        <a:bodyPr/>
        <a:lstStyle/>
        <a:p>
          <a:pPr>
            <a:lnSpc>
              <a:spcPct val="100000"/>
            </a:lnSpc>
            <a:defRPr b="1"/>
          </a:pPr>
          <a:r>
            <a:rPr lang="en-US" sz="1400" dirty="0"/>
            <a:t>Social Network Theory</a:t>
          </a:r>
        </a:p>
      </dgm:t>
    </dgm:pt>
    <dgm:pt modelId="{E76284EC-8555-467C-9B10-1914499DC0E2}" type="parTrans" cxnId="{BB9D4A42-71BD-4F7F-A119-55002D4C3CA5}">
      <dgm:prSet/>
      <dgm:spPr/>
      <dgm:t>
        <a:bodyPr/>
        <a:lstStyle/>
        <a:p>
          <a:endParaRPr lang="en-US" sz="1400"/>
        </a:p>
      </dgm:t>
    </dgm:pt>
    <dgm:pt modelId="{ED103F86-8AE7-4D9E-9753-53D7274F6EFB}" type="sibTrans" cxnId="{BB9D4A42-71BD-4F7F-A119-55002D4C3CA5}">
      <dgm:prSet/>
      <dgm:spPr/>
      <dgm:t>
        <a:bodyPr/>
        <a:lstStyle/>
        <a:p>
          <a:endParaRPr lang="en-US" sz="1400"/>
        </a:p>
      </dgm:t>
    </dgm:pt>
    <dgm:pt modelId="{C9D0C414-B96D-4615-8A9C-F409A731EFAB}">
      <dgm:prSet phldrT="[Text]" custT="1"/>
      <dgm:spPr/>
      <dgm:t>
        <a:bodyPr/>
        <a:lstStyle/>
        <a:p>
          <a:pPr>
            <a:lnSpc>
              <a:spcPct val="100000"/>
            </a:lnSpc>
          </a:pPr>
          <a:r>
            <a:rPr lang="en-US" sz="1400" b="1" dirty="0"/>
            <a:t>Key Concepts: </a:t>
          </a:r>
          <a:r>
            <a:rPr lang="en-US" sz="1400" dirty="0"/>
            <a:t>Nodes (actors), relationships, centrality, density
</a:t>
          </a:r>
          <a:r>
            <a:rPr lang="en-US" sz="1400" b="1" dirty="0"/>
            <a:t>Importance: </a:t>
          </a:r>
          <a:r>
            <a:rPr lang="en-US" sz="1400" dirty="0"/>
            <a:t>Shows how relationships impact knowledge flow. Identifying key actors helps disseminate information.</a:t>
          </a:r>
        </a:p>
      </dgm:t>
    </dgm:pt>
    <dgm:pt modelId="{424A0D3E-5C19-404E-92B4-1AE2CDE7524E}" type="parTrans" cxnId="{C8E9D81B-2B5C-42EE-A708-2CC6A7EC4403}">
      <dgm:prSet/>
      <dgm:spPr/>
      <dgm:t>
        <a:bodyPr/>
        <a:lstStyle/>
        <a:p>
          <a:endParaRPr lang="en-US" sz="1400"/>
        </a:p>
      </dgm:t>
    </dgm:pt>
    <dgm:pt modelId="{B3FDD6F4-4577-4A90-A85A-50140C653CA8}" type="sibTrans" cxnId="{C8E9D81B-2B5C-42EE-A708-2CC6A7EC4403}">
      <dgm:prSet/>
      <dgm:spPr/>
      <dgm:t>
        <a:bodyPr/>
        <a:lstStyle/>
        <a:p>
          <a:endParaRPr lang="en-US" sz="1400"/>
        </a:p>
      </dgm:t>
    </dgm:pt>
    <dgm:pt modelId="{E0AF009A-384D-4624-89A3-D4010042AC0D}">
      <dgm:prSet phldrT="[Text]" custT="1"/>
      <dgm:spPr/>
      <dgm:t>
        <a:bodyPr/>
        <a:lstStyle/>
        <a:p>
          <a:pPr>
            <a:lnSpc>
              <a:spcPct val="100000"/>
            </a:lnSpc>
            <a:defRPr b="1"/>
          </a:pPr>
          <a:r>
            <a:rPr lang="en-US" sz="1400" dirty="0"/>
            <a:t>Communities of Practice Theory</a:t>
          </a:r>
        </a:p>
      </dgm:t>
    </dgm:pt>
    <dgm:pt modelId="{952ABE64-B477-4F44-8355-30AC04C89CC2}" type="parTrans" cxnId="{35B2D00F-A9A8-40AE-8B6A-D0AB45682278}">
      <dgm:prSet/>
      <dgm:spPr/>
      <dgm:t>
        <a:bodyPr/>
        <a:lstStyle/>
        <a:p>
          <a:endParaRPr lang="en-US" sz="1400"/>
        </a:p>
      </dgm:t>
    </dgm:pt>
    <dgm:pt modelId="{FDE51169-4CA9-4664-BD9F-57CFF8645601}" type="sibTrans" cxnId="{35B2D00F-A9A8-40AE-8B6A-D0AB45682278}">
      <dgm:prSet/>
      <dgm:spPr/>
      <dgm:t>
        <a:bodyPr/>
        <a:lstStyle/>
        <a:p>
          <a:endParaRPr lang="en-US" sz="1400"/>
        </a:p>
      </dgm:t>
    </dgm:pt>
    <dgm:pt modelId="{92DF83B3-54EC-4AE6-878B-67164F846D12}">
      <dgm:prSet phldrT="[Text]" custT="1"/>
      <dgm:spPr/>
      <dgm:t>
        <a:bodyPr/>
        <a:lstStyle/>
        <a:p>
          <a:pPr>
            <a:lnSpc>
              <a:spcPct val="100000"/>
            </a:lnSpc>
          </a:pPr>
          <a:r>
            <a:rPr lang="en-US" sz="1400" b="1" dirty="0"/>
            <a:t>Key Concepts: </a:t>
          </a:r>
          <a:r>
            <a:rPr lang="en-US" sz="1400" dirty="0"/>
            <a:t>Shared domain, community interaction, collective practice
</a:t>
          </a:r>
          <a:r>
            <a:rPr lang="en-US" sz="1400" b="1" dirty="0"/>
            <a:t>Importance: </a:t>
          </a:r>
          <a:r>
            <a:rPr lang="en-US" sz="1400" dirty="0"/>
            <a:t>Highlights the role of informal practitioner networks in peer learning and sustainability post-program.</a:t>
          </a:r>
        </a:p>
      </dgm:t>
    </dgm:pt>
    <dgm:pt modelId="{4972C997-64C6-425B-A3EC-6FE62D44ADEA}" type="parTrans" cxnId="{7B78081B-4E97-4F98-871F-61D05AAFBA0B}">
      <dgm:prSet/>
      <dgm:spPr/>
      <dgm:t>
        <a:bodyPr/>
        <a:lstStyle/>
        <a:p>
          <a:endParaRPr lang="en-US" sz="1400"/>
        </a:p>
      </dgm:t>
    </dgm:pt>
    <dgm:pt modelId="{58AA816D-48E9-4634-B54A-F7B6356B534E}" type="sibTrans" cxnId="{7B78081B-4E97-4F98-871F-61D05AAFBA0B}">
      <dgm:prSet/>
      <dgm:spPr/>
      <dgm:t>
        <a:bodyPr/>
        <a:lstStyle/>
        <a:p>
          <a:endParaRPr lang="en-US" sz="1400"/>
        </a:p>
      </dgm:t>
    </dgm:pt>
    <dgm:pt modelId="{057F249C-D8AD-42DC-A798-8EA06A2A773D}">
      <dgm:prSet phldrT="[Text]" custT="1"/>
      <dgm:spPr/>
      <dgm:t>
        <a:bodyPr/>
        <a:lstStyle/>
        <a:p>
          <a:pPr>
            <a:lnSpc>
              <a:spcPct val="100000"/>
            </a:lnSpc>
            <a:defRPr b="1"/>
          </a:pPr>
          <a:r>
            <a:rPr lang="en-US" sz="1400" dirty="0"/>
            <a:t>Actor-Network Theory</a:t>
          </a:r>
        </a:p>
      </dgm:t>
    </dgm:pt>
    <dgm:pt modelId="{E48E666D-8974-4181-B897-A73BE0BAD1B6}" type="parTrans" cxnId="{06E1DA11-746A-4883-A3A5-08D68257E287}">
      <dgm:prSet/>
      <dgm:spPr/>
      <dgm:t>
        <a:bodyPr/>
        <a:lstStyle/>
        <a:p>
          <a:endParaRPr lang="en-US" sz="1400"/>
        </a:p>
      </dgm:t>
    </dgm:pt>
    <dgm:pt modelId="{FF2711FA-83AD-4127-B533-0D0EDF4B8252}" type="sibTrans" cxnId="{06E1DA11-746A-4883-A3A5-08D68257E287}">
      <dgm:prSet/>
      <dgm:spPr/>
      <dgm:t>
        <a:bodyPr/>
        <a:lstStyle/>
        <a:p>
          <a:endParaRPr lang="en-US" sz="1400"/>
        </a:p>
      </dgm:t>
    </dgm:pt>
    <dgm:pt modelId="{CDC3693B-6313-4A52-A2E7-A6FE515B7146}">
      <dgm:prSet phldrT="[Text]" custT="1"/>
      <dgm:spPr/>
      <dgm:t>
        <a:bodyPr/>
        <a:lstStyle/>
        <a:p>
          <a:pPr>
            <a:lnSpc>
              <a:spcPct val="100000"/>
            </a:lnSpc>
          </a:pPr>
          <a:r>
            <a:rPr lang="en-US" sz="1400" b="1" dirty="0"/>
            <a:t>Key Concepts: </a:t>
          </a:r>
          <a:r>
            <a:rPr lang="en-US" sz="1400" dirty="0"/>
            <a:t>Human and non-human actors, alignment, translation
</a:t>
          </a:r>
          <a:r>
            <a:rPr lang="en-US" sz="1400" b="1" dirty="0"/>
            <a:t>Importance: </a:t>
          </a:r>
          <a:r>
            <a:rPr lang="en-US" sz="1400" dirty="0"/>
            <a:t>Explores the interactions between human and non-human elements (e.g., technology) in knowledge networks.</a:t>
          </a:r>
        </a:p>
      </dgm:t>
    </dgm:pt>
    <dgm:pt modelId="{D5030E59-A8CB-44DB-914E-6A106CE854D7}" type="parTrans" cxnId="{11FC72C4-FCDC-427F-8DAD-416C0AEC6AB8}">
      <dgm:prSet/>
      <dgm:spPr/>
      <dgm:t>
        <a:bodyPr/>
        <a:lstStyle/>
        <a:p>
          <a:endParaRPr lang="en-US" sz="1400"/>
        </a:p>
      </dgm:t>
    </dgm:pt>
    <dgm:pt modelId="{45D4FF6E-8A2D-4E87-B4A9-94A4794C4678}" type="sibTrans" cxnId="{11FC72C4-FCDC-427F-8DAD-416C0AEC6AB8}">
      <dgm:prSet/>
      <dgm:spPr/>
      <dgm:t>
        <a:bodyPr/>
        <a:lstStyle/>
        <a:p>
          <a:endParaRPr lang="en-US" sz="1400"/>
        </a:p>
      </dgm:t>
    </dgm:pt>
    <dgm:pt modelId="{EEC5C229-4D7F-43A4-B4EC-0B3A2889506D}">
      <dgm:prSet phldrT="[Text]" custT="1"/>
      <dgm:spPr/>
      <dgm:t>
        <a:bodyPr/>
        <a:lstStyle/>
        <a:p>
          <a:pPr>
            <a:lnSpc>
              <a:spcPct val="100000"/>
            </a:lnSpc>
            <a:defRPr b="1"/>
          </a:pPr>
          <a:r>
            <a:rPr lang="en-US" sz="1400" dirty="0"/>
            <a:t>Knowledge Network Theory</a:t>
          </a:r>
        </a:p>
      </dgm:t>
    </dgm:pt>
    <dgm:pt modelId="{293DDB82-3B55-452F-8694-50FE1BB3ECBA}" type="parTrans" cxnId="{218FE905-D600-4FC6-8A82-4EE4F85E4345}">
      <dgm:prSet/>
      <dgm:spPr/>
      <dgm:t>
        <a:bodyPr/>
        <a:lstStyle/>
        <a:p>
          <a:endParaRPr lang="en-US" sz="1400"/>
        </a:p>
      </dgm:t>
    </dgm:pt>
    <dgm:pt modelId="{3129934B-7EFC-4812-8B69-FC30F7C57BFE}" type="sibTrans" cxnId="{218FE905-D600-4FC6-8A82-4EE4F85E4345}">
      <dgm:prSet/>
      <dgm:spPr/>
      <dgm:t>
        <a:bodyPr/>
        <a:lstStyle/>
        <a:p>
          <a:endParaRPr lang="en-US" sz="1400"/>
        </a:p>
      </dgm:t>
    </dgm:pt>
    <dgm:pt modelId="{A0E00605-1896-4419-95E3-53ED4549C41F}">
      <dgm:prSet phldrT="[Text]" custT="1"/>
      <dgm:spPr/>
      <dgm:t>
        <a:bodyPr/>
        <a:lstStyle/>
        <a:p>
          <a:pPr>
            <a:lnSpc>
              <a:spcPct val="100000"/>
            </a:lnSpc>
          </a:pPr>
          <a:r>
            <a:rPr lang="en-US" sz="1400" b="1" dirty="0"/>
            <a:t>Key Concepts:</a:t>
          </a:r>
          <a:r>
            <a:rPr lang="en-US" sz="1400" dirty="0"/>
            <a:t> Knowledge nodes, brokers, transfer
</a:t>
          </a:r>
          <a:r>
            <a:rPr lang="en-US" sz="1400" b="1" dirty="0"/>
            <a:t>Importance: </a:t>
          </a:r>
          <a:r>
            <a:rPr lang="en-US" sz="1400" dirty="0"/>
            <a:t>Focuses on how information flows and how brokers prevent knowledge silos in large programs.</a:t>
          </a:r>
        </a:p>
      </dgm:t>
    </dgm:pt>
    <dgm:pt modelId="{243BEC10-860E-4FA0-A1A7-DBF7C89BE867}" type="parTrans" cxnId="{51B4C17F-89F3-4AEF-8F30-E105FC69B327}">
      <dgm:prSet/>
      <dgm:spPr/>
      <dgm:t>
        <a:bodyPr/>
        <a:lstStyle/>
        <a:p>
          <a:endParaRPr lang="en-US" sz="1400"/>
        </a:p>
      </dgm:t>
    </dgm:pt>
    <dgm:pt modelId="{28C694B9-49A2-455C-9616-66567290707F}" type="sibTrans" cxnId="{51B4C17F-89F3-4AEF-8F30-E105FC69B327}">
      <dgm:prSet/>
      <dgm:spPr/>
      <dgm:t>
        <a:bodyPr/>
        <a:lstStyle/>
        <a:p>
          <a:endParaRPr lang="en-US" sz="1400"/>
        </a:p>
      </dgm:t>
    </dgm:pt>
    <dgm:pt modelId="{FF900065-CA8E-452A-8B2D-432CD3026FFD}">
      <dgm:prSet phldrT="[Text]" custT="1"/>
      <dgm:spPr/>
      <dgm:t>
        <a:bodyPr/>
        <a:lstStyle/>
        <a:p>
          <a:pPr>
            <a:lnSpc>
              <a:spcPct val="100000"/>
            </a:lnSpc>
            <a:defRPr b="1"/>
          </a:pPr>
          <a:r>
            <a:rPr lang="en-US" sz="1400" dirty="0"/>
            <a:t>Diffusion of Innovations Theory</a:t>
          </a:r>
        </a:p>
      </dgm:t>
    </dgm:pt>
    <dgm:pt modelId="{29513A5A-F100-4FC9-B867-82F39A1EBCF9}" type="parTrans" cxnId="{6EB0C4F2-386F-46D6-8448-8AC59E42DD70}">
      <dgm:prSet/>
      <dgm:spPr/>
      <dgm:t>
        <a:bodyPr/>
        <a:lstStyle/>
        <a:p>
          <a:endParaRPr lang="en-US" sz="1400"/>
        </a:p>
      </dgm:t>
    </dgm:pt>
    <dgm:pt modelId="{F25CEC50-A9DF-4189-AA85-3F6E97499459}" type="sibTrans" cxnId="{6EB0C4F2-386F-46D6-8448-8AC59E42DD70}">
      <dgm:prSet/>
      <dgm:spPr/>
      <dgm:t>
        <a:bodyPr/>
        <a:lstStyle/>
        <a:p>
          <a:endParaRPr lang="en-US" sz="1400"/>
        </a:p>
      </dgm:t>
    </dgm:pt>
    <dgm:pt modelId="{4B7FDAB1-B762-43A8-9BFA-3A27C42EB125}">
      <dgm:prSet phldrT="[Text]" custT="1"/>
      <dgm:spPr/>
      <dgm:t>
        <a:bodyPr/>
        <a:lstStyle/>
        <a:p>
          <a:pPr>
            <a:lnSpc>
              <a:spcPct val="100000"/>
            </a:lnSpc>
          </a:pPr>
          <a:r>
            <a:rPr lang="en-US" sz="1400" b="1" dirty="0"/>
            <a:t>Key Concepts: </a:t>
          </a:r>
          <a:r>
            <a:rPr lang="en-US" sz="1400" dirty="0"/>
            <a:t>Early adopters, tipping point, laggards
</a:t>
          </a:r>
          <a:r>
            <a:rPr lang="en-US" sz="1400" b="1" dirty="0"/>
            <a:t>Importance: </a:t>
          </a:r>
          <a:r>
            <a:rPr lang="en-US" sz="1400" dirty="0"/>
            <a:t>Explains the spread of innovations or practices and helps analyze the adoption process in programs.</a:t>
          </a:r>
        </a:p>
      </dgm:t>
    </dgm:pt>
    <dgm:pt modelId="{4505C612-D48D-4EEF-8364-8EFDB4446E8B}" type="parTrans" cxnId="{BDB99A64-6EB2-4751-9D9C-82397E356BA7}">
      <dgm:prSet/>
      <dgm:spPr/>
      <dgm:t>
        <a:bodyPr/>
        <a:lstStyle/>
        <a:p>
          <a:endParaRPr lang="en-US" sz="1400"/>
        </a:p>
      </dgm:t>
    </dgm:pt>
    <dgm:pt modelId="{BEEA09FB-0493-4F6E-85BA-598B4CB17BF9}" type="sibTrans" cxnId="{BDB99A64-6EB2-4751-9D9C-82397E356BA7}">
      <dgm:prSet/>
      <dgm:spPr/>
      <dgm:t>
        <a:bodyPr/>
        <a:lstStyle/>
        <a:p>
          <a:endParaRPr lang="en-US" sz="1400"/>
        </a:p>
      </dgm:t>
    </dgm:pt>
    <dgm:pt modelId="{65C28A09-4F19-4005-A351-EAF0EC6F1D77}">
      <dgm:prSet phldrT="[Text]" custT="1"/>
      <dgm:spPr/>
      <dgm:t>
        <a:bodyPr/>
        <a:lstStyle/>
        <a:p>
          <a:pPr>
            <a:lnSpc>
              <a:spcPct val="100000"/>
            </a:lnSpc>
            <a:defRPr b="1"/>
          </a:pPr>
          <a:r>
            <a:rPr lang="en-US" sz="1400" dirty="0"/>
            <a:t>Complex Adaptive Systems Theory</a:t>
          </a:r>
        </a:p>
      </dgm:t>
    </dgm:pt>
    <dgm:pt modelId="{9BB63369-4F66-419E-AACC-5D18FC692BC4}" type="parTrans" cxnId="{E5C30F40-CC63-4007-B322-D030E63A9D3E}">
      <dgm:prSet/>
      <dgm:spPr/>
      <dgm:t>
        <a:bodyPr/>
        <a:lstStyle/>
        <a:p>
          <a:endParaRPr lang="en-US" sz="1400"/>
        </a:p>
      </dgm:t>
    </dgm:pt>
    <dgm:pt modelId="{F71439BC-E910-4A99-A797-19C9685B9389}" type="sibTrans" cxnId="{E5C30F40-CC63-4007-B322-D030E63A9D3E}">
      <dgm:prSet/>
      <dgm:spPr/>
      <dgm:t>
        <a:bodyPr/>
        <a:lstStyle/>
        <a:p>
          <a:endParaRPr lang="en-US" sz="1400"/>
        </a:p>
      </dgm:t>
    </dgm:pt>
    <dgm:pt modelId="{B9D26959-A023-4D1E-9298-92CE502EF037}">
      <dgm:prSet phldrT="[Text]" custT="1"/>
      <dgm:spPr/>
      <dgm:t>
        <a:bodyPr/>
        <a:lstStyle/>
        <a:p>
          <a:pPr>
            <a:lnSpc>
              <a:spcPct val="100000"/>
            </a:lnSpc>
          </a:pPr>
          <a:r>
            <a:rPr lang="en-US" sz="1400" b="1" dirty="0"/>
            <a:t>Key Concepts: </a:t>
          </a:r>
          <a:r>
            <a:rPr lang="en-US" sz="1400" dirty="0"/>
            <a:t>Agents, adaptation, self-organization
</a:t>
          </a:r>
          <a:r>
            <a:rPr lang="en-US" sz="1400" b="1" dirty="0"/>
            <a:t>Importance: </a:t>
          </a:r>
          <a:r>
            <a:rPr lang="en-US" sz="1400" dirty="0"/>
            <a:t>Relevant in dynamic environments like disaster recovery, where adaptability is key.</a:t>
          </a:r>
        </a:p>
      </dgm:t>
    </dgm:pt>
    <dgm:pt modelId="{07E0A058-67A0-40C1-B98D-F7C3DDE99EE9}" type="parTrans" cxnId="{A62663CA-5CA0-417C-9221-3A5D33CED259}">
      <dgm:prSet/>
      <dgm:spPr/>
      <dgm:t>
        <a:bodyPr/>
        <a:lstStyle/>
        <a:p>
          <a:endParaRPr lang="en-US" sz="1400"/>
        </a:p>
      </dgm:t>
    </dgm:pt>
    <dgm:pt modelId="{5DABE734-2F57-4201-AD63-F5D860567953}" type="sibTrans" cxnId="{A62663CA-5CA0-417C-9221-3A5D33CED259}">
      <dgm:prSet/>
      <dgm:spPr/>
      <dgm:t>
        <a:bodyPr/>
        <a:lstStyle/>
        <a:p>
          <a:endParaRPr lang="en-US" sz="1400"/>
        </a:p>
      </dgm:t>
    </dgm:pt>
    <dgm:pt modelId="{FF0D0A7F-47AE-4DB1-A059-AB915B63ED2E}">
      <dgm:prSet phldrT="[Text]" custT="1"/>
      <dgm:spPr/>
      <dgm:t>
        <a:bodyPr/>
        <a:lstStyle/>
        <a:p>
          <a:pPr>
            <a:lnSpc>
              <a:spcPct val="100000"/>
            </a:lnSpc>
            <a:defRPr b="1"/>
          </a:pPr>
          <a:r>
            <a:rPr lang="en-US" sz="1400" dirty="0"/>
            <a:t>Resource Dependency Theory</a:t>
          </a:r>
        </a:p>
      </dgm:t>
    </dgm:pt>
    <dgm:pt modelId="{F3443A40-3B4F-403A-973C-B86300748C1C}" type="parTrans" cxnId="{30D257EC-76C7-4D87-8D74-D24F7C92BD25}">
      <dgm:prSet/>
      <dgm:spPr/>
      <dgm:t>
        <a:bodyPr/>
        <a:lstStyle/>
        <a:p>
          <a:endParaRPr lang="en-US" sz="1400"/>
        </a:p>
      </dgm:t>
    </dgm:pt>
    <dgm:pt modelId="{63162CF6-4F74-43F0-80D7-91A6C3C659F5}" type="sibTrans" cxnId="{30D257EC-76C7-4D87-8D74-D24F7C92BD25}">
      <dgm:prSet/>
      <dgm:spPr/>
      <dgm:t>
        <a:bodyPr/>
        <a:lstStyle/>
        <a:p>
          <a:endParaRPr lang="en-US" sz="1400"/>
        </a:p>
      </dgm:t>
    </dgm:pt>
    <dgm:pt modelId="{A340D8B6-ED6D-444D-8F83-BBE08E37435C}">
      <dgm:prSet phldrT="[Text]" custT="1"/>
      <dgm:spPr/>
      <dgm:t>
        <a:bodyPr/>
        <a:lstStyle/>
        <a:p>
          <a:pPr>
            <a:lnSpc>
              <a:spcPct val="100000"/>
            </a:lnSpc>
          </a:pPr>
          <a:r>
            <a:rPr lang="en-US" sz="1400" b="1" dirty="0"/>
            <a:t>Key Concepts: </a:t>
          </a:r>
          <a:r>
            <a:rPr lang="en-US" sz="1400" dirty="0"/>
            <a:t>Power dynamics, resource exchange, dependencies
</a:t>
          </a:r>
          <a:r>
            <a:rPr lang="en-US" sz="1400" b="1" dirty="0"/>
            <a:t>Importance: </a:t>
          </a:r>
          <a:r>
            <a:rPr lang="en-US" sz="1400" dirty="0"/>
            <a:t>Examines how resource exchanges influence knowledge sharing and power dynamics.</a:t>
          </a:r>
        </a:p>
      </dgm:t>
    </dgm:pt>
    <dgm:pt modelId="{032D9A1D-F418-4C43-9B3D-2999AE0C2A24}" type="parTrans" cxnId="{27D426CE-0336-48D0-9DFC-6E421DAE8AB0}">
      <dgm:prSet/>
      <dgm:spPr/>
      <dgm:t>
        <a:bodyPr/>
        <a:lstStyle/>
        <a:p>
          <a:endParaRPr lang="en-US" sz="1400"/>
        </a:p>
      </dgm:t>
    </dgm:pt>
    <dgm:pt modelId="{298ADAAD-9BF0-4872-8A58-1F02045D4439}" type="sibTrans" cxnId="{27D426CE-0336-48D0-9DFC-6E421DAE8AB0}">
      <dgm:prSet/>
      <dgm:spPr/>
      <dgm:t>
        <a:bodyPr/>
        <a:lstStyle/>
        <a:p>
          <a:endParaRPr lang="en-US" sz="1400"/>
        </a:p>
      </dgm:t>
    </dgm:pt>
    <dgm:pt modelId="{4707B56D-331E-468F-A368-C1BE258823BD}" type="pres">
      <dgm:prSet presAssocID="{E958B6B9-21FB-4957-9249-A84372C76546}" presName="root" presStyleCnt="0">
        <dgm:presLayoutVars>
          <dgm:dir/>
          <dgm:resizeHandles val="exact"/>
        </dgm:presLayoutVars>
      </dgm:prSet>
      <dgm:spPr/>
    </dgm:pt>
    <dgm:pt modelId="{0195BD50-CC68-4B53-BC1D-3035E2C74576}" type="pres">
      <dgm:prSet presAssocID="{B82C0B8D-D334-44DB-966D-624BEB46546E}" presName="compNode" presStyleCnt="0"/>
      <dgm:spPr/>
    </dgm:pt>
    <dgm:pt modelId="{DDDC59BC-CA3E-4770-8612-8286A5381B09}" type="pres">
      <dgm:prSet presAssocID="{B82C0B8D-D334-44DB-966D-624BEB46546E}" presName="iconRect" presStyleLbl="node1" presStyleIdx="0" presStyleCnt="7"/>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dgm:spPr>
      <dgm:extLst>
        <a:ext uri="{E40237B7-FDA0-4F09-8148-C483321AD2D9}">
          <dgm14:cNvPr xmlns:dgm14="http://schemas.microsoft.com/office/drawing/2010/diagram" id="0" name="" descr="Network"/>
        </a:ext>
      </dgm:extLst>
    </dgm:pt>
    <dgm:pt modelId="{AD507C1C-BB4A-43AE-A06C-D4E6B5D51422}" type="pres">
      <dgm:prSet presAssocID="{B82C0B8D-D334-44DB-966D-624BEB46546E}" presName="iconSpace" presStyleCnt="0"/>
      <dgm:spPr/>
    </dgm:pt>
    <dgm:pt modelId="{04987FB6-360A-44DC-8149-FD8EE1274784}" type="pres">
      <dgm:prSet presAssocID="{B82C0B8D-D334-44DB-966D-624BEB46546E}" presName="parTx" presStyleLbl="revTx" presStyleIdx="0" presStyleCnt="14">
        <dgm:presLayoutVars>
          <dgm:chMax val="0"/>
          <dgm:chPref val="0"/>
        </dgm:presLayoutVars>
      </dgm:prSet>
      <dgm:spPr/>
    </dgm:pt>
    <dgm:pt modelId="{16F3AF5A-C691-403D-AFF4-13260769B127}" type="pres">
      <dgm:prSet presAssocID="{B82C0B8D-D334-44DB-966D-624BEB46546E}" presName="txSpace" presStyleCnt="0"/>
      <dgm:spPr/>
    </dgm:pt>
    <dgm:pt modelId="{78F6680F-87F5-4964-930C-6E6AE26CA0AA}" type="pres">
      <dgm:prSet presAssocID="{B82C0B8D-D334-44DB-966D-624BEB46546E}" presName="desTx" presStyleLbl="revTx" presStyleIdx="1" presStyleCnt="14">
        <dgm:presLayoutVars/>
      </dgm:prSet>
      <dgm:spPr/>
    </dgm:pt>
    <dgm:pt modelId="{CE4E3D09-C839-4DBF-84FE-C1213615B7EE}" type="pres">
      <dgm:prSet presAssocID="{ED103F86-8AE7-4D9E-9753-53D7274F6EFB}" presName="sibTrans" presStyleCnt="0"/>
      <dgm:spPr/>
    </dgm:pt>
    <dgm:pt modelId="{5EED066A-1776-4F58-9F54-69252B560F0C}" type="pres">
      <dgm:prSet presAssocID="{E0AF009A-384D-4624-89A3-D4010042AC0D}" presName="compNode" presStyleCnt="0"/>
      <dgm:spPr/>
    </dgm:pt>
    <dgm:pt modelId="{1C6C2579-DDF2-43DE-95F5-C92090E643AA}" type="pres">
      <dgm:prSet presAssocID="{E0AF009A-384D-4624-89A3-D4010042AC0D}" presName="iconRect" presStyleLbl="node1" presStyleIdx="1" presStyleCnt="7"/>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dgm:spPr>
      <dgm:extLst>
        <a:ext uri="{E40237B7-FDA0-4F09-8148-C483321AD2D9}">
          <dgm14:cNvPr xmlns:dgm14="http://schemas.microsoft.com/office/drawing/2010/diagram" id="0" name="" descr="No Smoking"/>
        </a:ext>
      </dgm:extLst>
    </dgm:pt>
    <dgm:pt modelId="{D6B47DC9-2832-4E86-8BC7-D90431AB0ECC}" type="pres">
      <dgm:prSet presAssocID="{E0AF009A-384D-4624-89A3-D4010042AC0D}" presName="iconSpace" presStyleCnt="0"/>
      <dgm:spPr/>
    </dgm:pt>
    <dgm:pt modelId="{55AB251E-38B8-4F69-801A-BF52C28983E2}" type="pres">
      <dgm:prSet presAssocID="{E0AF009A-384D-4624-89A3-D4010042AC0D}" presName="parTx" presStyleLbl="revTx" presStyleIdx="2" presStyleCnt="14">
        <dgm:presLayoutVars>
          <dgm:chMax val="0"/>
          <dgm:chPref val="0"/>
        </dgm:presLayoutVars>
      </dgm:prSet>
      <dgm:spPr/>
    </dgm:pt>
    <dgm:pt modelId="{B4BEAE8C-0F41-4C2B-83B8-395AD7F40510}" type="pres">
      <dgm:prSet presAssocID="{E0AF009A-384D-4624-89A3-D4010042AC0D}" presName="txSpace" presStyleCnt="0"/>
      <dgm:spPr/>
    </dgm:pt>
    <dgm:pt modelId="{D347A4CA-C8B5-4312-B75E-E8F8A454EDC6}" type="pres">
      <dgm:prSet presAssocID="{E0AF009A-384D-4624-89A3-D4010042AC0D}" presName="desTx" presStyleLbl="revTx" presStyleIdx="3" presStyleCnt="14">
        <dgm:presLayoutVars/>
      </dgm:prSet>
      <dgm:spPr/>
    </dgm:pt>
    <dgm:pt modelId="{DF41D905-7BFC-4F8B-BEBC-E5B781CE3988}" type="pres">
      <dgm:prSet presAssocID="{FDE51169-4CA9-4664-BD9F-57CFF8645601}" presName="sibTrans" presStyleCnt="0"/>
      <dgm:spPr/>
    </dgm:pt>
    <dgm:pt modelId="{EABD968A-FE85-4E29-B6EA-C1EE6323EF0B}" type="pres">
      <dgm:prSet presAssocID="{057F249C-D8AD-42DC-A798-8EA06A2A773D}" presName="compNode" presStyleCnt="0"/>
      <dgm:spPr/>
    </dgm:pt>
    <dgm:pt modelId="{2D5A864B-6C00-4C0F-9BD7-EFB84BFFE264}" type="pres">
      <dgm:prSet presAssocID="{057F249C-D8AD-42DC-A798-8EA06A2A773D}" presName="iconRect" presStyleLbl="node1" presStyleIdx="2" presStyleCnt="7"/>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dgm:spPr>
      <dgm:extLst>
        <a:ext uri="{E40237B7-FDA0-4F09-8148-C483321AD2D9}">
          <dgm14:cNvPr xmlns:dgm14="http://schemas.microsoft.com/office/drawing/2010/diagram" id="0" name="" descr="Fence"/>
        </a:ext>
      </dgm:extLst>
    </dgm:pt>
    <dgm:pt modelId="{DC7B21D7-B2FA-4CC6-A00D-4514F3829D55}" type="pres">
      <dgm:prSet presAssocID="{057F249C-D8AD-42DC-A798-8EA06A2A773D}" presName="iconSpace" presStyleCnt="0"/>
      <dgm:spPr/>
    </dgm:pt>
    <dgm:pt modelId="{52A7D934-C625-4831-8B95-7726E3C6A27A}" type="pres">
      <dgm:prSet presAssocID="{057F249C-D8AD-42DC-A798-8EA06A2A773D}" presName="parTx" presStyleLbl="revTx" presStyleIdx="4" presStyleCnt="14">
        <dgm:presLayoutVars>
          <dgm:chMax val="0"/>
          <dgm:chPref val="0"/>
        </dgm:presLayoutVars>
      </dgm:prSet>
      <dgm:spPr/>
    </dgm:pt>
    <dgm:pt modelId="{4E4E630D-2A88-4D12-AF58-C2F889B07662}" type="pres">
      <dgm:prSet presAssocID="{057F249C-D8AD-42DC-A798-8EA06A2A773D}" presName="txSpace" presStyleCnt="0"/>
      <dgm:spPr/>
    </dgm:pt>
    <dgm:pt modelId="{925511A4-A9A9-495A-A0FF-D27E675B417E}" type="pres">
      <dgm:prSet presAssocID="{057F249C-D8AD-42DC-A798-8EA06A2A773D}" presName="desTx" presStyleLbl="revTx" presStyleIdx="5" presStyleCnt="14">
        <dgm:presLayoutVars/>
      </dgm:prSet>
      <dgm:spPr/>
    </dgm:pt>
    <dgm:pt modelId="{34C75323-7F55-4ABC-8BC0-0E072901B540}" type="pres">
      <dgm:prSet presAssocID="{FF2711FA-83AD-4127-B533-0D0EDF4B8252}" presName="sibTrans" presStyleCnt="0"/>
      <dgm:spPr/>
    </dgm:pt>
    <dgm:pt modelId="{E83CCBF9-E2EC-4E73-8E6B-A12308056311}" type="pres">
      <dgm:prSet presAssocID="{EEC5C229-4D7F-43A4-B4EC-0B3A2889506D}" presName="compNode" presStyleCnt="0"/>
      <dgm:spPr/>
    </dgm:pt>
    <dgm:pt modelId="{9470F3CE-11C6-493F-B24D-B9BD18FB9033}" type="pres">
      <dgm:prSet presAssocID="{EEC5C229-4D7F-43A4-B4EC-0B3A2889506D}" presName="iconRect" presStyleLbl="node1" presStyleIdx="3" presStyleCnt="7"/>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dgm:spPr>
      <dgm:extLst>
        <a:ext uri="{E40237B7-FDA0-4F09-8148-C483321AD2D9}">
          <dgm14:cNvPr xmlns:dgm14="http://schemas.microsoft.com/office/drawing/2010/diagram" id="0" name="" descr="User Network"/>
        </a:ext>
      </dgm:extLst>
    </dgm:pt>
    <dgm:pt modelId="{71BECF6E-8054-4221-A166-9A7E602998B0}" type="pres">
      <dgm:prSet presAssocID="{EEC5C229-4D7F-43A4-B4EC-0B3A2889506D}" presName="iconSpace" presStyleCnt="0"/>
      <dgm:spPr/>
    </dgm:pt>
    <dgm:pt modelId="{444F7ED1-00E5-457D-8093-0054C8D1B22C}" type="pres">
      <dgm:prSet presAssocID="{EEC5C229-4D7F-43A4-B4EC-0B3A2889506D}" presName="parTx" presStyleLbl="revTx" presStyleIdx="6" presStyleCnt="14">
        <dgm:presLayoutVars>
          <dgm:chMax val="0"/>
          <dgm:chPref val="0"/>
        </dgm:presLayoutVars>
      </dgm:prSet>
      <dgm:spPr/>
    </dgm:pt>
    <dgm:pt modelId="{72144389-29D5-4D9E-AE80-21AD983E4579}" type="pres">
      <dgm:prSet presAssocID="{EEC5C229-4D7F-43A4-B4EC-0B3A2889506D}" presName="txSpace" presStyleCnt="0"/>
      <dgm:spPr/>
    </dgm:pt>
    <dgm:pt modelId="{8E7B4F2C-4361-4B89-AF73-C295768C569C}" type="pres">
      <dgm:prSet presAssocID="{EEC5C229-4D7F-43A4-B4EC-0B3A2889506D}" presName="desTx" presStyleLbl="revTx" presStyleIdx="7" presStyleCnt="14">
        <dgm:presLayoutVars/>
      </dgm:prSet>
      <dgm:spPr/>
    </dgm:pt>
    <dgm:pt modelId="{0F469321-F236-4FA6-B8A9-20C7113AAFA7}" type="pres">
      <dgm:prSet presAssocID="{3129934B-7EFC-4812-8B69-FC30F7C57BFE}" presName="sibTrans" presStyleCnt="0"/>
      <dgm:spPr/>
    </dgm:pt>
    <dgm:pt modelId="{8A8D5FDA-D082-470C-807B-5E76E89311C6}" type="pres">
      <dgm:prSet presAssocID="{FF900065-CA8E-452A-8B2D-432CD3026FFD}" presName="compNode" presStyleCnt="0"/>
      <dgm:spPr/>
    </dgm:pt>
    <dgm:pt modelId="{CBFB8EAA-A2B0-4691-9AC2-1B108C2DA180}" type="pres">
      <dgm:prSet presAssocID="{FF900065-CA8E-452A-8B2D-432CD3026FFD}" presName="iconRect" presStyleLbl="node1" presStyleIdx="4" presStyleCnt="7"/>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dgm:spPr>
      <dgm:extLst>
        <a:ext uri="{E40237B7-FDA0-4F09-8148-C483321AD2D9}">
          <dgm14:cNvPr xmlns:dgm14="http://schemas.microsoft.com/office/drawing/2010/diagram" id="0" name="" descr="Group Brainstorm"/>
        </a:ext>
      </dgm:extLst>
    </dgm:pt>
    <dgm:pt modelId="{AD2B6FB6-6C56-4149-B664-A689C4D8241A}" type="pres">
      <dgm:prSet presAssocID="{FF900065-CA8E-452A-8B2D-432CD3026FFD}" presName="iconSpace" presStyleCnt="0"/>
      <dgm:spPr/>
    </dgm:pt>
    <dgm:pt modelId="{C1FB35E0-B7A1-4CA8-8F54-88681AC1C0A8}" type="pres">
      <dgm:prSet presAssocID="{FF900065-CA8E-452A-8B2D-432CD3026FFD}" presName="parTx" presStyleLbl="revTx" presStyleIdx="8" presStyleCnt="14">
        <dgm:presLayoutVars>
          <dgm:chMax val="0"/>
          <dgm:chPref val="0"/>
        </dgm:presLayoutVars>
      </dgm:prSet>
      <dgm:spPr/>
    </dgm:pt>
    <dgm:pt modelId="{8613FD95-7209-4CA3-9CCC-0DC967E7642D}" type="pres">
      <dgm:prSet presAssocID="{FF900065-CA8E-452A-8B2D-432CD3026FFD}" presName="txSpace" presStyleCnt="0"/>
      <dgm:spPr/>
    </dgm:pt>
    <dgm:pt modelId="{8768C7F2-3ADD-46DB-92A0-33E7C9BAA379}" type="pres">
      <dgm:prSet presAssocID="{FF900065-CA8E-452A-8B2D-432CD3026FFD}" presName="desTx" presStyleLbl="revTx" presStyleIdx="9" presStyleCnt="14">
        <dgm:presLayoutVars/>
      </dgm:prSet>
      <dgm:spPr/>
    </dgm:pt>
    <dgm:pt modelId="{0AFBFF59-AF10-40FA-8AF9-FDF0F706D608}" type="pres">
      <dgm:prSet presAssocID="{F25CEC50-A9DF-4189-AA85-3F6E97499459}" presName="sibTrans" presStyleCnt="0"/>
      <dgm:spPr/>
    </dgm:pt>
    <dgm:pt modelId="{C1AE4CC3-D588-4EF4-A0E3-52D88DF36ACD}" type="pres">
      <dgm:prSet presAssocID="{65C28A09-4F19-4005-A351-EAF0EC6F1D77}" presName="compNode" presStyleCnt="0"/>
      <dgm:spPr/>
    </dgm:pt>
    <dgm:pt modelId="{1612C948-2E2A-4769-B189-711B703D27A6}" type="pres">
      <dgm:prSet presAssocID="{65C28A09-4F19-4005-A351-EAF0EC6F1D77}" presName="iconRect" presStyleLbl="node1" presStyleIdx="5" presStyleCnt="7"/>
      <dgm:spPr>
        <a:blipFill>
          <a:blip xmlns:r="http://schemas.openxmlformats.org/officeDocument/2006/relationships"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a:blipFill>
      </dgm:spPr>
      <dgm:extLst>
        <a:ext uri="{E40237B7-FDA0-4F09-8148-C483321AD2D9}">
          <dgm14:cNvPr xmlns:dgm14="http://schemas.microsoft.com/office/drawing/2010/diagram" id="0" name="" descr="User"/>
        </a:ext>
      </dgm:extLst>
    </dgm:pt>
    <dgm:pt modelId="{CA8BEF53-B3C3-4789-949C-8735E8A15D3F}" type="pres">
      <dgm:prSet presAssocID="{65C28A09-4F19-4005-A351-EAF0EC6F1D77}" presName="iconSpace" presStyleCnt="0"/>
      <dgm:spPr/>
    </dgm:pt>
    <dgm:pt modelId="{9BE3366C-29F6-467E-A890-3238E7E90555}" type="pres">
      <dgm:prSet presAssocID="{65C28A09-4F19-4005-A351-EAF0EC6F1D77}" presName="parTx" presStyleLbl="revTx" presStyleIdx="10" presStyleCnt="14">
        <dgm:presLayoutVars>
          <dgm:chMax val="0"/>
          <dgm:chPref val="0"/>
        </dgm:presLayoutVars>
      </dgm:prSet>
      <dgm:spPr/>
    </dgm:pt>
    <dgm:pt modelId="{AF8AC7F8-0C39-442E-A360-6D509AFD3172}" type="pres">
      <dgm:prSet presAssocID="{65C28A09-4F19-4005-A351-EAF0EC6F1D77}" presName="txSpace" presStyleCnt="0"/>
      <dgm:spPr/>
    </dgm:pt>
    <dgm:pt modelId="{12C4DF3F-8808-4DE7-A63F-1F09F840457D}" type="pres">
      <dgm:prSet presAssocID="{65C28A09-4F19-4005-A351-EAF0EC6F1D77}" presName="desTx" presStyleLbl="revTx" presStyleIdx="11" presStyleCnt="14">
        <dgm:presLayoutVars/>
      </dgm:prSet>
      <dgm:spPr/>
    </dgm:pt>
    <dgm:pt modelId="{FAECA33D-D4AE-45D3-85F5-C79D044458D1}" type="pres">
      <dgm:prSet presAssocID="{F71439BC-E910-4A99-A797-19C9685B9389}" presName="sibTrans" presStyleCnt="0"/>
      <dgm:spPr/>
    </dgm:pt>
    <dgm:pt modelId="{AAC48223-3F28-4562-B136-FFD64DDAFD81}" type="pres">
      <dgm:prSet presAssocID="{FF0D0A7F-47AE-4DB1-A059-AB915B63ED2E}" presName="compNode" presStyleCnt="0"/>
      <dgm:spPr/>
    </dgm:pt>
    <dgm:pt modelId="{FA7D8C75-7A0A-45DA-A763-09C6C3BFC511}" type="pres">
      <dgm:prSet presAssocID="{FF0D0A7F-47AE-4DB1-A059-AB915B63ED2E}" presName="iconRect" presStyleLbl="node1" presStyleIdx="6" presStyleCnt="7"/>
      <dgm:spPr>
        <a:blipFill>
          <a:blip xmlns:r="http://schemas.openxmlformats.org/officeDocument/2006/relationships"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a:blipFill>
      </dgm:spPr>
      <dgm:extLst>
        <a:ext uri="{E40237B7-FDA0-4F09-8148-C483321AD2D9}">
          <dgm14:cNvPr xmlns:dgm14="http://schemas.microsoft.com/office/drawing/2010/diagram" id="0" name="" descr="Social Network"/>
        </a:ext>
      </dgm:extLst>
    </dgm:pt>
    <dgm:pt modelId="{3A714EBE-8E76-4B9A-8B26-456252282C6F}" type="pres">
      <dgm:prSet presAssocID="{FF0D0A7F-47AE-4DB1-A059-AB915B63ED2E}" presName="iconSpace" presStyleCnt="0"/>
      <dgm:spPr/>
    </dgm:pt>
    <dgm:pt modelId="{750AF39F-E28B-4BF4-829F-A79C71DFAA02}" type="pres">
      <dgm:prSet presAssocID="{FF0D0A7F-47AE-4DB1-A059-AB915B63ED2E}" presName="parTx" presStyleLbl="revTx" presStyleIdx="12" presStyleCnt="14">
        <dgm:presLayoutVars>
          <dgm:chMax val="0"/>
          <dgm:chPref val="0"/>
        </dgm:presLayoutVars>
      </dgm:prSet>
      <dgm:spPr/>
    </dgm:pt>
    <dgm:pt modelId="{B13D5E96-269A-4001-A8AB-FDA8D12BA6A7}" type="pres">
      <dgm:prSet presAssocID="{FF0D0A7F-47AE-4DB1-A059-AB915B63ED2E}" presName="txSpace" presStyleCnt="0"/>
      <dgm:spPr/>
    </dgm:pt>
    <dgm:pt modelId="{314F84A3-A0BC-4044-9CBA-4838F7AF6C52}" type="pres">
      <dgm:prSet presAssocID="{FF0D0A7F-47AE-4DB1-A059-AB915B63ED2E}" presName="desTx" presStyleLbl="revTx" presStyleIdx="13" presStyleCnt="14">
        <dgm:presLayoutVars/>
      </dgm:prSet>
      <dgm:spPr/>
    </dgm:pt>
  </dgm:ptLst>
  <dgm:cxnLst>
    <dgm:cxn modelId="{218FE905-D600-4FC6-8A82-4EE4F85E4345}" srcId="{E958B6B9-21FB-4957-9249-A84372C76546}" destId="{EEC5C229-4D7F-43A4-B4EC-0B3A2889506D}" srcOrd="3" destOrd="0" parTransId="{293DDB82-3B55-452F-8694-50FE1BB3ECBA}" sibTransId="{3129934B-7EFC-4812-8B69-FC30F7C57BFE}"/>
    <dgm:cxn modelId="{CC0F8F0F-1232-4D54-9E3D-2F78AE452B21}" type="presOf" srcId="{E0AF009A-384D-4624-89A3-D4010042AC0D}" destId="{55AB251E-38B8-4F69-801A-BF52C28983E2}" srcOrd="0" destOrd="0" presId="urn:microsoft.com/office/officeart/2018/2/layout/IconLabelDescriptionList"/>
    <dgm:cxn modelId="{35B2D00F-A9A8-40AE-8B6A-D0AB45682278}" srcId="{E958B6B9-21FB-4957-9249-A84372C76546}" destId="{E0AF009A-384D-4624-89A3-D4010042AC0D}" srcOrd="1" destOrd="0" parTransId="{952ABE64-B477-4F44-8355-30AC04C89CC2}" sibTransId="{FDE51169-4CA9-4664-BD9F-57CFF8645601}"/>
    <dgm:cxn modelId="{06E1DA11-746A-4883-A3A5-08D68257E287}" srcId="{E958B6B9-21FB-4957-9249-A84372C76546}" destId="{057F249C-D8AD-42DC-A798-8EA06A2A773D}" srcOrd="2" destOrd="0" parTransId="{E48E666D-8974-4181-B897-A73BE0BAD1B6}" sibTransId="{FF2711FA-83AD-4127-B533-0D0EDF4B8252}"/>
    <dgm:cxn modelId="{B7B29113-1CD3-48EE-99A3-00BA007E4A5A}" type="presOf" srcId="{B82C0B8D-D334-44DB-966D-624BEB46546E}" destId="{04987FB6-360A-44DC-8149-FD8EE1274784}" srcOrd="0" destOrd="0" presId="urn:microsoft.com/office/officeart/2018/2/layout/IconLabelDescriptionList"/>
    <dgm:cxn modelId="{7B78081B-4E97-4F98-871F-61D05AAFBA0B}" srcId="{E0AF009A-384D-4624-89A3-D4010042AC0D}" destId="{92DF83B3-54EC-4AE6-878B-67164F846D12}" srcOrd="0" destOrd="0" parTransId="{4972C997-64C6-425B-A3EC-6FE62D44ADEA}" sibTransId="{58AA816D-48E9-4634-B54A-F7B6356B534E}"/>
    <dgm:cxn modelId="{C8E9D81B-2B5C-42EE-A708-2CC6A7EC4403}" srcId="{B82C0B8D-D334-44DB-966D-624BEB46546E}" destId="{C9D0C414-B96D-4615-8A9C-F409A731EFAB}" srcOrd="0" destOrd="0" parTransId="{424A0D3E-5C19-404E-92B4-1AE2CDE7524E}" sibTransId="{B3FDD6F4-4577-4A90-A85A-50140C653CA8}"/>
    <dgm:cxn modelId="{51F31F30-5586-45E1-B688-F47E29E28DD1}" type="presOf" srcId="{FF900065-CA8E-452A-8B2D-432CD3026FFD}" destId="{C1FB35E0-B7A1-4CA8-8F54-88681AC1C0A8}" srcOrd="0" destOrd="0" presId="urn:microsoft.com/office/officeart/2018/2/layout/IconLabelDescriptionList"/>
    <dgm:cxn modelId="{E96E6F32-F428-46B6-85AA-AD68C2ED1160}" type="presOf" srcId="{4B7FDAB1-B762-43A8-9BFA-3A27C42EB125}" destId="{8768C7F2-3ADD-46DB-92A0-33E7C9BAA379}" srcOrd="0" destOrd="0" presId="urn:microsoft.com/office/officeart/2018/2/layout/IconLabelDescriptionList"/>
    <dgm:cxn modelId="{053E1E38-5D0B-448C-A667-F87584524924}" type="presOf" srcId="{C9D0C414-B96D-4615-8A9C-F409A731EFAB}" destId="{78F6680F-87F5-4964-930C-6E6AE26CA0AA}" srcOrd="0" destOrd="0" presId="urn:microsoft.com/office/officeart/2018/2/layout/IconLabelDescriptionList"/>
    <dgm:cxn modelId="{E5C30F40-CC63-4007-B322-D030E63A9D3E}" srcId="{E958B6B9-21FB-4957-9249-A84372C76546}" destId="{65C28A09-4F19-4005-A351-EAF0EC6F1D77}" srcOrd="5" destOrd="0" parTransId="{9BB63369-4F66-419E-AACC-5D18FC692BC4}" sibTransId="{F71439BC-E910-4A99-A797-19C9685B9389}"/>
    <dgm:cxn modelId="{E6856841-AB1D-42B3-89E7-68C7E0C47B69}" type="presOf" srcId="{A0E00605-1896-4419-95E3-53ED4549C41F}" destId="{8E7B4F2C-4361-4B89-AF73-C295768C569C}" srcOrd="0" destOrd="0" presId="urn:microsoft.com/office/officeart/2018/2/layout/IconLabelDescriptionList"/>
    <dgm:cxn modelId="{BB9D4A42-71BD-4F7F-A119-55002D4C3CA5}" srcId="{E958B6B9-21FB-4957-9249-A84372C76546}" destId="{B82C0B8D-D334-44DB-966D-624BEB46546E}" srcOrd="0" destOrd="0" parTransId="{E76284EC-8555-467C-9B10-1914499DC0E2}" sibTransId="{ED103F86-8AE7-4D9E-9753-53D7274F6EFB}"/>
    <dgm:cxn modelId="{90C87244-AC50-485A-A3BD-AD5C8CE9425F}" type="presOf" srcId="{B9D26959-A023-4D1E-9298-92CE502EF037}" destId="{12C4DF3F-8808-4DE7-A63F-1F09F840457D}" srcOrd="0" destOrd="0" presId="urn:microsoft.com/office/officeart/2018/2/layout/IconLabelDescriptionList"/>
    <dgm:cxn modelId="{BDB99A64-6EB2-4751-9D9C-82397E356BA7}" srcId="{FF900065-CA8E-452A-8B2D-432CD3026FFD}" destId="{4B7FDAB1-B762-43A8-9BFA-3A27C42EB125}" srcOrd="0" destOrd="0" parTransId="{4505C612-D48D-4EEF-8364-8EFDB4446E8B}" sibTransId="{BEEA09FB-0493-4F6E-85BA-598B4CB17BF9}"/>
    <dgm:cxn modelId="{F042D544-A6BE-4D86-BF89-AF1C67177CA3}" type="presOf" srcId="{E958B6B9-21FB-4957-9249-A84372C76546}" destId="{4707B56D-331E-468F-A368-C1BE258823BD}" srcOrd="0" destOrd="0" presId="urn:microsoft.com/office/officeart/2018/2/layout/IconLabelDescriptionList"/>
    <dgm:cxn modelId="{638C1659-89D8-4C84-A514-34C98C01C0DF}" type="presOf" srcId="{FF0D0A7F-47AE-4DB1-A059-AB915B63ED2E}" destId="{750AF39F-E28B-4BF4-829F-A79C71DFAA02}" srcOrd="0" destOrd="0" presId="urn:microsoft.com/office/officeart/2018/2/layout/IconLabelDescriptionList"/>
    <dgm:cxn modelId="{51B4C17F-89F3-4AEF-8F30-E105FC69B327}" srcId="{EEC5C229-4D7F-43A4-B4EC-0B3A2889506D}" destId="{A0E00605-1896-4419-95E3-53ED4549C41F}" srcOrd="0" destOrd="0" parTransId="{243BEC10-860E-4FA0-A1A7-DBF7C89BE867}" sibTransId="{28C694B9-49A2-455C-9616-66567290707F}"/>
    <dgm:cxn modelId="{C5F55C8E-64D7-4E23-9E39-69DF6F73E679}" type="presOf" srcId="{A340D8B6-ED6D-444D-8F83-BBE08E37435C}" destId="{314F84A3-A0BC-4044-9CBA-4838F7AF6C52}" srcOrd="0" destOrd="0" presId="urn:microsoft.com/office/officeart/2018/2/layout/IconLabelDescriptionList"/>
    <dgm:cxn modelId="{5784629C-04B2-405A-BD10-8A019388FFAA}" type="presOf" srcId="{65C28A09-4F19-4005-A351-EAF0EC6F1D77}" destId="{9BE3366C-29F6-467E-A890-3238E7E90555}" srcOrd="0" destOrd="0" presId="urn:microsoft.com/office/officeart/2018/2/layout/IconLabelDescriptionList"/>
    <dgm:cxn modelId="{78FE93AA-54CF-4F45-9266-982FEA6605ED}" type="presOf" srcId="{EEC5C229-4D7F-43A4-B4EC-0B3A2889506D}" destId="{444F7ED1-00E5-457D-8093-0054C8D1B22C}" srcOrd="0" destOrd="0" presId="urn:microsoft.com/office/officeart/2018/2/layout/IconLabelDescriptionList"/>
    <dgm:cxn modelId="{11FC72C4-FCDC-427F-8DAD-416C0AEC6AB8}" srcId="{057F249C-D8AD-42DC-A798-8EA06A2A773D}" destId="{CDC3693B-6313-4A52-A2E7-A6FE515B7146}" srcOrd="0" destOrd="0" parTransId="{D5030E59-A8CB-44DB-914E-6A106CE854D7}" sibTransId="{45D4FF6E-8A2D-4E87-B4A9-94A4794C4678}"/>
    <dgm:cxn modelId="{6A034DC6-2C79-495F-96C7-ABEDB57ECA57}" type="presOf" srcId="{057F249C-D8AD-42DC-A798-8EA06A2A773D}" destId="{52A7D934-C625-4831-8B95-7726E3C6A27A}" srcOrd="0" destOrd="0" presId="urn:microsoft.com/office/officeart/2018/2/layout/IconLabelDescriptionList"/>
    <dgm:cxn modelId="{3C2C2DC7-95EA-499A-9113-717128CD5B32}" type="presOf" srcId="{CDC3693B-6313-4A52-A2E7-A6FE515B7146}" destId="{925511A4-A9A9-495A-A0FF-D27E675B417E}" srcOrd="0" destOrd="0" presId="urn:microsoft.com/office/officeart/2018/2/layout/IconLabelDescriptionList"/>
    <dgm:cxn modelId="{A62663CA-5CA0-417C-9221-3A5D33CED259}" srcId="{65C28A09-4F19-4005-A351-EAF0EC6F1D77}" destId="{B9D26959-A023-4D1E-9298-92CE502EF037}" srcOrd="0" destOrd="0" parTransId="{07E0A058-67A0-40C1-B98D-F7C3DDE99EE9}" sibTransId="{5DABE734-2F57-4201-AD63-F5D860567953}"/>
    <dgm:cxn modelId="{27D426CE-0336-48D0-9DFC-6E421DAE8AB0}" srcId="{FF0D0A7F-47AE-4DB1-A059-AB915B63ED2E}" destId="{A340D8B6-ED6D-444D-8F83-BBE08E37435C}" srcOrd="0" destOrd="0" parTransId="{032D9A1D-F418-4C43-9B3D-2999AE0C2A24}" sibTransId="{298ADAAD-9BF0-4872-8A58-1F02045D4439}"/>
    <dgm:cxn modelId="{E91D46E7-7100-4954-B803-BABA10059394}" type="presOf" srcId="{92DF83B3-54EC-4AE6-878B-67164F846D12}" destId="{D347A4CA-C8B5-4312-B75E-E8F8A454EDC6}" srcOrd="0" destOrd="0" presId="urn:microsoft.com/office/officeart/2018/2/layout/IconLabelDescriptionList"/>
    <dgm:cxn modelId="{30D257EC-76C7-4D87-8D74-D24F7C92BD25}" srcId="{E958B6B9-21FB-4957-9249-A84372C76546}" destId="{FF0D0A7F-47AE-4DB1-A059-AB915B63ED2E}" srcOrd="6" destOrd="0" parTransId="{F3443A40-3B4F-403A-973C-B86300748C1C}" sibTransId="{63162CF6-4F74-43F0-80D7-91A6C3C659F5}"/>
    <dgm:cxn modelId="{6EB0C4F2-386F-46D6-8448-8AC59E42DD70}" srcId="{E958B6B9-21FB-4957-9249-A84372C76546}" destId="{FF900065-CA8E-452A-8B2D-432CD3026FFD}" srcOrd="4" destOrd="0" parTransId="{29513A5A-F100-4FC9-B867-82F39A1EBCF9}" sibTransId="{F25CEC50-A9DF-4189-AA85-3F6E97499459}"/>
    <dgm:cxn modelId="{1462AA7C-D8F3-49A8-872D-64B1953013B7}" type="presParOf" srcId="{4707B56D-331E-468F-A368-C1BE258823BD}" destId="{0195BD50-CC68-4B53-BC1D-3035E2C74576}" srcOrd="0" destOrd="0" presId="urn:microsoft.com/office/officeart/2018/2/layout/IconLabelDescriptionList"/>
    <dgm:cxn modelId="{BAF13883-CF40-4A81-8D40-AEDE784D9E8C}" type="presParOf" srcId="{0195BD50-CC68-4B53-BC1D-3035E2C74576}" destId="{DDDC59BC-CA3E-4770-8612-8286A5381B09}" srcOrd="0" destOrd="0" presId="urn:microsoft.com/office/officeart/2018/2/layout/IconLabelDescriptionList"/>
    <dgm:cxn modelId="{765AE127-4809-4802-A32A-678A67FF4A4F}" type="presParOf" srcId="{0195BD50-CC68-4B53-BC1D-3035E2C74576}" destId="{AD507C1C-BB4A-43AE-A06C-D4E6B5D51422}" srcOrd="1" destOrd="0" presId="urn:microsoft.com/office/officeart/2018/2/layout/IconLabelDescriptionList"/>
    <dgm:cxn modelId="{EB02CF64-B7CF-435F-97E7-7970438A8582}" type="presParOf" srcId="{0195BD50-CC68-4B53-BC1D-3035E2C74576}" destId="{04987FB6-360A-44DC-8149-FD8EE1274784}" srcOrd="2" destOrd="0" presId="urn:microsoft.com/office/officeart/2018/2/layout/IconLabelDescriptionList"/>
    <dgm:cxn modelId="{D85D880A-4F54-41B9-A3D7-142FEFA37BDC}" type="presParOf" srcId="{0195BD50-CC68-4B53-BC1D-3035E2C74576}" destId="{16F3AF5A-C691-403D-AFF4-13260769B127}" srcOrd="3" destOrd="0" presId="urn:microsoft.com/office/officeart/2018/2/layout/IconLabelDescriptionList"/>
    <dgm:cxn modelId="{F745757F-792D-4DA0-AF9D-4A2CCBDDC89A}" type="presParOf" srcId="{0195BD50-CC68-4B53-BC1D-3035E2C74576}" destId="{78F6680F-87F5-4964-930C-6E6AE26CA0AA}" srcOrd="4" destOrd="0" presId="urn:microsoft.com/office/officeart/2018/2/layout/IconLabelDescriptionList"/>
    <dgm:cxn modelId="{CD1F5CEE-699A-4A34-A513-50A323C8870A}" type="presParOf" srcId="{4707B56D-331E-468F-A368-C1BE258823BD}" destId="{CE4E3D09-C839-4DBF-84FE-C1213615B7EE}" srcOrd="1" destOrd="0" presId="urn:microsoft.com/office/officeart/2018/2/layout/IconLabelDescriptionList"/>
    <dgm:cxn modelId="{511BA209-E021-456D-AF6B-E600DD154145}" type="presParOf" srcId="{4707B56D-331E-468F-A368-C1BE258823BD}" destId="{5EED066A-1776-4F58-9F54-69252B560F0C}" srcOrd="2" destOrd="0" presId="urn:microsoft.com/office/officeart/2018/2/layout/IconLabelDescriptionList"/>
    <dgm:cxn modelId="{923FC3D6-7BC2-4EEB-A7C1-2DD45E9193F8}" type="presParOf" srcId="{5EED066A-1776-4F58-9F54-69252B560F0C}" destId="{1C6C2579-DDF2-43DE-95F5-C92090E643AA}" srcOrd="0" destOrd="0" presId="urn:microsoft.com/office/officeart/2018/2/layout/IconLabelDescriptionList"/>
    <dgm:cxn modelId="{6C8C3C03-C055-4226-B753-8C67BE9017A5}" type="presParOf" srcId="{5EED066A-1776-4F58-9F54-69252B560F0C}" destId="{D6B47DC9-2832-4E86-8BC7-D90431AB0ECC}" srcOrd="1" destOrd="0" presId="urn:microsoft.com/office/officeart/2018/2/layout/IconLabelDescriptionList"/>
    <dgm:cxn modelId="{C18FF545-6139-4CAC-BA99-CDFA20E4B112}" type="presParOf" srcId="{5EED066A-1776-4F58-9F54-69252B560F0C}" destId="{55AB251E-38B8-4F69-801A-BF52C28983E2}" srcOrd="2" destOrd="0" presId="urn:microsoft.com/office/officeart/2018/2/layout/IconLabelDescriptionList"/>
    <dgm:cxn modelId="{35A2FDC1-9525-443E-986D-CADB30815654}" type="presParOf" srcId="{5EED066A-1776-4F58-9F54-69252B560F0C}" destId="{B4BEAE8C-0F41-4C2B-83B8-395AD7F40510}" srcOrd="3" destOrd="0" presId="urn:microsoft.com/office/officeart/2018/2/layout/IconLabelDescriptionList"/>
    <dgm:cxn modelId="{52A001A2-EE02-490B-B9BC-EE6AD3EA9363}" type="presParOf" srcId="{5EED066A-1776-4F58-9F54-69252B560F0C}" destId="{D347A4CA-C8B5-4312-B75E-E8F8A454EDC6}" srcOrd="4" destOrd="0" presId="urn:microsoft.com/office/officeart/2018/2/layout/IconLabelDescriptionList"/>
    <dgm:cxn modelId="{FA3F2FC8-ABD5-4C6E-B143-B671E6590B2A}" type="presParOf" srcId="{4707B56D-331E-468F-A368-C1BE258823BD}" destId="{DF41D905-7BFC-4F8B-BEBC-E5B781CE3988}" srcOrd="3" destOrd="0" presId="urn:microsoft.com/office/officeart/2018/2/layout/IconLabelDescriptionList"/>
    <dgm:cxn modelId="{2C406151-3E1E-4D27-85F1-38AE2442AE51}" type="presParOf" srcId="{4707B56D-331E-468F-A368-C1BE258823BD}" destId="{EABD968A-FE85-4E29-B6EA-C1EE6323EF0B}" srcOrd="4" destOrd="0" presId="urn:microsoft.com/office/officeart/2018/2/layout/IconLabelDescriptionList"/>
    <dgm:cxn modelId="{604089AC-FE83-4F7E-8F3A-4EF83616F326}" type="presParOf" srcId="{EABD968A-FE85-4E29-B6EA-C1EE6323EF0B}" destId="{2D5A864B-6C00-4C0F-9BD7-EFB84BFFE264}" srcOrd="0" destOrd="0" presId="urn:microsoft.com/office/officeart/2018/2/layout/IconLabelDescriptionList"/>
    <dgm:cxn modelId="{FE809305-D342-4BED-BE49-258FA6B04753}" type="presParOf" srcId="{EABD968A-FE85-4E29-B6EA-C1EE6323EF0B}" destId="{DC7B21D7-B2FA-4CC6-A00D-4514F3829D55}" srcOrd="1" destOrd="0" presId="urn:microsoft.com/office/officeart/2018/2/layout/IconLabelDescriptionList"/>
    <dgm:cxn modelId="{CF52CDB3-CCDE-4DB3-88A2-9C0AB27C59C5}" type="presParOf" srcId="{EABD968A-FE85-4E29-B6EA-C1EE6323EF0B}" destId="{52A7D934-C625-4831-8B95-7726E3C6A27A}" srcOrd="2" destOrd="0" presId="urn:microsoft.com/office/officeart/2018/2/layout/IconLabelDescriptionList"/>
    <dgm:cxn modelId="{41DD946B-C32E-4AA9-9A71-FC021C33B9CA}" type="presParOf" srcId="{EABD968A-FE85-4E29-B6EA-C1EE6323EF0B}" destId="{4E4E630D-2A88-4D12-AF58-C2F889B07662}" srcOrd="3" destOrd="0" presId="urn:microsoft.com/office/officeart/2018/2/layout/IconLabelDescriptionList"/>
    <dgm:cxn modelId="{C577E379-FC25-49C1-AC97-1446E14A9974}" type="presParOf" srcId="{EABD968A-FE85-4E29-B6EA-C1EE6323EF0B}" destId="{925511A4-A9A9-495A-A0FF-D27E675B417E}" srcOrd="4" destOrd="0" presId="urn:microsoft.com/office/officeart/2018/2/layout/IconLabelDescriptionList"/>
    <dgm:cxn modelId="{9D22DCB3-D6C8-4A69-B4CF-E89353F7C46C}" type="presParOf" srcId="{4707B56D-331E-468F-A368-C1BE258823BD}" destId="{34C75323-7F55-4ABC-8BC0-0E072901B540}" srcOrd="5" destOrd="0" presId="urn:microsoft.com/office/officeart/2018/2/layout/IconLabelDescriptionList"/>
    <dgm:cxn modelId="{BD574D6C-3C8A-4BC7-BECF-1E6086FEF4C4}" type="presParOf" srcId="{4707B56D-331E-468F-A368-C1BE258823BD}" destId="{E83CCBF9-E2EC-4E73-8E6B-A12308056311}" srcOrd="6" destOrd="0" presId="urn:microsoft.com/office/officeart/2018/2/layout/IconLabelDescriptionList"/>
    <dgm:cxn modelId="{BD6AB9C1-3B01-42D3-B88B-0A9CEB9AD853}" type="presParOf" srcId="{E83CCBF9-E2EC-4E73-8E6B-A12308056311}" destId="{9470F3CE-11C6-493F-B24D-B9BD18FB9033}" srcOrd="0" destOrd="0" presId="urn:microsoft.com/office/officeart/2018/2/layout/IconLabelDescriptionList"/>
    <dgm:cxn modelId="{FCD8F0BE-1BFF-4EEE-B6D1-80EFF44E0587}" type="presParOf" srcId="{E83CCBF9-E2EC-4E73-8E6B-A12308056311}" destId="{71BECF6E-8054-4221-A166-9A7E602998B0}" srcOrd="1" destOrd="0" presId="urn:microsoft.com/office/officeart/2018/2/layout/IconLabelDescriptionList"/>
    <dgm:cxn modelId="{AE16D636-E19F-44C9-9C98-7C58815808B8}" type="presParOf" srcId="{E83CCBF9-E2EC-4E73-8E6B-A12308056311}" destId="{444F7ED1-00E5-457D-8093-0054C8D1B22C}" srcOrd="2" destOrd="0" presId="urn:microsoft.com/office/officeart/2018/2/layout/IconLabelDescriptionList"/>
    <dgm:cxn modelId="{0C5A2009-0285-45F1-A99B-36279908E7EE}" type="presParOf" srcId="{E83CCBF9-E2EC-4E73-8E6B-A12308056311}" destId="{72144389-29D5-4D9E-AE80-21AD983E4579}" srcOrd="3" destOrd="0" presId="urn:microsoft.com/office/officeart/2018/2/layout/IconLabelDescriptionList"/>
    <dgm:cxn modelId="{785B13D4-8C39-4883-9CB4-75602472E9AC}" type="presParOf" srcId="{E83CCBF9-E2EC-4E73-8E6B-A12308056311}" destId="{8E7B4F2C-4361-4B89-AF73-C295768C569C}" srcOrd="4" destOrd="0" presId="urn:microsoft.com/office/officeart/2018/2/layout/IconLabelDescriptionList"/>
    <dgm:cxn modelId="{D380AA35-16C7-424E-B51D-98B72C8261AF}" type="presParOf" srcId="{4707B56D-331E-468F-A368-C1BE258823BD}" destId="{0F469321-F236-4FA6-B8A9-20C7113AAFA7}" srcOrd="7" destOrd="0" presId="urn:microsoft.com/office/officeart/2018/2/layout/IconLabelDescriptionList"/>
    <dgm:cxn modelId="{5A1C09FB-4D98-44FB-893A-349388EA2482}" type="presParOf" srcId="{4707B56D-331E-468F-A368-C1BE258823BD}" destId="{8A8D5FDA-D082-470C-807B-5E76E89311C6}" srcOrd="8" destOrd="0" presId="urn:microsoft.com/office/officeart/2018/2/layout/IconLabelDescriptionList"/>
    <dgm:cxn modelId="{B81A3665-1F20-4AA8-B81C-6A53CA261A45}" type="presParOf" srcId="{8A8D5FDA-D082-470C-807B-5E76E89311C6}" destId="{CBFB8EAA-A2B0-4691-9AC2-1B108C2DA180}" srcOrd="0" destOrd="0" presId="urn:microsoft.com/office/officeart/2018/2/layout/IconLabelDescriptionList"/>
    <dgm:cxn modelId="{D978777B-D545-4552-B146-302522527128}" type="presParOf" srcId="{8A8D5FDA-D082-470C-807B-5E76E89311C6}" destId="{AD2B6FB6-6C56-4149-B664-A689C4D8241A}" srcOrd="1" destOrd="0" presId="urn:microsoft.com/office/officeart/2018/2/layout/IconLabelDescriptionList"/>
    <dgm:cxn modelId="{4F802431-5C48-431D-8AE7-25A7276435BD}" type="presParOf" srcId="{8A8D5FDA-D082-470C-807B-5E76E89311C6}" destId="{C1FB35E0-B7A1-4CA8-8F54-88681AC1C0A8}" srcOrd="2" destOrd="0" presId="urn:microsoft.com/office/officeart/2018/2/layout/IconLabelDescriptionList"/>
    <dgm:cxn modelId="{39EBF0A5-0AA0-4C46-B86E-87EC02ACF034}" type="presParOf" srcId="{8A8D5FDA-D082-470C-807B-5E76E89311C6}" destId="{8613FD95-7209-4CA3-9CCC-0DC967E7642D}" srcOrd="3" destOrd="0" presId="urn:microsoft.com/office/officeart/2018/2/layout/IconLabelDescriptionList"/>
    <dgm:cxn modelId="{D31E351C-35F1-420C-B555-E8153B160C6F}" type="presParOf" srcId="{8A8D5FDA-D082-470C-807B-5E76E89311C6}" destId="{8768C7F2-3ADD-46DB-92A0-33E7C9BAA379}" srcOrd="4" destOrd="0" presId="urn:microsoft.com/office/officeart/2018/2/layout/IconLabelDescriptionList"/>
    <dgm:cxn modelId="{6C4AE13B-0E34-478E-B95C-013FE380D4B0}" type="presParOf" srcId="{4707B56D-331E-468F-A368-C1BE258823BD}" destId="{0AFBFF59-AF10-40FA-8AF9-FDF0F706D608}" srcOrd="9" destOrd="0" presId="urn:microsoft.com/office/officeart/2018/2/layout/IconLabelDescriptionList"/>
    <dgm:cxn modelId="{DF3A7F28-CBD7-4F8E-9A3E-D05FEDB63235}" type="presParOf" srcId="{4707B56D-331E-468F-A368-C1BE258823BD}" destId="{C1AE4CC3-D588-4EF4-A0E3-52D88DF36ACD}" srcOrd="10" destOrd="0" presId="urn:microsoft.com/office/officeart/2018/2/layout/IconLabelDescriptionList"/>
    <dgm:cxn modelId="{17B01B0B-F1B9-4890-8558-B6CA8DB0507D}" type="presParOf" srcId="{C1AE4CC3-D588-4EF4-A0E3-52D88DF36ACD}" destId="{1612C948-2E2A-4769-B189-711B703D27A6}" srcOrd="0" destOrd="0" presId="urn:microsoft.com/office/officeart/2018/2/layout/IconLabelDescriptionList"/>
    <dgm:cxn modelId="{422E3D87-23F2-4E5B-A5B4-5DDC41A5E1EE}" type="presParOf" srcId="{C1AE4CC3-D588-4EF4-A0E3-52D88DF36ACD}" destId="{CA8BEF53-B3C3-4789-949C-8735E8A15D3F}" srcOrd="1" destOrd="0" presId="urn:microsoft.com/office/officeart/2018/2/layout/IconLabelDescriptionList"/>
    <dgm:cxn modelId="{958CDF6C-DD5C-487B-A82A-96EEBFF130D9}" type="presParOf" srcId="{C1AE4CC3-D588-4EF4-A0E3-52D88DF36ACD}" destId="{9BE3366C-29F6-467E-A890-3238E7E90555}" srcOrd="2" destOrd="0" presId="urn:microsoft.com/office/officeart/2018/2/layout/IconLabelDescriptionList"/>
    <dgm:cxn modelId="{1703A9EC-B438-4A70-8C5A-A70BEA0AD6F2}" type="presParOf" srcId="{C1AE4CC3-D588-4EF4-A0E3-52D88DF36ACD}" destId="{AF8AC7F8-0C39-442E-A360-6D509AFD3172}" srcOrd="3" destOrd="0" presId="urn:microsoft.com/office/officeart/2018/2/layout/IconLabelDescriptionList"/>
    <dgm:cxn modelId="{03E24DE8-238C-4917-AE25-0CE2F5A91E40}" type="presParOf" srcId="{C1AE4CC3-D588-4EF4-A0E3-52D88DF36ACD}" destId="{12C4DF3F-8808-4DE7-A63F-1F09F840457D}" srcOrd="4" destOrd="0" presId="urn:microsoft.com/office/officeart/2018/2/layout/IconLabelDescriptionList"/>
    <dgm:cxn modelId="{42E2A989-993F-48BE-A0BE-A2C5544DB260}" type="presParOf" srcId="{4707B56D-331E-468F-A368-C1BE258823BD}" destId="{FAECA33D-D4AE-45D3-85F5-C79D044458D1}" srcOrd="11" destOrd="0" presId="urn:microsoft.com/office/officeart/2018/2/layout/IconLabelDescriptionList"/>
    <dgm:cxn modelId="{BFDC3DED-588F-40F6-8385-25E0D9FCC2B1}" type="presParOf" srcId="{4707B56D-331E-468F-A368-C1BE258823BD}" destId="{AAC48223-3F28-4562-B136-FFD64DDAFD81}" srcOrd="12" destOrd="0" presId="urn:microsoft.com/office/officeart/2018/2/layout/IconLabelDescriptionList"/>
    <dgm:cxn modelId="{EEC7A498-EC13-47C4-A0DE-7AA73E45DA25}" type="presParOf" srcId="{AAC48223-3F28-4562-B136-FFD64DDAFD81}" destId="{FA7D8C75-7A0A-45DA-A763-09C6C3BFC511}" srcOrd="0" destOrd="0" presId="urn:microsoft.com/office/officeart/2018/2/layout/IconLabelDescriptionList"/>
    <dgm:cxn modelId="{B471E72E-73A5-4D82-A780-80D1B9F25A22}" type="presParOf" srcId="{AAC48223-3F28-4562-B136-FFD64DDAFD81}" destId="{3A714EBE-8E76-4B9A-8B26-456252282C6F}" srcOrd="1" destOrd="0" presId="urn:microsoft.com/office/officeart/2018/2/layout/IconLabelDescriptionList"/>
    <dgm:cxn modelId="{81B998A4-3380-4A30-8A9A-D19C92E3F5C9}" type="presParOf" srcId="{AAC48223-3F28-4562-B136-FFD64DDAFD81}" destId="{750AF39F-E28B-4BF4-829F-A79C71DFAA02}" srcOrd="2" destOrd="0" presId="urn:microsoft.com/office/officeart/2018/2/layout/IconLabelDescriptionList"/>
    <dgm:cxn modelId="{20176347-D644-4454-BD58-F5E956431025}" type="presParOf" srcId="{AAC48223-3F28-4562-B136-FFD64DDAFD81}" destId="{B13D5E96-269A-4001-A8AB-FDA8D12BA6A7}" srcOrd="3" destOrd="0" presId="urn:microsoft.com/office/officeart/2018/2/layout/IconLabelDescriptionList"/>
    <dgm:cxn modelId="{E2755DE3-F2EA-4EA2-8CD4-7181E424AFA2}" type="presParOf" srcId="{AAC48223-3F28-4562-B136-FFD64DDAFD81}" destId="{314F84A3-A0BC-4044-9CBA-4838F7AF6C52}" srcOrd="4" destOrd="0" presId="urn:microsoft.com/office/officeart/2018/2/layout/IconLabelDescriptionList"/>
  </dgm:cxnLst>
  <dgm:bg>
    <a:noFill/>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965B6E27-92B3-49BE-88A5-DDF8D282EADA}" type="doc">
      <dgm:prSet loTypeId="urn:microsoft.com/office/officeart/2005/8/layout/chevron1" loCatId="process" qsTypeId="urn:microsoft.com/office/officeart/2005/8/quickstyle/simple1" qsCatId="simple" csTypeId="urn:microsoft.com/office/officeart/2005/8/colors/accent3_1" csCatId="accent3" phldr="1"/>
      <dgm:spPr/>
    </dgm:pt>
    <dgm:pt modelId="{5C58EFA0-A2A8-4858-B3D3-261E573A5D96}">
      <dgm:prSet phldrT="[Text]" custT="1"/>
      <dgm:spPr/>
      <dgm:t>
        <a:bodyPr/>
        <a:lstStyle/>
        <a:p>
          <a:r>
            <a:rPr lang="en-US" sz="1400" dirty="0"/>
            <a:t>Formative Evaluation</a:t>
          </a:r>
        </a:p>
      </dgm:t>
    </dgm:pt>
    <dgm:pt modelId="{E2197CE9-80C4-46BD-BEE8-098BC9295CF5}" type="parTrans" cxnId="{179D487A-D2A6-4BFE-8198-61832B2C9BC9}">
      <dgm:prSet/>
      <dgm:spPr/>
      <dgm:t>
        <a:bodyPr/>
        <a:lstStyle/>
        <a:p>
          <a:endParaRPr lang="en-US" sz="1400"/>
        </a:p>
      </dgm:t>
    </dgm:pt>
    <dgm:pt modelId="{2EBA3D9C-9F48-43C9-B641-90525338B756}" type="sibTrans" cxnId="{179D487A-D2A6-4BFE-8198-61832B2C9BC9}">
      <dgm:prSet/>
      <dgm:spPr/>
      <dgm:t>
        <a:bodyPr/>
        <a:lstStyle/>
        <a:p>
          <a:endParaRPr lang="en-US" sz="1400"/>
        </a:p>
      </dgm:t>
    </dgm:pt>
    <dgm:pt modelId="{EE219F3D-28FA-4C46-BBF0-344F55B4F1D8}">
      <dgm:prSet phldrT="[Text]" custT="1"/>
      <dgm:spPr/>
      <dgm:t>
        <a:bodyPr/>
        <a:lstStyle/>
        <a:p>
          <a:r>
            <a:rPr lang="en-US" sz="1400" dirty="0"/>
            <a:t>Developmental Evaluation</a:t>
          </a:r>
        </a:p>
      </dgm:t>
    </dgm:pt>
    <dgm:pt modelId="{5011F844-E079-4866-B246-72C39EBBF546}" type="parTrans" cxnId="{8A5DDEA2-0969-4F84-9576-5C7C7ACE0B33}">
      <dgm:prSet/>
      <dgm:spPr/>
      <dgm:t>
        <a:bodyPr/>
        <a:lstStyle/>
        <a:p>
          <a:endParaRPr lang="en-US" sz="1400"/>
        </a:p>
      </dgm:t>
    </dgm:pt>
    <dgm:pt modelId="{2CD57E3F-3006-4C95-BFEB-6FAE0336B544}" type="sibTrans" cxnId="{8A5DDEA2-0969-4F84-9576-5C7C7ACE0B33}">
      <dgm:prSet/>
      <dgm:spPr/>
      <dgm:t>
        <a:bodyPr/>
        <a:lstStyle/>
        <a:p>
          <a:endParaRPr lang="en-US" sz="1400"/>
        </a:p>
      </dgm:t>
    </dgm:pt>
    <dgm:pt modelId="{0A0FD12C-975D-4C8C-ABC1-9E2046BA4767}">
      <dgm:prSet phldrT="[Text]" custT="1"/>
      <dgm:spPr/>
      <dgm:t>
        <a:bodyPr/>
        <a:lstStyle/>
        <a:p>
          <a:r>
            <a:rPr lang="en-US" sz="1400" dirty="0"/>
            <a:t>Process Evaluation</a:t>
          </a:r>
        </a:p>
      </dgm:t>
    </dgm:pt>
    <dgm:pt modelId="{6E4CED79-4862-4DC4-8A2F-1F8AA308C6F8}" type="parTrans" cxnId="{A61EC54C-21EA-4ACD-8EF4-F3803EE3DC34}">
      <dgm:prSet/>
      <dgm:spPr/>
      <dgm:t>
        <a:bodyPr/>
        <a:lstStyle/>
        <a:p>
          <a:endParaRPr lang="en-US" sz="1400"/>
        </a:p>
      </dgm:t>
    </dgm:pt>
    <dgm:pt modelId="{A3D344D0-3A85-4469-BAD1-1F190F09CB4C}" type="sibTrans" cxnId="{A61EC54C-21EA-4ACD-8EF4-F3803EE3DC34}">
      <dgm:prSet/>
      <dgm:spPr/>
      <dgm:t>
        <a:bodyPr/>
        <a:lstStyle/>
        <a:p>
          <a:endParaRPr lang="en-US" sz="1400"/>
        </a:p>
      </dgm:t>
    </dgm:pt>
    <dgm:pt modelId="{8AF4A11F-FC91-4CA3-BB78-E2CB10F860AF}">
      <dgm:prSet phldrT="[Text]" custT="1"/>
      <dgm:spPr/>
      <dgm:t>
        <a:bodyPr/>
        <a:lstStyle/>
        <a:p>
          <a:r>
            <a:rPr lang="en-US" sz="1400" dirty="0"/>
            <a:t>Summative Evaluation</a:t>
          </a:r>
        </a:p>
      </dgm:t>
    </dgm:pt>
    <dgm:pt modelId="{76FBB6F4-85B9-4E5C-B98C-884F7C8C6CDF}" type="parTrans" cxnId="{70351B77-CBF1-4CC9-8456-3AE9E6D2B519}">
      <dgm:prSet/>
      <dgm:spPr/>
      <dgm:t>
        <a:bodyPr/>
        <a:lstStyle/>
        <a:p>
          <a:endParaRPr lang="en-US" sz="1400"/>
        </a:p>
      </dgm:t>
    </dgm:pt>
    <dgm:pt modelId="{958FA914-B1F3-4B10-9E54-38F8A49EE66B}" type="sibTrans" cxnId="{70351B77-CBF1-4CC9-8456-3AE9E6D2B519}">
      <dgm:prSet/>
      <dgm:spPr/>
      <dgm:t>
        <a:bodyPr/>
        <a:lstStyle/>
        <a:p>
          <a:endParaRPr lang="en-US" sz="1400"/>
        </a:p>
      </dgm:t>
    </dgm:pt>
    <dgm:pt modelId="{D8FE5D41-6881-444F-BFEE-3CF7EE08DACC}">
      <dgm:prSet custT="1"/>
      <dgm:spPr/>
      <dgm:t>
        <a:bodyPr/>
        <a:lstStyle/>
        <a:p>
          <a:r>
            <a:rPr lang="en-US" sz="1400" dirty="0"/>
            <a:t>Outcome Evaluation</a:t>
          </a:r>
        </a:p>
      </dgm:t>
    </dgm:pt>
    <dgm:pt modelId="{F22782CA-0396-4657-9A31-7433041CFD25}" type="parTrans" cxnId="{B23F953A-171F-44C7-ABF8-7AA614A858ED}">
      <dgm:prSet/>
      <dgm:spPr/>
      <dgm:t>
        <a:bodyPr/>
        <a:lstStyle/>
        <a:p>
          <a:endParaRPr lang="en-US" sz="1400"/>
        </a:p>
      </dgm:t>
    </dgm:pt>
    <dgm:pt modelId="{FE750734-1272-49DA-9AD2-0784932115AB}" type="sibTrans" cxnId="{B23F953A-171F-44C7-ABF8-7AA614A858ED}">
      <dgm:prSet/>
      <dgm:spPr/>
      <dgm:t>
        <a:bodyPr/>
        <a:lstStyle/>
        <a:p>
          <a:endParaRPr lang="en-US" sz="1400"/>
        </a:p>
      </dgm:t>
    </dgm:pt>
    <dgm:pt modelId="{BDEB56F1-47D1-4154-8107-F67341B39944}">
      <dgm:prSet custT="1"/>
      <dgm:spPr/>
      <dgm:t>
        <a:bodyPr/>
        <a:lstStyle/>
        <a:p>
          <a:r>
            <a:rPr lang="en-US" sz="1400" dirty="0"/>
            <a:t>Impact Evaluation</a:t>
          </a:r>
        </a:p>
      </dgm:t>
    </dgm:pt>
    <dgm:pt modelId="{B4E6E800-DA87-4A59-B85E-A7D18990A000}" type="parTrans" cxnId="{6AD51E92-FC67-427C-B2FF-9C55A94CA6A0}">
      <dgm:prSet/>
      <dgm:spPr/>
      <dgm:t>
        <a:bodyPr/>
        <a:lstStyle/>
        <a:p>
          <a:endParaRPr lang="en-US" sz="1400"/>
        </a:p>
      </dgm:t>
    </dgm:pt>
    <dgm:pt modelId="{31C43F8E-4C3E-424B-9221-9308F35F54F2}" type="sibTrans" cxnId="{6AD51E92-FC67-427C-B2FF-9C55A94CA6A0}">
      <dgm:prSet/>
      <dgm:spPr/>
      <dgm:t>
        <a:bodyPr/>
        <a:lstStyle/>
        <a:p>
          <a:endParaRPr lang="en-US" sz="1400"/>
        </a:p>
      </dgm:t>
    </dgm:pt>
    <dgm:pt modelId="{B52185D3-7CF3-4921-879F-C8F80D345B28}">
      <dgm:prSet custT="1"/>
      <dgm:spPr/>
      <dgm:t>
        <a:bodyPr/>
        <a:lstStyle/>
        <a:p>
          <a:r>
            <a:rPr lang="en-US" sz="1400" dirty="0"/>
            <a:t>Economic Evaluation</a:t>
          </a:r>
        </a:p>
      </dgm:t>
    </dgm:pt>
    <dgm:pt modelId="{047B445B-D11B-40F7-8976-2234158A2E28}" type="parTrans" cxnId="{9457A2DC-1EFC-4066-BD27-33A3E04E4A05}">
      <dgm:prSet/>
      <dgm:spPr/>
      <dgm:t>
        <a:bodyPr/>
        <a:lstStyle/>
        <a:p>
          <a:endParaRPr lang="en-US" sz="1400"/>
        </a:p>
      </dgm:t>
    </dgm:pt>
    <dgm:pt modelId="{2376B5ED-8ABE-4AD5-AD44-F112142B6AE7}" type="sibTrans" cxnId="{9457A2DC-1EFC-4066-BD27-33A3E04E4A05}">
      <dgm:prSet/>
      <dgm:spPr/>
      <dgm:t>
        <a:bodyPr/>
        <a:lstStyle/>
        <a:p>
          <a:endParaRPr lang="en-US" sz="1400"/>
        </a:p>
      </dgm:t>
    </dgm:pt>
    <dgm:pt modelId="{17A66C18-D684-444C-860B-4E035DD5FE77}" type="pres">
      <dgm:prSet presAssocID="{965B6E27-92B3-49BE-88A5-DDF8D282EADA}" presName="Name0" presStyleCnt="0">
        <dgm:presLayoutVars>
          <dgm:dir/>
          <dgm:animLvl val="lvl"/>
          <dgm:resizeHandles val="exact"/>
        </dgm:presLayoutVars>
      </dgm:prSet>
      <dgm:spPr/>
    </dgm:pt>
    <dgm:pt modelId="{62E9B419-B5D1-4C93-A85D-28A299C36D03}" type="pres">
      <dgm:prSet presAssocID="{5C58EFA0-A2A8-4858-B3D3-261E573A5D96}" presName="parTxOnly" presStyleLbl="node1" presStyleIdx="0" presStyleCnt="7">
        <dgm:presLayoutVars>
          <dgm:chMax val="0"/>
          <dgm:chPref val="0"/>
          <dgm:bulletEnabled val="1"/>
        </dgm:presLayoutVars>
      </dgm:prSet>
      <dgm:spPr/>
    </dgm:pt>
    <dgm:pt modelId="{449C3FEE-BF71-4C1A-81B8-C444EF06E041}" type="pres">
      <dgm:prSet presAssocID="{2EBA3D9C-9F48-43C9-B641-90525338B756}" presName="parTxOnlySpace" presStyleCnt="0"/>
      <dgm:spPr/>
    </dgm:pt>
    <dgm:pt modelId="{AC27FE53-924D-4357-A8A2-7341D3113338}" type="pres">
      <dgm:prSet presAssocID="{EE219F3D-28FA-4C46-BBF0-344F55B4F1D8}" presName="parTxOnly" presStyleLbl="node1" presStyleIdx="1" presStyleCnt="7" custScaleX="108729">
        <dgm:presLayoutVars>
          <dgm:chMax val="0"/>
          <dgm:chPref val="0"/>
          <dgm:bulletEnabled val="1"/>
        </dgm:presLayoutVars>
      </dgm:prSet>
      <dgm:spPr/>
    </dgm:pt>
    <dgm:pt modelId="{F08767F6-0724-4C48-8742-CA6451CB8BF7}" type="pres">
      <dgm:prSet presAssocID="{2CD57E3F-3006-4C95-BFEB-6FAE0336B544}" presName="parTxOnlySpace" presStyleCnt="0"/>
      <dgm:spPr/>
    </dgm:pt>
    <dgm:pt modelId="{B28F5583-FF64-4DBA-88B8-4E98F0572280}" type="pres">
      <dgm:prSet presAssocID="{0A0FD12C-975D-4C8C-ABC1-9E2046BA4767}" presName="parTxOnly" presStyleLbl="node1" presStyleIdx="2" presStyleCnt="7">
        <dgm:presLayoutVars>
          <dgm:chMax val="0"/>
          <dgm:chPref val="0"/>
          <dgm:bulletEnabled val="1"/>
        </dgm:presLayoutVars>
      </dgm:prSet>
      <dgm:spPr/>
    </dgm:pt>
    <dgm:pt modelId="{198E5F13-F4A1-45E8-B2BE-E7F9188F66F4}" type="pres">
      <dgm:prSet presAssocID="{A3D344D0-3A85-4469-BAD1-1F190F09CB4C}" presName="parTxOnlySpace" presStyleCnt="0"/>
      <dgm:spPr/>
    </dgm:pt>
    <dgm:pt modelId="{80CCCC68-17AC-4503-A4E8-3F59112BE7DD}" type="pres">
      <dgm:prSet presAssocID="{8AF4A11F-FC91-4CA3-BB78-E2CB10F860AF}" presName="parTxOnly" presStyleLbl="node1" presStyleIdx="3" presStyleCnt="7">
        <dgm:presLayoutVars>
          <dgm:chMax val="0"/>
          <dgm:chPref val="0"/>
          <dgm:bulletEnabled val="1"/>
        </dgm:presLayoutVars>
      </dgm:prSet>
      <dgm:spPr/>
    </dgm:pt>
    <dgm:pt modelId="{70CB5279-6B3D-4701-8FD3-47403DD5730E}" type="pres">
      <dgm:prSet presAssocID="{958FA914-B1F3-4B10-9E54-38F8A49EE66B}" presName="parTxOnlySpace" presStyleCnt="0"/>
      <dgm:spPr/>
    </dgm:pt>
    <dgm:pt modelId="{561D0889-9AF8-44DB-86F7-F9E88EE6B36B}" type="pres">
      <dgm:prSet presAssocID="{D8FE5D41-6881-444F-BFEE-3CF7EE08DACC}" presName="parTxOnly" presStyleLbl="node1" presStyleIdx="4" presStyleCnt="7">
        <dgm:presLayoutVars>
          <dgm:chMax val="0"/>
          <dgm:chPref val="0"/>
          <dgm:bulletEnabled val="1"/>
        </dgm:presLayoutVars>
      </dgm:prSet>
      <dgm:spPr/>
    </dgm:pt>
    <dgm:pt modelId="{1B576EA8-F4DE-4FC2-8240-028335429A96}" type="pres">
      <dgm:prSet presAssocID="{FE750734-1272-49DA-9AD2-0784932115AB}" presName="parTxOnlySpace" presStyleCnt="0"/>
      <dgm:spPr/>
    </dgm:pt>
    <dgm:pt modelId="{7F812FFB-3A74-459A-B9A1-8CFF1A71C519}" type="pres">
      <dgm:prSet presAssocID="{BDEB56F1-47D1-4154-8107-F67341B39944}" presName="parTxOnly" presStyleLbl="node1" presStyleIdx="5" presStyleCnt="7">
        <dgm:presLayoutVars>
          <dgm:chMax val="0"/>
          <dgm:chPref val="0"/>
          <dgm:bulletEnabled val="1"/>
        </dgm:presLayoutVars>
      </dgm:prSet>
      <dgm:spPr/>
    </dgm:pt>
    <dgm:pt modelId="{3F40A5D2-9F22-4689-8890-BAC13CC9FE98}" type="pres">
      <dgm:prSet presAssocID="{31C43F8E-4C3E-424B-9221-9308F35F54F2}" presName="parTxOnlySpace" presStyleCnt="0"/>
      <dgm:spPr/>
    </dgm:pt>
    <dgm:pt modelId="{CF07EF4B-A869-46F1-BEB1-C710C618EE7A}" type="pres">
      <dgm:prSet presAssocID="{B52185D3-7CF3-4921-879F-C8F80D345B28}" presName="parTxOnly" presStyleLbl="node1" presStyleIdx="6" presStyleCnt="7">
        <dgm:presLayoutVars>
          <dgm:chMax val="0"/>
          <dgm:chPref val="0"/>
          <dgm:bulletEnabled val="1"/>
        </dgm:presLayoutVars>
      </dgm:prSet>
      <dgm:spPr/>
    </dgm:pt>
  </dgm:ptLst>
  <dgm:cxnLst>
    <dgm:cxn modelId="{B23F953A-171F-44C7-ABF8-7AA614A858ED}" srcId="{965B6E27-92B3-49BE-88A5-DDF8D282EADA}" destId="{D8FE5D41-6881-444F-BFEE-3CF7EE08DACC}" srcOrd="4" destOrd="0" parTransId="{F22782CA-0396-4657-9A31-7433041CFD25}" sibTransId="{FE750734-1272-49DA-9AD2-0784932115AB}"/>
    <dgm:cxn modelId="{A61EC54C-21EA-4ACD-8EF4-F3803EE3DC34}" srcId="{965B6E27-92B3-49BE-88A5-DDF8D282EADA}" destId="{0A0FD12C-975D-4C8C-ABC1-9E2046BA4767}" srcOrd="2" destOrd="0" parTransId="{6E4CED79-4862-4DC4-8A2F-1F8AA308C6F8}" sibTransId="{A3D344D0-3A85-4469-BAD1-1F190F09CB4C}"/>
    <dgm:cxn modelId="{90B68874-A32D-4318-A252-A84A0781FFB5}" type="presOf" srcId="{5C58EFA0-A2A8-4858-B3D3-261E573A5D96}" destId="{62E9B419-B5D1-4C93-A85D-28A299C36D03}" srcOrd="0" destOrd="0" presId="urn:microsoft.com/office/officeart/2005/8/layout/chevron1"/>
    <dgm:cxn modelId="{BA179674-8CDE-43DB-98DB-7C7710AA30BB}" type="presOf" srcId="{0A0FD12C-975D-4C8C-ABC1-9E2046BA4767}" destId="{B28F5583-FF64-4DBA-88B8-4E98F0572280}" srcOrd="0" destOrd="0" presId="urn:microsoft.com/office/officeart/2005/8/layout/chevron1"/>
    <dgm:cxn modelId="{7393FC55-94DE-4201-8DDC-26847ABE3F7D}" type="presOf" srcId="{EE219F3D-28FA-4C46-BBF0-344F55B4F1D8}" destId="{AC27FE53-924D-4357-A8A2-7341D3113338}" srcOrd="0" destOrd="0" presId="urn:microsoft.com/office/officeart/2005/8/layout/chevron1"/>
    <dgm:cxn modelId="{70351B77-CBF1-4CC9-8456-3AE9E6D2B519}" srcId="{965B6E27-92B3-49BE-88A5-DDF8D282EADA}" destId="{8AF4A11F-FC91-4CA3-BB78-E2CB10F860AF}" srcOrd="3" destOrd="0" parTransId="{76FBB6F4-85B9-4E5C-B98C-884F7C8C6CDF}" sibTransId="{958FA914-B1F3-4B10-9E54-38F8A49EE66B}"/>
    <dgm:cxn modelId="{179D487A-D2A6-4BFE-8198-61832B2C9BC9}" srcId="{965B6E27-92B3-49BE-88A5-DDF8D282EADA}" destId="{5C58EFA0-A2A8-4858-B3D3-261E573A5D96}" srcOrd="0" destOrd="0" parTransId="{E2197CE9-80C4-46BD-BEE8-098BC9295CF5}" sibTransId="{2EBA3D9C-9F48-43C9-B641-90525338B756}"/>
    <dgm:cxn modelId="{6AD51E92-FC67-427C-B2FF-9C55A94CA6A0}" srcId="{965B6E27-92B3-49BE-88A5-DDF8D282EADA}" destId="{BDEB56F1-47D1-4154-8107-F67341B39944}" srcOrd="5" destOrd="0" parTransId="{B4E6E800-DA87-4A59-B85E-A7D18990A000}" sibTransId="{31C43F8E-4C3E-424B-9221-9308F35F54F2}"/>
    <dgm:cxn modelId="{8A5DDEA2-0969-4F84-9576-5C7C7ACE0B33}" srcId="{965B6E27-92B3-49BE-88A5-DDF8D282EADA}" destId="{EE219F3D-28FA-4C46-BBF0-344F55B4F1D8}" srcOrd="1" destOrd="0" parTransId="{5011F844-E079-4866-B246-72C39EBBF546}" sibTransId="{2CD57E3F-3006-4C95-BFEB-6FAE0336B544}"/>
    <dgm:cxn modelId="{0AEF01AC-2FC0-4CFB-8DC1-2A4F40906C08}" type="presOf" srcId="{B52185D3-7CF3-4921-879F-C8F80D345B28}" destId="{CF07EF4B-A869-46F1-BEB1-C710C618EE7A}" srcOrd="0" destOrd="0" presId="urn:microsoft.com/office/officeart/2005/8/layout/chevron1"/>
    <dgm:cxn modelId="{464370B6-5987-4A5C-A0F7-63465CEB6969}" type="presOf" srcId="{965B6E27-92B3-49BE-88A5-DDF8D282EADA}" destId="{17A66C18-D684-444C-860B-4E035DD5FE77}" srcOrd="0" destOrd="0" presId="urn:microsoft.com/office/officeart/2005/8/layout/chevron1"/>
    <dgm:cxn modelId="{D09A52C9-3365-4436-BC7F-8D24FB149FC1}" type="presOf" srcId="{D8FE5D41-6881-444F-BFEE-3CF7EE08DACC}" destId="{561D0889-9AF8-44DB-86F7-F9E88EE6B36B}" srcOrd="0" destOrd="0" presId="urn:microsoft.com/office/officeart/2005/8/layout/chevron1"/>
    <dgm:cxn modelId="{3FEFFED1-D044-4AC0-B9E5-AAA2B50B4CDB}" type="presOf" srcId="{8AF4A11F-FC91-4CA3-BB78-E2CB10F860AF}" destId="{80CCCC68-17AC-4503-A4E8-3F59112BE7DD}" srcOrd="0" destOrd="0" presId="urn:microsoft.com/office/officeart/2005/8/layout/chevron1"/>
    <dgm:cxn modelId="{6D181DDB-3283-42A4-AD4B-83E30698513B}" type="presOf" srcId="{BDEB56F1-47D1-4154-8107-F67341B39944}" destId="{7F812FFB-3A74-459A-B9A1-8CFF1A71C519}" srcOrd="0" destOrd="0" presId="urn:microsoft.com/office/officeart/2005/8/layout/chevron1"/>
    <dgm:cxn modelId="{9457A2DC-1EFC-4066-BD27-33A3E04E4A05}" srcId="{965B6E27-92B3-49BE-88A5-DDF8D282EADA}" destId="{B52185D3-7CF3-4921-879F-C8F80D345B28}" srcOrd="6" destOrd="0" parTransId="{047B445B-D11B-40F7-8976-2234158A2E28}" sibTransId="{2376B5ED-8ABE-4AD5-AD44-F112142B6AE7}"/>
    <dgm:cxn modelId="{6665FC2C-64F1-4CEA-89B9-CEEC6B6B9526}" type="presParOf" srcId="{17A66C18-D684-444C-860B-4E035DD5FE77}" destId="{62E9B419-B5D1-4C93-A85D-28A299C36D03}" srcOrd="0" destOrd="0" presId="urn:microsoft.com/office/officeart/2005/8/layout/chevron1"/>
    <dgm:cxn modelId="{721F8B0D-D7E1-4C3E-96F3-3E17D2992718}" type="presParOf" srcId="{17A66C18-D684-444C-860B-4E035DD5FE77}" destId="{449C3FEE-BF71-4C1A-81B8-C444EF06E041}" srcOrd="1" destOrd="0" presId="urn:microsoft.com/office/officeart/2005/8/layout/chevron1"/>
    <dgm:cxn modelId="{12F59A11-D60E-4B09-9A25-578F878833FD}" type="presParOf" srcId="{17A66C18-D684-444C-860B-4E035DD5FE77}" destId="{AC27FE53-924D-4357-A8A2-7341D3113338}" srcOrd="2" destOrd="0" presId="urn:microsoft.com/office/officeart/2005/8/layout/chevron1"/>
    <dgm:cxn modelId="{B3F2DBAD-0015-429E-8647-6E76AEAA9A5F}" type="presParOf" srcId="{17A66C18-D684-444C-860B-4E035DD5FE77}" destId="{F08767F6-0724-4C48-8742-CA6451CB8BF7}" srcOrd="3" destOrd="0" presId="urn:microsoft.com/office/officeart/2005/8/layout/chevron1"/>
    <dgm:cxn modelId="{EC31885E-456F-4D25-9A4C-E4392C1672E4}" type="presParOf" srcId="{17A66C18-D684-444C-860B-4E035DD5FE77}" destId="{B28F5583-FF64-4DBA-88B8-4E98F0572280}" srcOrd="4" destOrd="0" presId="urn:microsoft.com/office/officeart/2005/8/layout/chevron1"/>
    <dgm:cxn modelId="{CFD8C2EA-8724-4D29-98C3-F5D025C1F7A8}" type="presParOf" srcId="{17A66C18-D684-444C-860B-4E035DD5FE77}" destId="{198E5F13-F4A1-45E8-B2BE-E7F9188F66F4}" srcOrd="5" destOrd="0" presId="urn:microsoft.com/office/officeart/2005/8/layout/chevron1"/>
    <dgm:cxn modelId="{11BCE526-4DFC-4B0C-AFAB-E103B7231D0C}" type="presParOf" srcId="{17A66C18-D684-444C-860B-4E035DD5FE77}" destId="{80CCCC68-17AC-4503-A4E8-3F59112BE7DD}" srcOrd="6" destOrd="0" presId="urn:microsoft.com/office/officeart/2005/8/layout/chevron1"/>
    <dgm:cxn modelId="{840B212B-4C59-4A15-BA86-3147BACCBF74}" type="presParOf" srcId="{17A66C18-D684-444C-860B-4E035DD5FE77}" destId="{70CB5279-6B3D-4701-8FD3-47403DD5730E}" srcOrd="7" destOrd="0" presId="urn:microsoft.com/office/officeart/2005/8/layout/chevron1"/>
    <dgm:cxn modelId="{4A0B19A4-826D-44EA-90C0-8D6E71A84C8B}" type="presParOf" srcId="{17A66C18-D684-444C-860B-4E035DD5FE77}" destId="{561D0889-9AF8-44DB-86F7-F9E88EE6B36B}" srcOrd="8" destOrd="0" presId="urn:microsoft.com/office/officeart/2005/8/layout/chevron1"/>
    <dgm:cxn modelId="{033747ED-62B4-4620-B12E-A2461AD798AF}" type="presParOf" srcId="{17A66C18-D684-444C-860B-4E035DD5FE77}" destId="{1B576EA8-F4DE-4FC2-8240-028335429A96}" srcOrd="9" destOrd="0" presId="urn:microsoft.com/office/officeart/2005/8/layout/chevron1"/>
    <dgm:cxn modelId="{DB65A1D0-C625-4880-A61C-E494AE9054FD}" type="presParOf" srcId="{17A66C18-D684-444C-860B-4E035DD5FE77}" destId="{7F812FFB-3A74-459A-B9A1-8CFF1A71C519}" srcOrd="10" destOrd="0" presId="urn:microsoft.com/office/officeart/2005/8/layout/chevron1"/>
    <dgm:cxn modelId="{2986445A-6E43-4A3A-82A0-663CD305B009}" type="presParOf" srcId="{17A66C18-D684-444C-860B-4E035DD5FE77}" destId="{3F40A5D2-9F22-4689-8890-BAC13CC9FE98}" srcOrd="11" destOrd="0" presId="urn:microsoft.com/office/officeart/2005/8/layout/chevron1"/>
    <dgm:cxn modelId="{04BC298C-529C-4808-B437-96377AF8B39F}" type="presParOf" srcId="{17A66C18-D684-444C-860B-4E035DD5FE77}" destId="{CF07EF4B-A869-46F1-BEB1-C710C618EE7A}" srcOrd="12" destOrd="0" presId="urn:microsoft.com/office/officeart/2005/8/layout/chevron1"/>
  </dgm:cxnLst>
  <dgm:bg/>
  <dgm:whole>
    <a:ln>
      <a:noFill/>
    </a:ln>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63B77FC-5C6F-45F1-ACE7-B9519969BC65}">
      <dsp:nvSpPr>
        <dsp:cNvPr id="0" name=""/>
        <dsp:cNvSpPr/>
      </dsp:nvSpPr>
      <dsp:spPr>
        <a:xfrm>
          <a:off x="984866" y="544521"/>
          <a:ext cx="1084106" cy="1084106"/>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BF384841-278E-4043-A82D-6BA2C07A9EAC}">
      <dsp:nvSpPr>
        <dsp:cNvPr id="0" name=""/>
        <dsp:cNvSpPr/>
      </dsp:nvSpPr>
      <dsp:spPr>
        <a:xfrm>
          <a:off x="322357" y="2246226"/>
          <a:ext cx="2409125" cy="241479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711200">
            <a:lnSpc>
              <a:spcPct val="100000"/>
            </a:lnSpc>
            <a:spcBef>
              <a:spcPct val="0"/>
            </a:spcBef>
            <a:spcAft>
              <a:spcPct val="35000"/>
            </a:spcAft>
            <a:buNone/>
          </a:pPr>
          <a:r>
            <a:rPr lang="en-US" sz="1600" b="1" kern="1200" dirty="0"/>
            <a:t>Complex programs demand targeted evaluation: </a:t>
          </a:r>
          <a:r>
            <a:rPr lang="en-US" sz="1400" kern="1200" dirty="0"/>
            <a:t>Global development programs are highly intricate. Effective evaluations tackle these complexities head-on, providing the precise insights needed to steer programs toward success</a:t>
          </a:r>
          <a:r>
            <a:rPr lang="en-US" sz="1400" b="1" kern="1200" dirty="0"/>
            <a:t>.</a:t>
          </a:r>
          <a:endParaRPr lang="en-US" sz="1600" kern="1200" dirty="0"/>
        </a:p>
      </dsp:txBody>
      <dsp:txXfrm>
        <a:off x="322357" y="2246226"/>
        <a:ext cx="2409125" cy="2414794"/>
      </dsp:txXfrm>
    </dsp:sp>
    <dsp:sp modelId="{1CDF8D8F-6643-42C2-86F5-00203242C5E6}">
      <dsp:nvSpPr>
        <dsp:cNvPr id="0" name=""/>
        <dsp:cNvSpPr/>
      </dsp:nvSpPr>
      <dsp:spPr>
        <a:xfrm>
          <a:off x="3815589" y="544521"/>
          <a:ext cx="1084106" cy="1084106"/>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9F0CC90-A4EC-473D-8D08-B4C67644152B}">
      <dsp:nvSpPr>
        <dsp:cNvPr id="0" name=""/>
        <dsp:cNvSpPr/>
      </dsp:nvSpPr>
      <dsp:spPr>
        <a:xfrm>
          <a:off x="3153079" y="2246226"/>
          <a:ext cx="2409125" cy="241479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711200">
            <a:lnSpc>
              <a:spcPct val="100000"/>
            </a:lnSpc>
            <a:spcBef>
              <a:spcPct val="0"/>
            </a:spcBef>
            <a:spcAft>
              <a:spcPct val="35000"/>
            </a:spcAft>
            <a:buNone/>
          </a:pPr>
          <a:r>
            <a:rPr lang="en-US" sz="1600" b="1" kern="1200" dirty="0"/>
            <a:t>Stakeholders drive program outcomes: </a:t>
          </a:r>
          <a:r>
            <a:rPr lang="en-US" sz="1400" kern="1200" dirty="0"/>
            <a:t>The networks formed by stakeholders—from governments to communities—are critical. Evaluating these networks ensures their influence on implementation is fully understood, maximizing program impact.</a:t>
          </a:r>
        </a:p>
      </dsp:txBody>
      <dsp:txXfrm>
        <a:off x="3153079" y="2246226"/>
        <a:ext cx="2409125" cy="2414794"/>
      </dsp:txXfrm>
    </dsp:sp>
    <dsp:sp modelId="{5C8CDC58-CF1B-4750-B5C7-6228EA96A178}">
      <dsp:nvSpPr>
        <dsp:cNvPr id="0" name=""/>
        <dsp:cNvSpPr/>
      </dsp:nvSpPr>
      <dsp:spPr>
        <a:xfrm>
          <a:off x="6646311" y="544521"/>
          <a:ext cx="1084106" cy="1084106"/>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A0F8F448-0D60-4384-8BB8-52313383BDF4}">
      <dsp:nvSpPr>
        <dsp:cNvPr id="0" name=""/>
        <dsp:cNvSpPr/>
      </dsp:nvSpPr>
      <dsp:spPr>
        <a:xfrm>
          <a:off x="5983801" y="2246226"/>
          <a:ext cx="2409125" cy="241479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711200">
            <a:lnSpc>
              <a:spcPct val="100000"/>
            </a:lnSpc>
            <a:spcBef>
              <a:spcPct val="0"/>
            </a:spcBef>
            <a:spcAft>
              <a:spcPct val="35000"/>
            </a:spcAft>
            <a:buNone/>
          </a:pPr>
          <a:r>
            <a:rPr lang="en-US" sz="1600" b="1" kern="1200" dirty="0"/>
            <a:t>Knowledge-sharing fuels innovation and growth: </a:t>
          </a:r>
          <a:r>
            <a:rPr lang="en-US" sz="1400" kern="1200" dirty="0"/>
            <a:t>Sustained knowledge-sharing across networks spreads best practices, enhances capacity, and drives continuous innovation, ensuring long-term success across regions.</a:t>
          </a:r>
        </a:p>
      </dsp:txBody>
      <dsp:txXfrm>
        <a:off x="5983801" y="2246226"/>
        <a:ext cx="2409125" cy="2414794"/>
      </dsp:txXfrm>
    </dsp:sp>
    <dsp:sp modelId="{DBD8C247-7934-450A-8472-12865B3A0549}">
      <dsp:nvSpPr>
        <dsp:cNvPr id="0" name=""/>
        <dsp:cNvSpPr/>
      </dsp:nvSpPr>
      <dsp:spPr>
        <a:xfrm>
          <a:off x="9477033" y="544521"/>
          <a:ext cx="1084106" cy="1084106"/>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B75737FB-279A-4F14-A322-BD07A9402867}">
      <dsp:nvSpPr>
        <dsp:cNvPr id="0" name=""/>
        <dsp:cNvSpPr/>
      </dsp:nvSpPr>
      <dsp:spPr>
        <a:xfrm>
          <a:off x="8814524" y="2246226"/>
          <a:ext cx="2409125" cy="241479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711200">
            <a:lnSpc>
              <a:spcPct val="100000"/>
            </a:lnSpc>
            <a:spcBef>
              <a:spcPct val="0"/>
            </a:spcBef>
            <a:spcAft>
              <a:spcPct val="35000"/>
            </a:spcAft>
            <a:buNone/>
          </a:pPr>
          <a:r>
            <a:rPr lang="en-US" sz="1600" b="1" kern="1200" dirty="0"/>
            <a:t>Sustainable learning ensures lasting impact: </a:t>
          </a:r>
          <a:r>
            <a:rPr lang="en-US" sz="1400" kern="1200" dirty="0"/>
            <a:t>By fostering continuous learning and adaptability, sustainable learning preserves knowledge beyond the program's lifecycle, driving informed decisions and enabling resilience in an ever-changing global landscape.</a:t>
          </a:r>
        </a:p>
      </dsp:txBody>
      <dsp:txXfrm>
        <a:off x="8814524" y="2246226"/>
        <a:ext cx="2409125" cy="241479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3B295B5-E5CD-4C72-B3A4-00D1EBD196E6}">
      <dsp:nvSpPr>
        <dsp:cNvPr id="0" name=""/>
        <dsp:cNvSpPr/>
      </dsp:nvSpPr>
      <dsp:spPr>
        <a:xfrm>
          <a:off x="37176" y="4988"/>
          <a:ext cx="3709980" cy="927495"/>
        </a:xfrm>
        <a:prstGeom prst="roundRect">
          <a:avLst>
            <a:gd name="adj" fmla="val 10000"/>
          </a:avLst>
        </a:prstGeom>
        <a:solidFill>
          <a:schemeClr val="lt1">
            <a:hueOff val="0"/>
            <a:satOff val="0"/>
            <a:lumOff val="0"/>
            <a:alphaOff val="0"/>
          </a:schemeClr>
        </a:solidFill>
        <a:ln w="19050" cap="flat" cmpd="sng" algn="ctr">
          <a:solidFill>
            <a:schemeClr val="accent4">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b="1" kern="1200" dirty="0"/>
            <a:t>Map Relationships: </a:t>
          </a:r>
          <a:r>
            <a:rPr lang="en-US" sz="1600" kern="1200" dirty="0"/>
            <a:t>Understand how knowledge flows between actors and regions.</a:t>
          </a:r>
        </a:p>
      </dsp:txBody>
      <dsp:txXfrm>
        <a:off x="64341" y="32153"/>
        <a:ext cx="3655650" cy="873165"/>
      </dsp:txXfrm>
    </dsp:sp>
    <dsp:sp modelId="{DC2696F6-5BA5-44B4-90FC-0FCC6E3E75A5}">
      <dsp:nvSpPr>
        <dsp:cNvPr id="0" name=""/>
        <dsp:cNvSpPr/>
      </dsp:nvSpPr>
      <dsp:spPr>
        <a:xfrm rot="5400000">
          <a:off x="1718261" y="955671"/>
          <a:ext cx="347810" cy="417372"/>
        </a:xfrm>
        <a:prstGeom prst="rightArrow">
          <a:avLst>
            <a:gd name="adj1" fmla="val 60000"/>
            <a:gd name="adj2" fmla="val 50000"/>
          </a:avLst>
        </a:prstGeom>
        <a:solidFill>
          <a:schemeClr val="accent4">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711200">
            <a:lnSpc>
              <a:spcPct val="90000"/>
            </a:lnSpc>
            <a:spcBef>
              <a:spcPct val="0"/>
            </a:spcBef>
            <a:spcAft>
              <a:spcPct val="35000"/>
            </a:spcAft>
            <a:buNone/>
          </a:pPr>
          <a:endParaRPr lang="en-US" sz="1600" kern="1200" dirty="0"/>
        </a:p>
      </dsp:txBody>
      <dsp:txXfrm rot="-5400000">
        <a:off x="1766955" y="990452"/>
        <a:ext cx="250424" cy="243467"/>
      </dsp:txXfrm>
    </dsp:sp>
    <dsp:sp modelId="{9B09188C-70CB-4225-BC8B-04A930F18EB9}">
      <dsp:nvSpPr>
        <dsp:cNvPr id="0" name=""/>
        <dsp:cNvSpPr/>
      </dsp:nvSpPr>
      <dsp:spPr>
        <a:xfrm>
          <a:off x="37176" y="1396231"/>
          <a:ext cx="3709980" cy="927495"/>
        </a:xfrm>
        <a:prstGeom prst="roundRect">
          <a:avLst>
            <a:gd name="adj" fmla="val 10000"/>
          </a:avLst>
        </a:prstGeom>
        <a:solidFill>
          <a:schemeClr val="lt1">
            <a:hueOff val="0"/>
            <a:satOff val="0"/>
            <a:lumOff val="0"/>
            <a:alphaOff val="0"/>
          </a:schemeClr>
        </a:solidFill>
        <a:ln w="19050" cap="flat" cmpd="sng" algn="ctr">
          <a:solidFill>
            <a:schemeClr val="accent4">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b="1" kern="1200" dirty="0"/>
            <a:t>Identify Key Influencers: </a:t>
          </a:r>
          <a:r>
            <a:rPr lang="en-US" sz="1600" kern="1200" dirty="0"/>
            <a:t>Pinpoint critical knowledge hubs and influencers within the network.</a:t>
          </a:r>
        </a:p>
      </dsp:txBody>
      <dsp:txXfrm>
        <a:off x="64341" y="1423396"/>
        <a:ext cx="3655650" cy="873165"/>
      </dsp:txXfrm>
    </dsp:sp>
    <dsp:sp modelId="{EBB3FD4A-68E4-4C82-BC92-19258974FB6C}">
      <dsp:nvSpPr>
        <dsp:cNvPr id="0" name=""/>
        <dsp:cNvSpPr/>
      </dsp:nvSpPr>
      <dsp:spPr>
        <a:xfrm rot="5400000">
          <a:off x="1718261" y="2346914"/>
          <a:ext cx="347810" cy="417372"/>
        </a:xfrm>
        <a:prstGeom prst="rightArrow">
          <a:avLst>
            <a:gd name="adj1" fmla="val 60000"/>
            <a:gd name="adj2" fmla="val 50000"/>
          </a:avLst>
        </a:prstGeom>
        <a:solidFill>
          <a:schemeClr val="accent4">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711200">
            <a:lnSpc>
              <a:spcPct val="90000"/>
            </a:lnSpc>
            <a:spcBef>
              <a:spcPct val="0"/>
            </a:spcBef>
            <a:spcAft>
              <a:spcPct val="35000"/>
            </a:spcAft>
            <a:buNone/>
          </a:pPr>
          <a:endParaRPr lang="en-US" sz="1600" kern="1200" dirty="0"/>
        </a:p>
      </dsp:txBody>
      <dsp:txXfrm rot="-5400000">
        <a:off x="1766955" y="2381695"/>
        <a:ext cx="250424" cy="243467"/>
      </dsp:txXfrm>
    </dsp:sp>
    <dsp:sp modelId="{4ED90AB6-2D1A-464B-A705-0D869B80DA40}">
      <dsp:nvSpPr>
        <dsp:cNvPr id="0" name=""/>
        <dsp:cNvSpPr/>
      </dsp:nvSpPr>
      <dsp:spPr>
        <a:xfrm>
          <a:off x="37176" y="2787474"/>
          <a:ext cx="3709980" cy="927495"/>
        </a:xfrm>
        <a:prstGeom prst="roundRect">
          <a:avLst>
            <a:gd name="adj" fmla="val 10000"/>
          </a:avLst>
        </a:prstGeom>
        <a:solidFill>
          <a:schemeClr val="lt1">
            <a:hueOff val="0"/>
            <a:satOff val="0"/>
            <a:lumOff val="0"/>
            <a:alphaOff val="0"/>
          </a:schemeClr>
        </a:solidFill>
        <a:ln w="19050" cap="flat" cmpd="sng" algn="ctr">
          <a:solidFill>
            <a:schemeClr val="accent4">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b="1" kern="1200" dirty="0"/>
            <a:t>Analyze Information Flow: </a:t>
          </a:r>
          <a:r>
            <a:rPr lang="en-US" sz="1600" kern="1200" dirty="0"/>
            <a:t>Detect barriers and bottlenecks that hinder knowledge sharing.</a:t>
          </a:r>
        </a:p>
      </dsp:txBody>
      <dsp:txXfrm>
        <a:off x="64341" y="2814639"/>
        <a:ext cx="3655650" cy="873165"/>
      </dsp:txXfrm>
    </dsp:sp>
    <dsp:sp modelId="{359E08D9-66CE-4AFA-81BD-8D9BB0842F00}">
      <dsp:nvSpPr>
        <dsp:cNvPr id="0" name=""/>
        <dsp:cNvSpPr/>
      </dsp:nvSpPr>
      <dsp:spPr>
        <a:xfrm rot="5400000">
          <a:off x="1718261" y="3738156"/>
          <a:ext cx="347810" cy="417372"/>
        </a:xfrm>
        <a:prstGeom prst="rightArrow">
          <a:avLst>
            <a:gd name="adj1" fmla="val 60000"/>
            <a:gd name="adj2" fmla="val 50000"/>
          </a:avLst>
        </a:prstGeom>
        <a:solidFill>
          <a:schemeClr val="accent4">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711200">
            <a:lnSpc>
              <a:spcPct val="90000"/>
            </a:lnSpc>
            <a:spcBef>
              <a:spcPct val="0"/>
            </a:spcBef>
            <a:spcAft>
              <a:spcPct val="35000"/>
            </a:spcAft>
            <a:buNone/>
          </a:pPr>
          <a:endParaRPr lang="en-US" sz="1600" kern="1200" dirty="0"/>
        </a:p>
      </dsp:txBody>
      <dsp:txXfrm rot="-5400000">
        <a:off x="1766955" y="3772937"/>
        <a:ext cx="250424" cy="243467"/>
      </dsp:txXfrm>
    </dsp:sp>
    <dsp:sp modelId="{75412EC0-4B59-4A22-BDA8-EFBCFDEFC72C}">
      <dsp:nvSpPr>
        <dsp:cNvPr id="0" name=""/>
        <dsp:cNvSpPr/>
      </dsp:nvSpPr>
      <dsp:spPr>
        <a:xfrm>
          <a:off x="37176" y="4178716"/>
          <a:ext cx="3709980" cy="927495"/>
        </a:xfrm>
        <a:prstGeom prst="roundRect">
          <a:avLst>
            <a:gd name="adj" fmla="val 10000"/>
          </a:avLst>
        </a:prstGeom>
        <a:solidFill>
          <a:schemeClr val="lt1">
            <a:hueOff val="0"/>
            <a:satOff val="0"/>
            <a:lumOff val="0"/>
            <a:alphaOff val="0"/>
          </a:schemeClr>
        </a:solidFill>
        <a:ln w="19050" cap="flat" cmpd="sng" algn="ctr">
          <a:solidFill>
            <a:schemeClr val="accent4">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b="1" kern="1200" dirty="0"/>
            <a:t>Sustain and Scale Learning: </a:t>
          </a:r>
          <a:r>
            <a:rPr lang="en-US" sz="1600" kern="1200" dirty="0"/>
            <a:t>Ensure that learning processes are maintained and expanded across regions, even beyond the program's duration.</a:t>
          </a:r>
        </a:p>
      </dsp:txBody>
      <dsp:txXfrm>
        <a:off x="64341" y="4205881"/>
        <a:ext cx="3655650" cy="873165"/>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DDC59BC-CA3E-4770-8612-8286A5381B09}">
      <dsp:nvSpPr>
        <dsp:cNvPr id="0" name=""/>
        <dsp:cNvSpPr/>
      </dsp:nvSpPr>
      <dsp:spPr>
        <a:xfrm>
          <a:off x="5262" y="311289"/>
          <a:ext cx="513843" cy="513843"/>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04987FB6-360A-44DC-8149-FD8EE1274784}">
      <dsp:nvSpPr>
        <dsp:cNvPr id="0" name=""/>
        <dsp:cNvSpPr/>
      </dsp:nvSpPr>
      <dsp:spPr>
        <a:xfrm>
          <a:off x="5262" y="1009083"/>
          <a:ext cx="1468125" cy="64355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l" defTabSz="622300">
            <a:lnSpc>
              <a:spcPct val="100000"/>
            </a:lnSpc>
            <a:spcBef>
              <a:spcPct val="0"/>
            </a:spcBef>
            <a:spcAft>
              <a:spcPct val="35000"/>
            </a:spcAft>
            <a:buNone/>
            <a:defRPr b="1"/>
          </a:pPr>
          <a:r>
            <a:rPr lang="en-US" sz="1400" kern="1200" dirty="0"/>
            <a:t>Social Network Theory</a:t>
          </a:r>
        </a:p>
      </dsp:txBody>
      <dsp:txXfrm>
        <a:off x="5262" y="1009083"/>
        <a:ext cx="1468125" cy="643559"/>
      </dsp:txXfrm>
    </dsp:sp>
    <dsp:sp modelId="{78F6680F-87F5-4964-930C-6E6AE26CA0AA}">
      <dsp:nvSpPr>
        <dsp:cNvPr id="0" name=""/>
        <dsp:cNvSpPr/>
      </dsp:nvSpPr>
      <dsp:spPr>
        <a:xfrm>
          <a:off x="5262" y="1738201"/>
          <a:ext cx="1468125" cy="285100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l" defTabSz="622300">
            <a:lnSpc>
              <a:spcPct val="100000"/>
            </a:lnSpc>
            <a:spcBef>
              <a:spcPct val="0"/>
            </a:spcBef>
            <a:spcAft>
              <a:spcPct val="35000"/>
            </a:spcAft>
            <a:buNone/>
          </a:pPr>
          <a:r>
            <a:rPr lang="en-US" sz="1400" b="1" kern="1200" dirty="0"/>
            <a:t>Key Concepts: </a:t>
          </a:r>
          <a:r>
            <a:rPr lang="en-US" sz="1400" kern="1200" dirty="0"/>
            <a:t>Nodes (actors), relationships, centrality, density
</a:t>
          </a:r>
          <a:r>
            <a:rPr lang="en-US" sz="1400" b="1" kern="1200" dirty="0"/>
            <a:t>Importance: </a:t>
          </a:r>
          <a:r>
            <a:rPr lang="en-US" sz="1400" kern="1200" dirty="0"/>
            <a:t>Shows how relationships impact knowledge flow. Identifying key actors helps disseminate information.</a:t>
          </a:r>
        </a:p>
      </dsp:txBody>
      <dsp:txXfrm>
        <a:off x="5262" y="1738201"/>
        <a:ext cx="1468125" cy="2851009"/>
      </dsp:txXfrm>
    </dsp:sp>
    <dsp:sp modelId="{1C6C2579-DDF2-43DE-95F5-C92090E643AA}">
      <dsp:nvSpPr>
        <dsp:cNvPr id="0" name=""/>
        <dsp:cNvSpPr/>
      </dsp:nvSpPr>
      <dsp:spPr>
        <a:xfrm>
          <a:off x="1730309" y="311289"/>
          <a:ext cx="513843" cy="513843"/>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55AB251E-38B8-4F69-801A-BF52C28983E2}">
      <dsp:nvSpPr>
        <dsp:cNvPr id="0" name=""/>
        <dsp:cNvSpPr/>
      </dsp:nvSpPr>
      <dsp:spPr>
        <a:xfrm>
          <a:off x="1730309" y="1009083"/>
          <a:ext cx="1468125" cy="64355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l" defTabSz="622300">
            <a:lnSpc>
              <a:spcPct val="100000"/>
            </a:lnSpc>
            <a:spcBef>
              <a:spcPct val="0"/>
            </a:spcBef>
            <a:spcAft>
              <a:spcPct val="35000"/>
            </a:spcAft>
            <a:buNone/>
            <a:defRPr b="1"/>
          </a:pPr>
          <a:r>
            <a:rPr lang="en-US" sz="1400" kern="1200" dirty="0"/>
            <a:t>Communities of Practice Theory</a:t>
          </a:r>
        </a:p>
      </dsp:txBody>
      <dsp:txXfrm>
        <a:off x="1730309" y="1009083"/>
        <a:ext cx="1468125" cy="643559"/>
      </dsp:txXfrm>
    </dsp:sp>
    <dsp:sp modelId="{D347A4CA-C8B5-4312-B75E-E8F8A454EDC6}">
      <dsp:nvSpPr>
        <dsp:cNvPr id="0" name=""/>
        <dsp:cNvSpPr/>
      </dsp:nvSpPr>
      <dsp:spPr>
        <a:xfrm>
          <a:off x="1730309" y="1738201"/>
          <a:ext cx="1468125" cy="285100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l" defTabSz="622300">
            <a:lnSpc>
              <a:spcPct val="100000"/>
            </a:lnSpc>
            <a:spcBef>
              <a:spcPct val="0"/>
            </a:spcBef>
            <a:spcAft>
              <a:spcPct val="35000"/>
            </a:spcAft>
            <a:buNone/>
          </a:pPr>
          <a:r>
            <a:rPr lang="en-US" sz="1400" b="1" kern="1200" dirty="0"/>
            <a:t>Key Concepts: </a:t>
          </a:r>
          <a:r>
            <a:rPr lang="en-US" sz="1400" kern="1200" dirty="0"/>
            <a:t>Shared domain, community interaction, collective practice
</a:t>
          </a:r>
          <a:r>
            <a:rPr lang="en-US" sz="1400" b="1" kern="1200" dirty="0"/>
            <a:t>Importance: </a:t>
          </a:r>
          <a:r>
            <a:rPr lang="en-US" sz="1400" kern="1200" dirty="0"/>
            <a:t>Highlights the role of informal practitioner networks in peer learning and sustainability post-program.</a:t>
          </a:r>
        </a:p>
      </dsp:txBody>
      <dsp:txXfrm>
        <a:off x="1730309" y="1738201"/>
        <a:ext cx="1468125" cy="2851009"/>
      </dsp:txXfrm>
    </dsp:sp>
    <dsp:sp modelId="{2D5A864B-6C00-4C0F-9BD7-EFB84BFFE264}">
      <dsp:nvSpPr>
        <dsp:cNvPr id="0" name=""/>
        <dsp:cNvSpPr/>
      </dsp:nvSpPr>
      <dsp:spPr>
        <a:xfrm>
          <a:off x="3455356" y="297381"/>
          <a:ext cx="513843" cy="513843"/>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52A7D934-C625-4831-8B95-7726E3C6A27A}">
      <dsp:nvSpPr>
        <dsp:cNvPr id="0" name=""/>
        <dsp:cNvSpPr/>
      </dsp:nvSpPr>
      <dsp:spPr>
        <a:xfrm>
          <a:off x="3455356" y="996379"/>
          <a:ext cx="1468125" cy="64355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l" defTabSz="622300">
            <a:lnSpc>
              <a:spcPct val="100000"/>
            </a:lnSpc>
            <a:spcBef>
              <a:spcPct val="0"/>
            </a:spcBef>
            <a:spcAft>
              <a:spcPct val="35000"/>
            </a:spcAft>
            <a:buNone/>
            <a:defRPr b="1"/>
          </a:pPr>
          <a:r>
            <a:rPr lang="en-US" sz="1400" kern="1200" dirty="0"/>
            <a:t>Actor-Network Theory</a:t>
          </a:r>
        </a:p>
      </dsp:txBody>
      <dsp:txXfrm>
        <a:off x="3455356" y="996379"/>
        <a:ext cx="1468125" cy="643559"/>
      </dsp:txXfrm>
    </dsp:sp>
    <dsp:sp modelId="{925511A4-A9A9-495A-A0FF-D27E675B417E}">
      <dsp:nvSpPr>
        <dsp:cNvPr id="0" name=""/>
        <dsp:cNvSpPr/>
      </dsp:nvSpPr>
      <dsp:spPr>
        <a:xfrm>
          <a:off x="3455356" y="1726056"/>
          <a:ext cx="1468125" cy="287706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l" defTabSz="622300">
            <a:lnSpc>
              <a:spcPct val="100000"/>
            </a:lnSpc>
            <a:spcBef>
              <a:spcPct val="0"/>
            </a:spcBef>
            <a:spcAft>
              <a:spcPct val="35000"/>
            </a:spcAft>
            <a:buNone/>
          </a:pPr>
          <a:r>
            <a:rPr lang="en-US" sz="1400" b="1" kern="1200" dirty="0"/>
            <a:t>Key Concepts: </a:t>
          </a:r>
          <a:r>
            <a:rPr lang="en-US" sz="1400" kern="1200" dirty="0"/>
            <a:t>Human and non-human actors, alignment, translation
</a:t>
          </a:r>
          <a:r>
            <a:rPr lang="en-US" sz="1400" b="1" kern="1200" dirty="0"/>
            <a:t>Importance: </a:t>
          </a:r>
          <a:r>
            <a:rPr lang="en-US" sz="1400" kern="1200" dirty="0"/>
            <a:t>Explores the interactions between human and non-human elements (e.g., technology) in knowledge networks.</a:t>
          </a:r>
        </a:p>
      </dsp:txBody>
      <dsp:txXfrm>
        <a:off x="3455356" y="1726056"/>
        <a:ext cx="1468125" cy="2877061"/>
      </dsp:txXfrm>
    </dsp:sp>
    <dsp:sp modelId="{9470F3CE-11C6-493F-B24D-B9BD18FB9033}">
      <dsp:nvSpPr>
        <dsp:cNvPr id="0" name=""/>
        <dsp:cNvSpPr/>
      </dsp:nvSpPr>
      <dsp:spPr>
        <a:xfrm>
          <a:off x="5180403" y="297381"/>
          <a:ext cx="513843" cy="513843"/>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444F7ED1-00E5-457D-8093-0054C8D1B22C}">
      <dsp:nvSpPr>
        <dsp:cNvPr id="0" name=""/>
        <dsp:cNvSpPr/>
      </dsp:nvSpPr>
      <dsp:spPr>
        <a:xfrm>
          <a:off x="5180403" y="996379"/>
          <a:ext cx="1468125" cy="64355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l" defTabSz="622300">
            <a:lnSpc>
              <a:spcPct val="100000"/>
            </a:lnSpc>
            <a:spcBef>
              <a:spcPct val="0"/>
            </a:spcBef>
            <a:spcAft>
              <a:spcPct val="35000"/>
            </a:spcAft>
            <a:buNone/>
            <a:defRPr b="1"/>
          </a:pPr>
          <a:r>
            <a:rPr lang="en-US" sz="1400" kern="1200" dirty="0"/>
            <a:t>Knowledge Network Theory</a:t>
          </a:r>
        </a:p>
      </dsp:txBody>
      <dsp:txXfrm>
        <a:off x="5180403" y="996379"/>
        <a:ext cx="1468125" cy="643559"/>
      </dsp:txXfrm>
    </dsp:sp>
    <dsp:sp modelId="{8E7B4F2C-4361-4B89-AF73-C295768C569C}">
      <dsp:nvSpPr>
        <dsp:cNvPr id="0" name=""/>
        <dsp:cNvSpPr/>
      </dsp:nvSpPr>
      <dsp:spPr>
        <a:xfrm>
          <a:off x="5180403" y="1726056"/>
          <a:ext cx="1468125" cy="287706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l" defTabSz="622300">
            <a:lnSpc>
              <a:spcPct val="100000"/>
            </a:lnSpc>
            <a:spcBef>
              <a:spcPct val="0"/>
            </a:spcBef>
            <a:spcAft>
              <a:spcPct val="35000"/>
            </a:spcAft>
            <a:buNone/>
          </a:pPr>
          <a:r>
            <a:rPr lang="en-US" sz="1400" b="1" kern="1200" dirty="0"/>
            <a:t>Key Concepts:</a:t>
          </a:r>
          <a:r>
            <a:rPr lang="en-US" sz="1400" kern="1200" dirty="0"/>
            <a:t> Knowledge nodes, brokers, transfer
</a:t>
          </a:r>
          <a:r>
            <a:rPr lang="en-US" sz="1400" b="1" kern="1200" dirty="0"/>
            <a:t>Importance: </a:t>
          </a:r>
          <a:r>
            <a:rPr lang="en-US" sz="1400" kern="1200" dirty="0"/>
            <a:t>Focuses on how information flows and how brokers prevent knowledge silos in large programs.</a:t>
          </a:r>
        </a:p>
      </dsp:txBody>
      <dsp:txXfrm>
        <a:off x="5180403" y="1726056"/>
        <a:ext cx="1468125" cy="2877061"/>
      </dsp:txXfrm>
    </dsp:sp>
    <dsp:sp modelId="{CBFB8EAA-A2B0-4691-9AC2-1B108C2DA180}">
      <dsp:nvSpPr>
        <dsp:cNvPr id="0" name=""/>
        <dsp:cNvSpPr/>
      </dsp:nvSpPr>
      <dsp:spPr>
        <a:xfrm>
          <a:off x="6905449" y="297381"/>
          <a:ext cx="513843" cy="513843"/>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1FB35E0-B7A1-4CA8-8F54-88681AC1C0A8}">
      <dsp:nvSpPr>
        <dsp:cNvPr id="0" name=""/>
        <dsp:cNvSpPr/>
      </dsp:nvSpPr>
      <dsp:spPr>
        <a:xfrm>
          <a:off x="6905449" y="996379"/>
          <a:ext cx="1468125" cy="64355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l" defTabSz="622300">
            <a:lnSpc>
              <a:spcPct val="100000"/>
            </a:lnSpc>
            <a:spcBef>
              <a:spcPct val="0"/>
            </a:spcBef>
            <a:spcAft>
              <a:spcPct val="35000"/>
            </a:spcAft>
            <a:buNone/>
            <a:defRPr b="1"/>
          </a:pPr>
          <a:r>
            <a:rPr lang="en-US" sz="1400" kern="1200" dirty="0"/>
            <a:t>Diffusion of Innovations Theory</a:t>
          </a:r>
        </a:p>
      </dsp:txBody>
      <dsp:txXfrm>
        <a:off x="6905449" y="996379"/>
        <a:ext cx="1468125" cy="643559"/>
      </dsp:txXfrm>
    </dsp:sp>
    <dsp:sp modelId="{8768C7F2-3ADD-46DB-92A0-33E7C9BAA379}">
      <dsp:nvSpPr>
        <dsp:cNvPr id="0" name=""/>
        <dsp:cNvSpPr/>
      </dsp:nvSpPr>
      <dsp:spPr>
        <a:xfrm>
          <a:off x="6905449" y="1726056"/>
          <a:ext cx="1468125" cy="287706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l" defTabSz="622300">
            <a:lnSpc>
              <a:spcPct val="100000"/>
            </a:lnSpc>
            <a:spcBef>
              <a:spcPct val="0"/>
            </a:spcBef>
            <a:spcAft>
              <a:spcPct val="35000"/>
            </a:spcAft>
            <a:buNone/>
          </a:pPr>
          <a:r>
            <a:rPr lang="en-US" sz="1400" b="1" kern="1200" dirty="0"/>
            <a:t>Key Concepts: </a:t>
          </a:r>
          <a:r>
            <a:rPr lang="en-US" sz="1400" kern="1200" dirty="0"/>
            <a:t>Early adopters, tipping point, laggards
</a:t>
          </a:r>
          <a:r>
            <a:rPr lang="en-US" sz="1400" b="1" kern="1200" dirty="0"/>
            <a:t>Importance: </a:t>
          </a:r>
          <a:r>
            <a:rPr lang="en-US" sz="1400" kern="1200" dirty="0"/>
            <a:t>Explains the spread of innovations or practices and helps analyze the adoption process in programs.</a:t>
          </a:r>
        </a:p>
      </dsp:txBody>
      <dsp:txXfrm>
        <a:off x="6905449" y="1726056"/>
        <a:ext cx="1468125" cy="2877061"/>
      </dsp:txXfrm>
    </dsp:sp>
    <dsp:sp modelId="{1612C948-2E2A-4769-B189-711B703D27A6}">
      <dsp:nvSpPr>
        <dsp:cNvPr id="0" name=""/>
        <dsp:cNvSpPr/>
      </dsp:nvSpPr>
      <dsp:spPr>
        <a:xfrm>
          <a:off x="8630496" y="297381"/>
          <a:ext cx="513843" cy="513843"/>
        </a:xfrm>
        <a:prstGeom prst="rect">
          <a:avLst/>
        </a:prstGeom>
        <a:blipFill>
          <a:blip xmlns:r="http://schemas.openxmlformats.org/officeDocument/2006/relationships"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a:blip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9BE3366C-29F6-467E-A890-3238E7E90555}">
      <dsp:nvSpPr>
        <dsp:cNvPr id="0" name=""/>
        <dsp:cNvSpPr/>
      </dsp:nvSpPr>
      <dsp:spPr>
        <a:xfrm>
          <a:off x="8630496" y="996379"/>
          <a:ext cx="1468125" cy="64355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l" defTabSz="622300">
            <a:lnSpc>
              <a:spcPct val="100000"/>
            </a:lnSpc>
            <a:spcBef>
              <a:spcPct val="0"/>
            </a:spcBef>
            <a:spcAft>
              <a:spcPct val="35000"/>
            </a:spcAft>
            <a:buNone/>
            <a:defRPr b="1"/>
          </a:pPr>
          <a:r>
            <a:rPr lang="en-US" sz="1400" kern="1200" dirty="0"/>
            <a:t>Complex Adaptive Systems Theory</a:t>
          </a:r>
        </a:p>
      </dsp:txBody>
      <dsp:txXfrm>
        <a:off x="8630496" y="996379"/>
        <a:ext cx="1468125" cy="643559"/>
      </dsp:txXfrm>
    </dsp:sp>
    <dsp:sp modelId="{12C4DF3F-8808-4DE7-A63F-1F09F840457D}">
      <dsp:nvSpPr>
        <dsp:cNvPr id="0" name=""/>
        <dsp:cNvSpPr/>
      </dsp:nvSpPr>
      <dsp:spPr>
        <a:xfrm>
          <a:off x="8630496" y="1726056"/>
          <a:ext cx="1468125" cy="287706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l" defTabSz="622300">
            <a:lnSpc>
              <a:spcPct val="100000"/>
            </a:lnSpc>
            <a:spcBef>
              <a:spcPct val="0"/>
            </a:spcBef>
            <a:spcAft>
              <a:spcPct val="35000"/>
            </a:spcAft>
            <a:buNone/>
          </a:pPr>
          <a:r>
            <a:rPr lang="en-US" sz="1400" b="1" kern="1200" dirty="0"/>
            <a:t>Key Concepts: </a:t>
          </a:r>
          <a:r>
            <a:rPr lang="en-US" sz="1400" kern="1200" dirty="0"/>
            <a:t>Agents, adaptation, self-organization
</a:t>
          </a:r>
          <a:r>
            <a:rPr lang="en-US" sz="1400" b="1" kern="1200" dirty="0"/>
            <a:t>Importance: </a:t>
          </a:r>
          <a:r>
            <a:rPr lang="en-US" sz="1400" kern="1200" dirty="0"/>
            <a:t>Relevant in dynamic environments like disaster recovery, where adaptability is key.</a:t>
          </a:r>
        </a:p>
      </dsp:txBody>
      <dsp:txXfrm>
        <a:off x="8630496" y="1726056"/>
        <a:ext cx="1468125" cy="2877061"/>
      </dsp:txXfrm>
    </dsp:sp>
    <dsp:sp modelId="{FA7D8C75-7A0A-45DA-A763-09C6C3BFC511}">
      <dsp:nvSpPr>
        <dsp:cNvPr id="0" name=""/>
        <dsp:cNvSpPr/>
      </dsp:nvSpPr>
      <dsp:spPr>
        <a:xfrm>
          <a:off x="10355543" y="297381"/>
          <a:ext cx="513843" cy="513843"/>
        </a:xfrm>
        <a:prstGeom prst="rect">
          <a:avLst/>
        </a:prstGeom>
        <a:blipFill>
          <a:blip xmlns:r="http://schemas.openxmlformats.org/officeDocument/2006/relationships"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a:blip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50AF39F-E28B-4BF4-829F-A79C71DFAA02}">
      <dsp:nvSpPr>
        <dsp:cNvPr id="0" name=""/>
        <dsp:cNvSpPr/>
      </dsp:nvSpPr>
      <dsp:spPr>
        <a:xfrm>
          <a:off x="10355543" y="996379"/>
          <a:ext cx="1468125" cy="64355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l" defTabSz="622300">
            <a:lnSpc>
              <a:spcPct val="100000"/>
            </a:lnSpc>
            <a:spcBef>
              <a:spcPct val="0"/>
            </a:spcBef>
            <a:spcAft>
              <a:spcPct val="35000"/>
            </a:spcAft>
            <a:buNone/>
            <a:defRPr b="1"/>
          </a:pPr>
          <a:r>
            <a:rPr lang="en-US" sz="1400" kern="1200" dirty="0"/>
            <a:t>Resource Dependency Theory</a:t>
          </a:r>
        </a:p>
      </dsp:txBody>
      <dsp:txXfrm>
        <a:off x="10355543" y="996379"/>
        <a:ext cx="1468125" cy="643559"/>
      </dsp:txXfrm>
    </dsp:sp>
    <dsp:sp modelId="{314F84A3-A0BC-4044-9CBA-4838F7AF6C52}">
      <dsp:nvSpPr>
        <dsp:cNvPr id="0" name=""/>
        <dsp:cNvSpPr/>
      </dsp:nvSpPr>
      <dsp:spPr>
        <a:xfrm>
          <a:off x="10355543" y="1726056"/>
          <a:ext cx="1468125" cy="287706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l" defTabSz="622300">
            <a:lnSpc>
              <a:spcPct val="100000"/>
            </a:lnSpc>
            <a:spcBef>
              <a:spcPct val="0"/>
            </a:spcBef>
            <a:spcAft>
              <a:spcPct val="35000"/>
            </a:spcAft>
            <a:buNone/>
          </a:pPr>
          <a:r>
            <a:rPr lang="en-US" sz="1400" b="1" kern="1200" dirty="0"/>
            <a:t>Key Concepts: </a:t>
          </a:r>
          <a:r>
            <a:rPr lang="en-US" sz="1400" kern="1200" dirty="0"/>
            <a:t>Power dynamics, resource exchange, dependencies
</a:t>
          </a:r>
          <a:r>
            <a:rPr lang="en-US" sz="1400" b="1" kern="1200" dirty="0"/>
            <a:t>Importance: </a:t>
          </a:r>
          <a:r>
            <a:rPr lang="en-US" sz="1400" kern="1200" dirty="0"/>
            <a:t>Examines how resource exchanges influence knowledge sharing and power dynamics.</a:t>
          </a:r>
        </a:p>
      </dsp:txBody>
      <dsp:txXfrm>
        <a:off x="10355543" y="1726056"/>
        <a:ext cx="1468125" cy="2877061"/>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2E9B419-B5D1-4C93-A85D-28A299C36D03}">
      <dsp:nvSpPr>
        <dsp:cNvPr id="0" name=""/>
        <dsp:cNvSpPr/>
      </dsp:nvSpPr>
      <dsp:spPr>
        <a:xfrm>
          <a:off x="3676" y="505533"/>
          <a:ext cx="1841383" cy="736553"/>
        </a:xfrm>
        <a:prstGeom prst="chevron">
          <a:avLst/>
        </a:prstGeom>
        <a:solidFill>
          <a:schemeClr val="lt1">
            <a:hueOff val="0"/>
            <a:satOff val="0"/>
            <a:lumOff val="0"/>
            <a:alphaOff val="0"/>
          </a:schemeClr>
        </a:solidFill>
        <a:ln w="19050" cap="flat" cmpd="sng" algn="ctr">
          <a:solidFill>
            <a:schemeClr val="accent3">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6007" tIns="18669" rIns="18669" bIns="18669" numCol="1" spcCol="1270" anchor="ctr" anchorCtr="0">
          <a:noAutofit/>
        </a:bodyPr>
        <a:lstStyle/>
        <a:p>
          <a:pPr marL="0" lvl="0" indent="0" algn="ctr" defTabSz="622300">
            <a:lnSpc>
              <a:spcPct val="90000"/>
            </a:lnSpc>
            <a:spcBef>
              <a:spcPct val="0"/>
            </a:spcBef>
            <a:spcAft>
              <a:spcPct val="35000"/>
            </a:spcAft>
            <a:buNone/>
          </a:pPr>
          <a:r>
            <a:rPr lang="en-US" sz="1400" kern="1200" dirty="0"/>
            <a:t>Formative Evaluation</a:t>
          </a:r>
        </a:p>
      </dsp:txBody>
      <dsp:txXfrm>
        <a:off x="371953" y="505533"/>
        <a:ext cx="1104830" cy="736553"/>
      </dsp:txXfrm>
    </dsp:sp>
    <dsp:sp modelId="{AC27FE53-924D-4357-A8A2-7341D3113338}">
      <dsp:nvSpPr>
        <dsp:cNvPr id="0" name=""/>
        <dsp:cNvSpPr/>
      </dsp:nvSpPr>
      <dsp:spPr>
        <a:xfrm>
          <a:off x="1660921" y="505533"/>
          <a:ext cx="2002117" cy="736553"/>
        </a:xfrm>
        <a:prstGeom prst="chevron">
          <a:avLst/>
        </a:prstGeom>
        <a:solidFill>
          <a:schemeClr val="lt1">
            <a:hueOff val="0"/>
            <a:satOff val="0"/>
            <a:lumOff val="0"/>
            <a:alphaOff val="0"/>
          </a:schemeClr>
        </a:solidFill>
        <a:ln w="19050" cap="flat" cmpd="sng" algn="ctr">
          <a:solidFill>
            <a:schemeClr val="accent3">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6007" tIns="18669" rIns="18669" bIns="18669" numCol="1" spcCol="1270" anchor="ctr" anchorCtr="0">
          <a:noAutofit/>
        </a:bodyPr>
        <a:lstStyle/>
        <a:p>
          <a:pPr marL="0" lvl="0" indent="0" algn="ctr" defTabSz="622300">
            <a:lnSpc>
              <a:spcPct val="90000"/>
            </a:lnSpc>
            <a:spcBef>
              <a:spcPct val="0"/>
            </a:spcBef>
            <a:spcAft>
              <a:spcPct val="35000"/>
            </a:spcAft>
            <a:buNone/>
          </a:pPr>
          <a:r>
            <a:rPr lang="en-US" sz="1400" kern="1200" dirty="0"/>
            <a:t>Developmental Evaluation</a:t>
          </a:r>
        </a:p>
      </dsp:txBody>
      <dsp:txXfrm>
        <a:off x="2029198" y="505533"/>
        <a:ext cx="1265564" cy="736553"/>
      </dsp:txXfrm>
    </dsp:sp>
    <dsp:sp modelId="{B28F5583-FF64-4DBA-88B8-4E98F0572280}">
      <dsp:nvSpPr>
        <dsp:cNvPr id="0" name=""/>
        <dsp:cNvSpPr/>
      </dsp:nvSpPr>
      <dsp:spPr>
        <a:xfrm>
          <a:off x="3478901" y="505533"/>
          <a:ext cx="1841383" cy="736553"/>
        </a:xfrm>
        <a:prstGeom prst="chevron">
          <a:avLst/>
        </a:prstGeom>
        <a:solidFill>
          <a:schemeClr val="lt1">
            <a:hueOff val="0"/>
            <a:satOff val="0"/>
            <a:lumOff val="0"/>
            <a:alphaOff val="0"/>
          </a:schemeClr>
        </a:solidFill>
        <a:ln w="19050" cap="flat" cmpd="sng" algn="ctr">
          <a:solidFill>
            <a:schemeClr val="accent3">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6007" tIns="18669" rIns="18669" bIns="18669" numCol="1" spcCol="1270" anchor="ctr" anchorCtr="0">
          <a:noAutofit/>
        </a:bodyPr>
        <a:lstStyle/>
        <a:p>
          <a:pPr marL="0" lvl="0" indent="0" algn="ctr" defTabSz="622300">
            <a:lnSpc>
              <a:spcPct val="90000"/>
            </a:lnSpc>
            <a:spcBef>
              <a:spcPct val="0"/>
            </a:spcBef>
            <a:spcAft>
              <a:spcPct val="35000"/>
            </a:spcAft>
            <a:buNone/>
          </a:pPr>
          <a:r>
            <a:rPr lang="en-US" sz="1400" kern="1200" dirty="0"/>
            <a:t>Process Evaluation</a:t>
          </a:r>
        </a:p>
      </dsp:txBody>
      <dsp:txXfrm>
        <a:off x="3847178" y="505533"/>
        <a:ext cx="1104830" cy="736553"/>
      </dsp:txXfrm>
    </dsp:sp>
    <dsp:sp modelId="{80CCCC68-17AC-4503-A4E8-3F59112BE7DD}">
      <dsp:nvSpPr>
        <dsp:cNvPr id="0" name=""/>
        <dsp:cNvSpPr/>
      </dsp:nvSpPr>
      <dsp:spPr>
        <a:xfrm>
          <a:off x="5136146" y="505533"/>
          <a:ext cx="1841383" cy="736553"/>
        </a:xfrm>
        <a:prstGeom prst="chevron">
          <a:avLst/>
        </a:prstGeom>
        <a:solidFill>
          <a:schemeClr val="lt1">
            <a:hueOff val="0"/>
            <a:satOff val="0"/>
            <a:lumOff val="0"/>
            <a:alphaOff val="0"/>
          </a:schemeClr>
        </a:solidFill>
        <a:ln w="19050" cap="flat" cmpd="sng" algn="ctr">
          <a:solidFill>
            <a:schemeClr val="accent3">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6007" tIns="18669" rIns="18669" bIns="18669" numCol="1" spcCol="1270" anchor="ctr" anchorCtr="0">
          <a:noAutofit/>
        </a:bodyPr>
        <a:lstStyle/>
        <a:p>
          <a:pPr marL="0" lvl="0" indent="0" algn="ctr" defTabSz="622300">
            <a:lnSpc>
              <a:spcPct val="90000"/>
            </a:lnSpc>
            <a:spcBef>
              <a:spcPct val="0"/>
            </a:spcBef>
            <a:spcAft>
              <a:spcPct val="35000"/>
            </a:spcAft>
            <a:buNone/>
          </a:pPr>
          <a:r>
            <a:rPr lang="en-US" sz="1400" kern="1200" dirty="0"/>
            <a:t>Summative Evaluation</a:t>
          </a:r>
        </a:p>
      </dsp:txBody>
      <dsp:txXfrm>
        <a:off x="5504423" y="505533"/>
        <a:ext cx="1104830" cy="736553"/>
      </dsp:txXfrm>
    </dsp:sp>
    <dsp:sp modelId="{561D0889-9AF8-44DB-86F7-F9E88EE6B36B}">
      <dsp:nvSpPr>
        <dsp:cNvPr id="0" name=""/>
        <dsp:cNvSpPr/>
      </dsp:nvSpPr>
      <dsp:spPr>
        <a:xfrm>
          <a:off x="6793390" y="505533"/>
          <a:ext cx="1841383" cy="736553"/>
        </a:xfrm>
        <a:prstGeom prst="chevron">
          <a:avLst/>
        </a:prstGeom>
        <a:solidFill>
          <a:schemeClr val="lt1">
            <a:hueOff val="0"/>
            <a:satOff val="0"/>
            <a:lumOff val="0"/>
            <a:alphaOff val="0"/>
          </a:schemeClr>
        </a:solidFill>
        <a:ln w="19050" cap="flat" cmpd="sng" algn="ctr">
          <a:solidFill>
            <a:schemeClr val="accent3">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6007" tIns="18669" rIns="18669" bIns="18669" numCol="1" spcCol="1270" anchor="ctr" anchorCtr="0">
          <a:noAutofit/>
        </a:bodyPr>
        <a:lstStyle/>
        <a:p>
          <a:pPr marL="0" lvl="0" indent="0" algn="ctr" defTabSz="622300">
            <a:lnSpc>
              <a:spcPct val="90000"/>
            </a:lnSpc>
            <a:spcBef>
              <a:spcPct val="0"/>
            </a:spcBef>
            <a:spcAft>
              <a:spcPct val="35000"/>
            </a:spcAft>
            <a:buNone/>
          </a:pPr>
          <a:r>
            <a:rPr lang="en-US" sz="1400" kern="1200" dirty="0"/>
            <a:t>Outcome Evaluation</a:t>
          </a:r>
        </a:p>
      </dsp:txBody>
      <dsp:txXfrm>
        <a:off x="7161667" y="505533"/>
        <a:ext cx="1104830" cy="736553"/>
      </dsp:txXfrm>
    </dsp:sp>
    <dsp:sp modelId="{7F812FFB-3A74-459A-B9A1-8CFF1A71C519}">
      <dsp:nvSpPr>
        <dsp:cNvPr id="0" name=""/>
        <dsp:cNvSpPr/>
      </dsp:nvSpPr>
      <dsp:spPr>
        <a:xfrm>
          <a:off x="8450635" y="505533"/>
          <a:ext cx="1841383" cy="736553"/>
        </a:xfrm>
        <a:prstGeom prst="chevron">
          <a:avLst/>
        </a:prstGeom>
        <a:solidFill>
          <a:schemeClr val="lt1">
            <a:hueOff val="0"/>
            <a:satOff val="0"/>
            <a:lumOff val="0"/>
            <a:alphaOff val="0"/>
          </a:schemeClr>
        </a:solidFill>
        <a:ln w="19050" cap="flat" cmpd="sng" algn="ctr">
          <a:solidFill>
            <a:schemeClr val="accent3">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6007" tIns="18669" rIns="18669" bIns="18669" numCol="1" spcCol="1270" anchor="ctr" anchorCtr="0">
          <a:noAutofit/>
        </a:bodyPr>
        <a:lstStyle/>
        <a:p>
          <a:pPr marL="0" lvl="0" indent="0" algn="ctr" defTabSz="622300">
            <a:lnSpc>
              <a:spcPct val="90000"/>
            </a:lnSpc>
            <a:spcBef>
              <a:spcPct val="0"/>
            </a:spcBef>
            <a:spcAft>
              <a:spcPct val="35000"/>
            </a:spcAft>
            <a:buNone/>
          </a:pPr>
          <a:r>
            <a:rPr lang="en-US" sz="1400" kern="1200" dirty="0"/>
            <a:t>Impact Evaluation</a:t>
          </a:r>
        </a:p>
      </dsp:txBody>
      <dsp:txXfrm>
        <a:off x="8818912" y="505533"/>
        <a:ext cx="1104830" cy="736553"/>
      </dsp:txXfrm>
    </dsp:sp>
    <dsp:sp modelId="{CF07EF4B-A869-46F1-BEB1-C710C618EE7A}">
      <dsp:nvSpPr>
        <dsp:cNvPr id="0" name=""/>
        <dsp:cNvSpPr/>
      </dsp:nvSpPr>
      <dsp:spPr>
        <a:xfrm>
          <a:off x="10107880" y="505533"/>
          <a:ext cx="1841383" cy="736553"/>
        </a:xfrm>
        <a:prstGeom prst="chevron">
          <a:avLst/>
        </a:prstGeom>
        <a:solidFill>
          <a:schemeClr val="lt1">
            <a:hueOff val="0"/>
            <a:satOff val="0"/>
            <a:lumOff val="0"/>
            <a:alphaOff val="0"/>
          </a:schemeClr>
        </a:solidFill>
        <a:ln w="19050" cap="flat" cmpd="sng" algn="ctr">
          <a:solidFill>
            <a:schemeClr val="accent3">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6007" tIns="18669" rIns="18669" bIns="18669" numCol="1" spcCol="1270" anchor="ctr" anchorCtr="0">
          <a:noAutofit/>
        </a:bodyPr>
        <a:lstStyle/>
        <a:p>
          <a:pPr marL="0" lvl="0" indent="0" algn="ctr" defTabSz="622300">
            <a:lnSpc>
              <a:spcPct val="90000"/>
            </a:lnSpc>
            <a:spcBef>
              <a:spcPct val="0"/>
            </a:spcBef>
            <a:spcAft>
              <a:spcPct val="35000"/>
            </a:spcAft>
            <a:buNone/>
          </a:pPr>
          <a:r>
            <a:rPr lang="en-US" sz="1400" kern="1200" dirty="0"/>
            <a:t>Economic Evaluation</a:t>
          </a:r>
        </a:p>
      </dsp:txBody>
      <dsp:txXfrm>
        <a:off x="10476157" y="505533"/>
        <a:ext cx="1104830" cy="736553"/>
      </dsp:txXfrm>
    </dsp:sp>
  </dsp:spTree>
</dsp:drawing>
</file>

<file path=ppt/diagrams/layout1.xml><?xml version="1.0" encoding="utf-8"?>
<dgm:layoutDef xmlns:dgm="http://schemas.openxmlformats.org/drawingml/2006/diagram" xmlns:a="http://schemas.openxmlformats.org/drawingml/2006/main" uniqueId="urn:microsoft.com/office/officeart/2018/2/layout/IconLabelList">
  <dgm:title val="Icon Label List"/>
  <dgm:desc val="Use to show non-sequential or grouped chunks of information accompanied by a related visuals. Works best with icons or small pictures with short text ca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snake">
          <dgm:param type="grDir" val="tL"/>
          <dgm:param type="flowDir" val="row"/>
          <dgm:param type="contDir" val="sameDir"/>
          <dgm:param type="off" val="ctr"/>
          <dgm:param type="vertAlign" val="mid"/>
          <dgm:param type="horzAlign" val="ctr"/>
        </dgm:alg>
      </dgm:if>
      <dgm:else name="Name2">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hoose name="Name3">
      <dgm:if name="Name4" axis="ch" ptType="node" func="cnt" op="lte" val="2">
        <dgm:constrLst>
          <dgm:constr type="h" for="ch" forName="compNode" refType="h" fact="0.4"/>
          <dgm:constr type="w" for="ch" forName="compNode" val="120"/>
          <dgm:constr type="w" for="ch" forName="sibTrans" refType="w" refFor="ch" refForName="compNode" fact="0.175"/>
          <dgm:constr type="sp" refType="w" refFor="ch" refForName="compNode" op="equ" fact="0.25"/>
          <dgm:constr type="primFontSz" for="des" ptType="node" op="equ" val="50"/>
          <dgm:constr type="h" for="des" forName="compNode" op="equ"/>
          <dgm:constr type="h" for="des" forName="textRect" op="equ"/>
        </dgm:constrLst>
      </dgm:if>
      <dgm:if name="Name5" axis="ch" ptType="node" func="cnt" op="lte" val="4">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36"/>
          <dgm:constr type="h" for="des" forName="compNode" op="equ"/>
          <dgm:constr type="h" for="des" forName="textRect" op="equ"/>
        </dgm:constrLst>
      </dgm:if>
      <dgm:else name="Name6">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24"/>
          <dgm:constr type="h" for="des" forName="compNode" op="equ"/>
          <dgm:constr type="h" for="des" forName="textRect" op="equ"/>
        </dgm:constrLst>
      </dgm:else>
    </dgm:choose>
    <dgm:ruleLst>
      <dgm:rule type="w" for="ch" forName="compNode" val="50" fact="NaN" max="NaN"/>
    </dgm:ruleLst>
    <dgm:forEach name="Name7" axis="ch" ptType="node">
      <dgm:layoutNode name="compNode">
        <dgm:alg type="composite"/>
        <dgm:shape xmlns:r="http://schemas.openxmlformats.org/officeDocument/2006/relationships" r:blip="">
          <dgm:adjLst/>
        </dgm:shape>
        <dgm:presOf axis="self"/>
        <dgm:constrLst>
          <dgm:constr type="w" for="ch" forName="iconRect" refType="w" fact="0.45"/>
          <dgm:constr type="h" for="ch" forName="iconRect" refType="w" refFor="ch" refForName="iconRect"/>
          <dgm:constr type="ctrX" for="ch" forName="iconRect" refType="w" fact="0.5"/>
          <dgm:constr type="t" for="ch" forName="iconRect"/>
          <dgm:constr type="h" for="ch" forName="spaceRect" refType="h" fact="0.15"/>
          <dgm:constr type="w" for="ch" forName="spaceRect" refType="w"/>
          <dgm:constr type="l" for="ch" forName="spaceRect"/>
          <dgm:constr type="t" for="ch" forName="spaceRect" refType="b" refFor="ch" refForName="iconRect"/>
          <dgm:constr type="h" for="ch" forName="textRect" val="20"/>
          <dgm:constr type="w" for="ch" forName="textRect" refType="w"/>
          <dgm:constr type="l" for="ch" forName="textRect"/>
          <dgm:constr type="t" for="ch" forName="textRect" refType="b" refFor="ch" refForName="spaceRect"/>
        </dgm:constrLst>
        <dgm:ruleLst>
          <dgm:rule type="h" val="INF" fact="NaN" max="NaN"/>
        </dgm:ruleLst>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 type="h" val="INF" fact="NaN" max="NaN"/>
          </dgm:ruleLst>
        </dgm:layoutNode>
      </dgm:layoutNode>
      <dgm:forEach name="Name8"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dgm1612:lstStyle>
    </a:ext>
  </dgm:extLst>
</dgm:layoutDef>
</file>

<file path=ppt/diagrams/layout2.xml><?xml version="1.0" encoding="utf-8"?>
<dgm:layoutDef xmlns:dgm="http://schemas.openxmlformats.org/drawingml/2006/diagram" xmlns:a="http://schemas.openxmlformats.org/drawingml/2006/main" uniqueId="urn:microsoft.com/office/officeart/2005/8/layout/process2">
  <dgm:title val=""/>
  <dgm:desc val=""/>
  <dgm:catLst>
    <dgm:cat type="process"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resizeHandles val="exact"/>
    </dgm:varLst>
    <dgm:alg type="lin">
      <dgm:param type="linDir" val="fromT"/>
    </dgm:alg>
    <dgm:shape xmlns:r="http://schemas.openxmlformats.org/officeDocument/2006/relationships" r:blip="">
      <dgm:adjLst/>
    </dgm:shape>
    <dgm:presOf/>
    <dgm:constrLst>
      <dgm:constr type="h" for="ch" ptType="node" refType="h"/>
      <dgm:constr type="h" for="ch" ptType="sibTrans" refType="h" refFor="ch" refPtType="node" fact="0.5"/>
      <dgm:constr type="w" for="ch" ptType="node"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choose name="Name0">
          <dgm:if name="Name1" axis="root des" ptType="all node" func="maxDepth" op="gt" val="1">
            <dgm:alg type="tx">
              <dgm:param type="parTxLTRAlign" val="l"/>
              <dgm:param type="parTxRTLAlign" val="r"/>
              <dgm:param type="txAnchorVertCh" val="mid"/>
            </dgm:alg>
          </dgm:if>
          <dgm:else name="Name2">
            <dgm:alg type="tx"/>
          </dgm:else>
        </dgm:choose>
        <dgm:shape xmlns:r="http://schemas.openxmlformats.org/officeDocument/2006/relationships" type="roundRect" r:blip="">
          <dgm:adjLst>
            <dgm:adj idx="1" val="0.1"/>
          </dgm:adjLst>
        </dgm:shape>
        <dgm:presOf axis="desOrSelf" ptType="node"/>
        <dgm:constrLst>
          <dgm:constr type="w" refType="h" fact="1.8"/>
          <dgm:constr type="tMarg" refType="primFontSz" fact="0.3"/>
          <dgm:constr type="bMarg" refType="primFontSz" fact="0.3"/>
          <dgm:constr type="lMarg" refType="primFontSz" fact="0.3"/>
          <dgm:constr type="rMarg" refType="primFontSz" fact="0.3"/>
        </dgm:constrLst>
        <dgm:ruleLst>
          <dgm:rule type="primFontSz" val="18" fact="NaN" max="NaN"/>
          <dgm:rule type="w" val="NaN" fact="4" max="NaN"/>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w" refType="h" fact="0.9"/>
            <dgm:constr type="connDist"/>
            <dgm:constr type="wArH" refType="w" fact="0.5"/>
            <dgm:constr type="hArH" refType="w"/>
            <dgm:constr type="stemThick" refType="w" fact="0.6"/>
            <dgm:constr type="begPad" refType="connDist" fact="0.125"/>
            <dgm:constr type="endPad" refType="connDist" fact="0.125"/>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18/2/layout/IconLabelDescriptionList">
  <dgm:title val="Icon Label Description List"/>
  <dgm:desc val="Use to show non-sequential or grouped chunks of information. The placeholder holds an icon or small picture, and corresponding text boxes show Level 1 and Level 2 text respectively. Works well for minimal Level 1 text accompanied by lengthier Level two text."/>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if>
      <dgm:else name="Name2">
        <dgm:alg type="lin">
          <dgm:param type="linDir" val="fromR"/>
        </dgm:alg>
      </dgm:else>
    </dgm:choose>
    <dgm:shape xmlns:r="http://schemas.openxmlformats.org/officeDocument/2006/relationships" r:blip="">
      <dgm:adjLst/>
    </dgm:shape>
    <dgm:presOf/>
    <dgm:constrLst>
      <dgm:constr type="h" for="ch" forName="compNode" refType="h" fact="0.45"/>
      <dgm:constr type="w" for="ch" forName="compNode" val="120"/>
      <dgm:constr type="w" for="ch" forName="sibTrans" refType="w" refFor="ch" refForName="compNode" fact="0.175"/>
      <dgm:constr type="primFontSz" for="des" forName="parTx" val="36"/>
      <dgm:constr type="primFontSz" for="des" forName="desTx" refType="primFontSz" refFor="des" refForName="parTx" op="lte" fact="0.75"/>
      <dgm:constr type="h" for="des" forName="compNode" op="equ"/>
      <dgm:constr type="h" for="des" forName="iconRect" op="equ"/>
      <dgm:constr type="w" for="des" forName="iconRect" op="equ"/>
      <dgm:constr type="h" for="des" forName="iconSpace" op="equ"/>
      <dgm:constr type="h" for="des" forName="parTx" op="equ"/>
      <dgm:constr type="h" for="des" forName="txSpace" op="equ"/>
      <dgm:constr type="h" for="des" forName="desTx" op="equ"/>
    </dgm:constrLst>
    <dgm:ruleLst>
      <dgm:rule type="w" for="ch" forName="compNode" val="0" fact="NaN" max="NaN"/>
    </dgm:ruleLst>
    <dgm:forEach name="Name3" axis="ch" ptType="node">
      <dgm:layoutNode name="compNode">
        <dgm:alg type="composite"/>
        <dgm:shape xmlns:r="http://schemas.openxmlformats.org/officeDocument/2006/relationships" r:blip="">
          <dgm:adjLst/>
        </dgm:shape>
        <dgm:presOf axis="self"/>
        <dgm:constrLst>
          <dgm:constr type="w" for="ch" forName="iconRect" refType="w" fact="0.35"/>
          <dgm:constr type="h" for="ch" forName="iconRect" refType="w" refFor="ch" refForName="iconRect"/>
          <dgm:constr type="l" for="ch" forName="iconRect"/>
          <dgm:constr type="t" for="ch" forName="iconRect"/>
          <dgm:constr type="w" for="ch" forName="iconSpace" refType="w"/>
          <dgm:constr type="h" for="ch" forName="iconSpace" refType="h" fact="0.043"/>
          <dgm:constr type="l" for="ch" forName="iconSpace"/>
          <dgm:constr type="t" for="ch" forName="iconSpace" refType="b" refFor="ch" refForName="iconRect"/>
          <dgm:constr type="w" for="ch" forName="parTx" refType="w"/>
          <dgm:constr type="h" for="ch" forName="parTx" refType="w" fact="0.15"/>
          <dgm:constr type="l" for="ch" forName="parTx"/>
          <dgm:constr type="t" for="ch" forName="parTx" refType="b" refFor="ch" refForName="iconSpace"/>
          <dgm:constr type="h" for="ch" forName="txSpace" refType="h" fact="0.02"/>
          <dgm:constr type="w" for="ch" forName="txSpace" refType="w"/>
          <dgm:constr type="l" for="ch" forName="txSpace"/>
          <dgm:constr type="t" for="ch" forName="txSpace" refType="b" refFor="ch" refForName="parTx"/>
          <dgm:constr type="w" for="ch" forName="desTx" refType="w"/>
          <dgm:constr type="l" for="ch" forName="desTx"/>
          <dgm:constr type="t" for="ch" forName="desTx" refType="b" refFor="ch" refForName="txSpace"/>
        </dgm:constrLst>
        <dgm:ruleLst>
          <dgm:rule type="h" val="INF" fact="NaN" max="NaN"/>
        </dgm:ruleLst>
        <dgm:layoutNode name="iconRect" styleLbl="node1">
          <dgm:alg type="sp"/>
          <dgm:shape xmlns:r="http://schemas.openxmlformats.org/officeDocument/2006/relationships" type="rect" r:blip="" blipPhldr="1">
            <dgm:adjLst/>
          </dgm:shape>
          <dgm:presOf/>
          <dgm:constrLst/>
          <dgm:ruleLst/>
        </dgm:layoutNode>
        <dgm:layoutNode name="iconSpace">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t"/>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4" fact="NaN" max="NaN"/>
            <dgm:rule type="h" val="INF" fact="NaN" max="NaN"/>
          </dgm:ruleLst>
        </dgm:layoutNode>
        <dgm:layoutNode name="txSpace">
          <dgm:alg type="sp"/>
          <dgm:shape xmlns:r="http://schemas.openxmlformats.org/officeDocument/2006/relationships" r:blip="">
            <dgm:adjLst/>
          </dgm:shape>
          <dgm:presOf/>
          <dgm:constrLst/>
          <dgm:ruleLst/>
        </dgm:layoutNode>
        <dgm:layoutNode name="desTx" styleLbl="revTx">
          <dgm:varLst/>
          <dgm:alg type="tx">
            <dgm:param type="stBulletLvl" val="0"/>
            <dgm:param type="txAnchorVert" val="t"/>
            <dgm:param type="parTxLTRAlign" val="l"/>
            <dgm:param type="shpTxLTRAlignCh" val="l"/>
            <dgm:param type="parTxRTLAlign" val="r"/>
            <dgm:param type="shpTxRTLAlignCh" val="r"/>
          </dgm:alg>
          <dgm:shape xmlns:r="http://schemas.openxmlformats.org/officeDocument/2006/relationships" type="rect" r:blip="">
            <dgm:adjLst/>
          </dgm:shape>
          <dgm:presOf axis="des" ptType="node"/>
          <dgm:constrLst>
            <dgm:constr type="secFontSz" refType="primFontSz"/>
            <dgm:constr type="lMarg"/>
            <dgm:constr type="rMarg"/>
            <dgm:constr type="tMarg"/>
            <dgm:constr type="bMarg"/>
          </dgm:constrLst>
          <dgm:ruleLst>
            <dgm:rule type="primFontSz" val="NaN" fact="NaN" max="17"/>
            <dgm:rule type="h" val="INF" fact="NaN" max="NaN"/>
          </dgm:ruleLst>
        </dgm:layoutNode>
      </dgm:layoutNode>
      <dgm:forEach name="Name4"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defRPr b="1"/>
        </a:lvl1pPr>
        <a:lvl2pPr>
          <a:lnSpc>
            <a:spcPct val="100000"/>
          </a:lnSpc>
        </a:lvl2pPr>
      </dgm1612:lstStyle>
    </a:ext>
  </dgm:extLst>
</dgm:layoutDef>
</file>

<file path=ppt/diagrams/layout4.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D8FBF16-6AE7-4D5C-9D13-2010F4E0CD1C}" type="datetimeFigureOut">
              <a:rPr lang="en-US" smtClean="0"/>
              <a:t>10/8/2024</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D9CF63F-0543-4A12-B5E4-4B532CEECD6F}" type="slidenum">
              <a:rPr lang="en-US" smtClean="0"/>
              <a:t>‹#›</a:t>
            </a:fld>
            <a:endParaRPr lang="en-US" dirty="0"/>
          </a:p>
        </p:txBody>
      </p:sp>
    </p:spTree>
    <p:extLst>
      <p:ext uri="{BB962C8B-B14F-4D97-AF65-F5344CB8AC3E}">
        <p14:creationId xmlns:p14="http://schemas.microsoft.com/office/powerpoint/2010/main" val="98951425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3"/>
        <p:cNvGrpSpPr/>
        <p:nvPr/>
      </p:nvGrpSpPr>
      <p:grpSpPr>
        <a:xfrm>
          <a:off x="0" y="0"/>
          <a:ext cx="0" cy="0"/>
          <a:chOff x="0" y="0"/>
          <a:chExt cx="0" cy="0"/>
        </a:xfrm>
      </p:grpSpPr>
      <p:sp>
        <p:nvSpPr>
          <p:cNvPr id="174" name="Google Shape;174;g101fdfe3e8f_0_110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5" name="Google Shape;175;g101fdfe3e8f_0_110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 sz="1300">
                <a:solidFill>
                  <a:schemeClr val="dk1"/>
                </a:solidFill>
              </a:rPr>
              <a:t>With that need, social network analysis is emerging in program evaluation to help measure and map relationships.</a:t>
            </a:r>
            <a:endParaRPr sz="1300" dirty="0">
              <a:solidFill>
                <a:schemeClr val="dk1"/>
              </a:solidFill>
            </a:endParaRPr>
          </a:p>
          <a:p>
            <a:pPr marL="0" lvl="0" indent="0" algn="l" rtl="0">
              <a:spcBef>
                <a:spcPts val="0"/>
              </a:spcBef>
              <a:spcAft>
                <a:spcPts val="0"/>
              </a:spcAft>
              <a:buClr>
                <a:schemeClr val="dk1"/>
              </a:buClr>
              <a:buSzPts val="1100"/>
              <a:buFont typeface="Arial"/>
              <a:buNone/>
            </a:pPr>
            <a:r>
              <a:rPr lang="en" sz="1300">
                <a:solidFill>
                  <a:schemeClr val="dk1"/>
                </a:solidFill>
              </a:rPr>
              <a:t>SNA is the study of social structural relations between actors in a network using a set of measures and analysis tools. A typical network analysis includes three elements: </a:t>
            </a:r>
            <a:endParaRPr sz="1300" dirty="0">
              <a:solidFill>
                <a:schemeClr val="dk1"/>
              </a:solidFill>
            </a:endParaRPr>
          </a:p>
          <a:p>
            <a:pPr marL="457200" lvl="0" indent="-311150" algn="l" rtl="0">
              <a:spcBef>
                <a:spcPts val="0"/>
              </a:spcBef>
              <a:spcAft>
                <a:spcPts val="0"/>
              </a:spcAft>
              <a:buClr>
                <a:schemeClr val="dk1"/>
              </a:buClr>
              <a:buSzPts val="1300"/>
              <a:buChar char="●"/>
            </a:pPr>
            <a:r>
              <a:rPr lang="en" sz="1300">
                <a:solidFill>
                  <a:schemeClr val="dk1"/>
                </a:solidFill>
              </a:rPr>
              <a:t>Network units that represent individual actors or collective actors. In this study, the unit represents collect actors, referring to partner organizations involved in the opioid crisis prevention program, which will be described shortly.</a:t>
            </a:r>
            <a:endParaRPr sz="1300" dirty="0">
              <a:solidFill>
                <a:schemeClr val="dk1"/>
              </a:solidFill>
            </a:endParaRPr>
          </a:p>
          <a:p>
            <a:pPr marL="457200" lvl="0" indent="-311150" algn="l" rtl="0">
              <a:spcBef>
                <a:spcPts val="0"/>
              </a:spcBef>
              <a:spcAft>
                <a:spcPts val="0"/>
              </a:spcAft>
              <a:buClr>
                <a:schemeClr val="dk1"/>
              </a:buClr>
              <a:buSzPts val="1300"/>
              <a:buChar char="●"/>
            </a:pPr>
            <a:r>
              <a:rPr lang="en" sz="1300">
                <a:solidFill>
                  <a:schemeClr val="dk1"/>
                </a:solidFill>
              </a:rPr>
              <a:t>Relationship refers to relational ties between pairs of actors. Relationships in evaluation concern communication relations (i.e., links between actors to transmit messages) and instrumental relations (i.e., links between actors to secure resources or information)</a:t>
            </a:r>
            <a:endParaRPr sz="1300" dirty="0">
              <a:solidFill>
                <a:schemeClr val="dk1"/>
              </a:solidFill>
            </a:endParaRPr>
          </a:p>
          <a:p>
            <a:pPr marL="457200" lvl="0" indent="-311150" algn="l" rtl="0">
              <a:spcBef>
                <a:spcPts val="0"/>
              </a:spcBef>
              <a:spcAft>
                <a:spcPts val="0"/>
              </a:spcAft>
              <a:buClr>
                <a:schemeClr val="dk1"/>
              </a:buClr>
              <a:buSzPts val="1300"/>
              <a:buChar char="●"/>
            </a:pPr>
            <a:r>
              <a:rPr lang="en" sz="1300">
                <a:solidFill>
                  <a:schemeClr val="dk1"/>
                </a:solidFill>
              </a:rPr>
              <a:t>Common levels of network analysis include ego network and complete network analysis.</a:t>
            </a:r>
            <a:endParaRPr sz="1300" dirty="0"/>
          </a:p>
        </p:txBody>
      </p:sp>
    </p:spTree>
    <p:extLst>
      <p:ext uri="{BB962C8B-B14F-4D97-AF65-F5344CB8AC3E}">
        <p14:creationId xmlns:p14="http://schemas.microsoft.com/office/powerpoint/2010/main" val="172433948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Cover_01">
    <p:bg>
      <p:bgRef idx="1001">
        <a:schemeClr val="bg1"/>
      </p:bgRef>
    </p:bg>
    <p:spTree>
      <p:nvGrpSpPr>
        <p:cNvPr id="1" name=""/>
        <p:cNvGrpSpPr/>
        <p:nvPr/>
      </p:nvGrpSpPr>
      <p:grpSpPr>
        <a:xfrm>
          <a:off x="0" y="0"/>
          <a:ext cx="0" cy="0"/>
          <a:chOff x="0" y="0"/>
          <a:chExt cx="0" cy="0"/>
        </a:xfrm>
      </p:grpSpPr>
      <p:pic>
        <p:nvPicPr>
          <p:cNvPr id="4" name="Picture 3" descr="A yellow background with a yellow border&#10;&#10;Description automatically generated">
            <a:extLst>
              <a:ext uri="{FF2B5EF4-FFF2-40B4-BE49-F238E27FC236}">
                <a16:creationId xmlns:a16="http://schemas.microsoft.com/office/drawing/2014/main" id="{04C34D2B-BA72-84BB-9B0C-D57EC1DDB9FF}"/>
              </a:ext>
            </a:extLst>
          </p:cNvPr>
          <p:cNvPicPr>
            <a:picLocks noChangeAspect="1"/>
          </p:cNvPicPr>
          <p:nvPr userDrawn="1"/>
        </p:nvPicPr>
        <p:blipFill>
          <a:blip r:embed="rId2"/>
          <a:stretch>
            <a:fillRect/>
          </a:stretch>
        </p:blipFill>
        <p:spPr>
          <a:xfrm>
            <a:off x="0" y="0"/>
            <a:ext cx="12192000" cy="6858000"/>
          </a:xfrm>
          <a:prstGeom prst="rect">
            <a:avLst/>
          </a:prstGeom>
        </p:spPr>
      </p:pic>
      <p:pic>
        <p:nvPicPr>
          <p:cNvPr id="10" name="Picture 9" descr="A black background with yellow circles&#10;&#10;Description automatically generated">
            <a:extLst>
              <a:ext uri="{FF2B5EF4-FFF2-40B4-BE49-F238E27FC236}">
                <a16:creationId xmlns:a16="http://schemas.microsoft.com/office/drawing/2014/main" id="{4E2701FE-AD87-9585-252D-3C896E0A9374}"/>
              </a:ext>
            </a:extLst>
          </p:cNvPr>
          <p:cNvPicPr>
            <a:picLocks noChangeAspect="1"/>
          </p:cNvPicPr>
          <p:nvPr userDrawn="1"/>
        </p:nvPicPr>
        <p:blipFill>
          <a:blip r:embed="rId3"/>
          <a:stretch>
            <a:fillRect/>
          </a:stretch>
        </p:blipFill>
        <p:spPr>
          <a:xfrm>
            <a:off x="-263508" y="6394614"/>
            <a:ext cx="2348294" cy="594901"/>
          </a:xfrm>
          <a:prstGeom prst="rect">
            <a:avLst/>
          </a:prstGeom>
        </p:spPr>
      </p:pic>
      <p:sp>
        <p:nvSpPr>
          <p:cNvPr id="2" name="Title 1">
            <a:extLst>
              <a:ext uri="{FF2B5EF4-FFF2-40B4-BE49-F238E27FC236}">
                <a16:creationId xmlns:a16="http://schemas.microsoft.com/office/drawing/2014/main" id="{B6FD8E72-CC41-E471-B0E5-B8148A2BC917}"/>
              </a:ext>
            </a:extLst>
          </p:cNvPr>
          <p:cNvSpPr>
            <a:spLocks noGrp="1"/>
          </p:cNvSpPr>
          <p:nvPr>
            <p:ph type="ctrTitle" hasCustomPrompt="1"/>
          </p:nvPr>
        </p:nvSpPr>
        <p:spPr>
          <a:xfrm>
            <a:off x="1097246" y="2993107"/>
            <a:ext cx="9144000" cy="742377"/>
          </a:xfrm>
        </p:spPr>
        <p:txBody>
          <a:bodyPr anchor="t" anchorCtr="0">
            <a:normAutofit/>
          </a:bodyPr>
          <a:lstStyle>
            <a:lvl1pPr algn="l">
              <a:defRPr sz="4800">
                <a:solidFill>
                  <a:srgbClr val="523601"/>
                </a:solidFill>
                <a:latin typeface="Roboto" panose="02000000000000000000" pitchFamily="2" charset="0"/>
                <a:ea typeface="Roboto" panose="02000000000000000000" pitchFamily="2" charset="0"/>
                <a:cs typeface="Roboto" panose="02000000000000000000" pitchFamily="2" charset="0"/>
              </a:defRPr>
            </a:lvl1pPr>
          </a:lstStyle>
          <a:p>
            <a:r>
              <a:rPr lang="en-GB" dirty="0"/>
              <a:t>Insert title here</a:t>
            </a:r>
            <a:endParaRPr lang="en-ES" dirty="0"/>
          </a:p>
        </p:txBody>
      </p:sp>
      <p:sp>
        <p:nvSpPr>
          <p:cNvPr id="24" name="TextBox 23">
            <a:extLst>
              <a:ext uri="{FF2B5EF4-FFF2-40B4-BE49-F238E27FC236}">
                <a16:creationId xmlns:a16="http://schemas.microsoft.com/office/drawing/2014/main" id="{957992F0-A4C9-1F42-93A6-F2D413E97392}"/>
              </a:ext>
            </a:extLst>
          </p:cNvPr>
          <p:cNvSpPr txBox="1"/>
          <p:nvPr userDrawn="1"/>
        </p:nvSpPr>
        <p:spPr>
          <a:xfrm>
            <a:off x="1193498" y="2478853"/>
            <a:ext cx="954084" cy="306467"/>
          </a:xfrm>
          <a:prstGeom prst="roundRect">
            <a:avLst/>
          </a:prstGeom>
          <a:noFill/>
          <a:ln>
            <a:solidFill>
              <a:schemeClr val="bg1"/>
            </a:solidFill>
          </a:ln>
        </p:spPr>
        <p:style>
          <a:lnRef idx="2">
            <a:schemeClr val="accent3"/>
          </a:lnRef>
          <a:fillRef idx="1">
            <a:schemeClr val="lt1"/>
          </a:fillRef>
          <a:effectRef idx="0">
            <a:schemeClr val="accent3"/>
          </a:effectRef>
          <a:fontRef idx="minor">
            <a:schemeClr val="dk1"/>
          </a:fontRef>
        </p:style>
        <p:txBody>
          <a:bodyPr wrap="square" rtlCol="0">
            <a:spAutoFit/>
          </a:bodyPr>
          <a:lstStyle/>
          <a:p>
            <a:r>
              <a:rPr lang="en-US" sz="1200" dirty="0">
                <a:solidFill>
                  <a:schemeClr val="bg1"/>
                </a:solidFill>
                <a:latin typeface="Roboto" panose="02000000000000000000" pitchFamily="2" charset="0"/>
                <a:ea typeface="Roboto" panose="02000000000000000000" pitchFamily="2" charset="0"/>
                <a:cs typeface="Roboto" panose="02000000000000000000" pitchFamily="2" charset="0"/>
              </a:rPr>
              <a:t>STREAM B</a:t>
            </a:r>
          </a:p>
        </p:txBody>
      </p:sp>
      <p:pic>
        <p:nvPicPr>
          <p:cNvPr id="26" name="Picture 25" descr="A black background with red stars&#10;&#10;Description automatically generated">
            <a:extLst>
              <a:ext uri="{FF2B5EF4-FFF2-40B4-BE49-F238E27FC236}">
                <a16:creationId xmlns:a16="http://schemas.microsoft.com/office/drawing/2014/main" id="{942FF58A-9823-39D0-01AF-ABAADA4BC2B0}"/>
              </a:ext>
            </a:extLst>
          </p:cNvPr>
          <p:cNvPicPr>
            <a:picLocks noChangeAspect="1"/>
          </p:cNvPicPr>
          <p:nvPr userDrawn="1"/>
        </p:nvPicPr>
        <p:blipFill>
          <a:blip r:embed="rId4"/>
          <a:stretch>
            <a:fillRect/>
          </a:stretch>
        </p:blipFill>
        <p:spPr>
          <a:xfrm>
            <a:off x="1267224" y="188989"/>
            <a:ext cx="661580" cy="1663874"/>
          </a:xfrm>
          <a:prstGeom prst="rect">
            <a:avLst/>
          </a:prstGeom>
        </p:spPr>
      </p:pic>
      <p:pic>
        <p:nvPicPr>
          <p:cNvPr id="6" name="Picture 5" descr="A black and gold pattern&#10;&#10;Description automatically generated">
            <a:extLst>
              <a:ext uri="{FF2B5EF4-FFF2-40B4-BE49-F238E27FC236}">
                <a16:creationId xmlns:a16="http://schemas.microsoft.com/office/drawing/2014/main" id="{8DB91A18-185F-BB0B-1DBD-5D1DDB1A6C02}"/>
              </a:ext>
            </a:extLst>
          </p:cNvPr>
          <p:cNvPicPr>
            <a:picLocks noChangeAspect="1"/>
          </p:cNvPicPr>
          <p:nvPr userDrawn="1"/>
        </p:nvPicPr>
        <p:blipFill>
          <a:blip r:embed="rId5"/>
          <a:stretch>
            <a:fillRect/>
          </a:stretch>
        </p:blipFill>
        <p:spPr>
          <a:xfrm>
            <a:off x="4432768" y="-225810"/>
            <a:ext cx="3030303" cy="808081"/>
          </a:xfrm>
          <a:prstGeom prst="rect">
            <a:avLst/>
          </a:prstGeom>
        </p:spPr>
      </p:pic>
      <p:pic>
        <p:nvPicPr>
          <p:cNvPr id="8" name="Picture 7" descr="A black background with yellow stars&#10;&#10;Description automatically generated">
            <a:extLst>
              <a:ext uri="{FF2B5EF4-FFF2-40B4-BE49-F238E27FC236}">
                <a16:creationId xmlns:a16="http://schemas.microsoft.com/office/drawing/2014/main" id="{E0612FA4-5866-EB73-9206-5C7A5C4C266F}"/>
              </a:ext>
            </a:extLst>
          </p:cNvPr>
          <p:cNvPicPr>
            <a:picLocks noChangeAspect="1"/>
          </p:cNvPicPr>
          <p:nvPr userDrawn="1"/>
        </p:nvPicPr>
        <p:blipFill>
          <a:blip r:embed="rId6"/>
          <a:stretch>
            <a:fillRect/>
          </a:stretch>
        </p:blipFill>
        <p:spPr>
          <a:xfrm>
            <a:off x="1254968" y="188990"/>
            <a:ext cx="661142" cy="1663874"/>
          </a:xfrm>
          <a:prstGeom prst="rect">
            <a:avLst/>
          </a:prstGeom>
        </p:spPr>
      </p:pic>
    </p:spTree>
    <p:extLst>
      <p:ext uri="{BB962C8B-B14F-4D97-AF65-F5344CB8AC3E}">
        <p14:creationId xmlns:p14="http://schemas.microsoft.com/office/powerpoint/2010/main" val="2573010893"/>
      </p:ext>
    </p:extLst>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2_Page_Break_01">
    <p:bg>
      <p:bgPr>
        <a:solidFill>
          <a:schemeClr val="accent3"/>
        </a:solidFill>
        <a:effectLst/>
      </p:bgPr>
    </p:bg>
    <p:spTree>
      <p:nvGrpSpPr>
        <p:cNvPr id="1" name=""/>
        <p:cNvGrpSpPr/>
        <p:nvPr/>
      </p:nvGrpSpPr>
      <p:grpSpPr>
        <a:xfrm>
          <a:off x="0" y="0"/>
          <a:ext cx="0" cy="0"/>
          <a:chOff x="0" y="0"/>
          <a:chExt cx="0" cy="0"/>
        </a:xfrm>
      </p:grpSpPr>
      <p:pic>
        <p:nvPicPr>
          <p:cNvPr id="5" name="Picture 4" descr="A yellow background with a yellow border&#10;&#10;Description automatically generated">
            <a:extLst>
              <a:ext uri="{FF2B5EF4-FFF2-40B4-BE49-F238E27FC236}">
                <a16:creationId xmlns:a16="http://schemas.microsoft.com/office/drawing/2014/main" id="{1407C2DB-0DC4-968A-495E-D07B395DCCAD}"/>
              </a:ext>
            </a:extLst>
          </p:cNvPr>
          <p:cNvPicPr>
            <a:picLocks noChangeAspect="1"/>
          </p:cNvPicPr>
          <p:nvPr userDrawn="1"/>
        </p:nvPicPr>
        <p:blipFill>
          <a:blip r:embed="rId2"/>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B6FD8E72-CC41-E471-B0E5-B8148A2BC917}"/>
              </a:ext>
            </a:extLst>
          </p:cNvPr>
          <p:cNvSpPr>
            <a:spLocks noGrp="1"/>
          </p:cNvSpPr>
          <p:nvPr>
            <p:ph type="ctrTitle" hasCustomPrompt="1"/>
          </p:nvPr>
        </p:nvSpPr>
        <p:spPr>
          <a:xfrm>
            <a:off x="707571" y="1178895"/>
            <a:ext cx="5257800" cy="1738476"/>
          </a:xfrm>
        </p:spPr>
        <p:txBody>
          <a:bodyPr anchor="t" anchorCtr="0">
            <a:normAutofit/>
          </a:bodyPr>
          <a:lstStyle>
            <a:lvl1pPr algn="l">
              <a:defRPr sz="5000">
                <a:solidFill>
                  <a:srgbClr val="523601"/>
                </a:solidFill>
                <a:latin typeface="+mj-lt"/>
              </a:defRPr>
            </a:lvl1pPr>
          </a:lstStyle>
          <a:p>
            <a:r>
              <a:rPr lang="en-GB" dirty="0"/>
              <a:t>INSERT TITLE</a:t>
            </a:r>
            <a:endParaRPr lang="en-ES" dirty="0"/>
          </a:p>
        </p:txBody>
      </p:sp>
      <p:sp>
        <p:nvSpPr>
          <p:cNvPr id="3" name="Subtitle 2">
            <a:extLst>
              <a:ext uri="{FF2B5EF4-FFF2-40B4-BE49-F238E27FC236}">
                <a16:creationId xmlns:a16="http://schemas.microsoft.com/office/drawing/2014/main" id="{0C6DFEED-7A9C-8B84-9A09-F302A74CB032}"/>
              </a:ext>
            </a:extLst>
          </p:cNvPr>
          <p:cNvSpPr>
            <a:spLocks noGrp="1"/>
          </p:cNvSpPr>
          <p:nvPr>
            <p:ph type="subTitle" idx="1" hasCustomPrompt="1"/>
          </p:nvPr>
        </p:nvSpPr>
        <p:spPr>
          <a:xfrm>
            <a:off x="707571" y="771753"/>
            <a:ext cx="5257800" cy="365125"/>
          </a:xfrm>
        </p:spPr>
        <p:txBody>
          <a:bodyPr>
            <a:normAutofit/>
          </a:bodyPr>
          <a:lstStyle>
            <a:lvl1pPr marL="0" indent="0" algn="l">
              <a:buNone/>
              <a:defRPr sz="1800">
                <a:solidFill>
                  <a:srgbClr val="523601"/>
                </a:soli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SUBHEADLINE</a:t>
            </a:r>
            <a:endParaRPr lang="en-ES" dirty="0"/>
          </a:p>
        </p:txBody>
      </p:sp>
      <p:pic>
        <p:nvPicPr>
          <p:cNvPr id="7" name="Picture 6" descr="A black background with white text&#10;&#10;Description automatically generated">
            <a:extLst>
              <a:ext uri="{FF2B5EF4-FFF2-40B4-BE49-F238E27FC236}">
                <a16:creationId xmlns:a16="http://schemas.microsoft.com/office/drawing/2014/main" id="{53F54864-6959-B6C6-D762-DA8B099093AE}"/>
              </a:ext>
            </a:extLst>
          </p:cNvPr>
          <p:cNvPicPr>
            <a:picLocks noChangeAspect="1"/>
          </p:cNvPicPr>
          <p:nvPr userDrawn="1"/>
        </p:nvPicPr>
        <p:blipFill>
          <a:blip r:embed="rId3"/>
          <a:stretch>
            <a:fillRect/>
          </a:stretch>
        </p:blipFill>
        <p:spPr>
          <a:xfrm>
            <a:off x="7822866" y="48793"/>
            <a:ext cx="4369134" cy="1130102"/>
          </a:xfrm>
          <a:prstGeom prst="rect">
            <a:avLst/>
          </a:prstGeom>
        </p:spPr>
      </p:pic>
    </p:spTree>
    <p:extLst>
      <p:ext uri="{BB962C8B-B14F-4D97-AF65-F5344CB8AC3E}">
        <p14:creationId xmlns:p14="http://schemas.microsoft.com/office/powerpoint/2010/main" val="237988194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3_Text_01">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D87148-FB85-0B0F-64E6-F63CC11DC343}"/>
              </a:ext>
            </a:extLst>
          </p:cNvPr>
          <p:cNvSpPr>
            <a:spLocks noGrp="1"/>
          </p:cNvSpPr>
          <p:nvPr>
            <p:ph type="title" hasCustomPrompt="1"/>
          </p:nvPr>
        </p:nvSpPr>
        <p:spPr>
          <a:xfrm>
            <a:off x="707572" y="582500"/>
            <a:ext cx="10776856" cy="647246"/>
          </a:xfrm>
        </p:spPr>
        <p:txBody>
          <a:bodyPr/>
          <a:lstStyle>
            <a:lvl1pPr>
              <a:defRPr>
                <a:solidFill>
                  <a:srgbClr val="523601"/>
                </a:solidFill>
                <a:latin typeface="+mj-lt"/>
              </a:defRPr>
            </a:lvl1pPr>
          </a:lstStyle>
          <a:p>
            <a:r>
              <a:rPr lang="en-GB" dirty="0"/>
              <a:t>Title</a:t>
            </a:r>
            <a:endParaRPr lang="en-ES" dirty="0"/>
          </a:p>
        </p:txBody>
      </p:sp>
      <p:sp>
        <p:nvSpPr>
          <p:cNvPr id="3" name="Content Placeholder 2">
            <a:extLst>
              <a:ext uri="{FF2B5EF4-FFF2-40B4-BE49-F238E27FC236}">
                <a16:creationId xmlns:a16="http://schemas.microsoft.com/office/drawing/2014/main" id="{3FD667B0-F1BD-960A-9638-A62B60F8D538}"/>
              </a:ext>
            </a:extLst>
          </p:cNvPr>
          <p:cNvSpPr>
            <a:spLocks noGrp="1"/>
          </p:cNvSpPr>
          <p:nvPr>
            <p:ph idx="1"/>
          </p:nvPr>
        </p:nvSpPr>
        <p:spPr>
          <a:xfrm>
            <a:off x="707571" y="1488168"/>
            <a:ext cx="10776857" cy="4351338"/>
          </a:xfrm>
        </p:spPr>
        <p:txBody>
          <a:bodyPr/>
          <a:lstStyle>
            <a:lvl1pPr>
              <a:buClr>
                <a:srgbClr val="523601"/>
              </a:buClr>
              <a:defRPr>
                <a:solidFill>
                  <a:srgbClr val="523601"/>
                </a:solidFill>
                <a:latin typeface="+mj-lt"/>
              </a:defRPr>
            </a:lvl1pPr>
            <a:lvl2pPr>
              <a:buClr>
                <a:srgbClr val="523601"/>
              </a:buClr>
              <a:defRPr>
                <a:solidFill>
                  <a:srgbClr val="523601"/>
                </a:solidFill>
                <a:latin typeface="+mj-lt"/>
              </a:defRPr>
            </a:lvl2pPr>
            <a:lvl3pPr>
              <a:buClr>
                <a:srgbClr val="523601"/>
              </a:buClr>
              <a:defRPr>
                <a:solidFill>
                  <a:srgbClr val="523601"/>
                </a:solidFill>
                <a:latin typeface="+mj-lt"/>
              </a:defRPr>
            </a:lvl3pPr>
            <a:lvl4pPr>
              <a:buClr>
                <a:srgbClr val="523601"/>
              </a:buClr>
              <a:defRPr>
                <a:solidFill>
                  <a:srgbClr val="523601"/>
                </a:solidFill>
                <a:latin typeface="+mj-lt"/>
              </a:defRPr>
            </a:lvl4pPr>
            <a:lvl5pPr>
              <a:buClr>
                <a:srgbClr val="523601"/>
              </a:buClr>
              <a:defRPr>
                <a:solidFill>
                  <a:srgbClr val="523601"/>
                </a:solidFill>
                <a:latin typeface="+mj-lt"/>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ES" dirty="0"/>
          </a:p>
        </p:txBody>
      </p:sp>
      <p:cxnSp>
        <p:nvCxnSpPr>
          <p:cNvPr id="14" name="Straight Connector 13">
            <a:extLst>
              <a:ext uri="{FF2B5EF4-FFF2-40B4-BE49-F238E27FC236}">
                <a16:creationId xmlns:a16="http://schemas.microsoft.com/office/drawing/2014/main" id="{972F2FD1-5CA8-A265-4A69-D45E857D71FA}"/>
              </a:ext>
            </a:extLst>
          </p:cNvPr>
          <p:cNvCxnSpPr/>
          <p:nvPr userDrawn="1"/>
        </p:nvCxnSpPr>
        <p:spPr>
          <a:xfrm>
            <a:off x="0" y="6344625"/>
            <a:ext cx="12192000" cy="0"/>
          </a:xfrm>
          <a:prstGeom prst="line">
            <a:avLst/>
          </a:prstGeom>
          <a:ln>
            <a:solidFill>
              <a:schemeClr val="bg2"/>
            </a:solidFill>
          </a:ln>
        </p:spPr>
        <p:style>
          <a:lnRef idx="2">
            <a:schemeClr val="accent1"/>
          </a:lnRef>
          <a:fillRef idx="0">
            <a:schemeClr val="accent1"/>
          </a:fillRef>
          <a:effectRef idx="1">
            <a:schemeClr val="accent1"/>
          </a:effectRef>
          <a:fontRef idx="minor">
            <a:schemeClr val="tx1"/>
          </a:fontRef>
        </p:style>
      </p:cxnSp>
      <p:sp>
        <p:nvSpPr>
          <p:cNvPr id="19" name="TextBox 18">
            <a:extLst>
              <a:ext uri="{FF2B5EF4-FFF2-40B4-BE49-F238E27FC236}">
                <a16:creationId xmlns:a16="http://schemas.microsoft.com/office/drawing/2014/main" id="{E9D3D8F4-A635-8D2B-495E-29631E04B3D4}"/>
              </a:ext>
            </a:extLst>
          </p:cNvPr>
          <p:cNvSpPr txBox="1"/>
          <p:nvPr userDrawn="1"/>
        </p:nvSpPr>
        <p:spPr>
          <a:xfrm>
            <a:off x="707571" y="6475254"/>
            <a:ext cx="6803571" cy="246221"/>
          </a:xfrm>
          <a:prstGeom prst="rect">
            <a:avLst/>
          </a:prstGeom>
          <a:noFill/>
        </p:spPr>
        <p:txBody>
          <a:bodyPr wrap="square" lIns="0" rtlCol="0">
            <a:spAutoFit/>
          </a:bodyPr>
          <a:lstStyle/>
          <a:p>
            <a:r>
              <a:rPr lang="en-GB" sz="1000" b="0" i="0" dirty="0">
                <a:solidFill>
                  <a:schemeClr val="bg1"/>
                </a:solidFill>
                <a:latin typeface="Proxima Nova" panose="02000506030000020004" pitchFamily="2" charset="0"/>
              </a:rPr>
              <a:t>NATIONAL EVALUATION CAPACITIES CONFERENCE 2024</a:t>
            </a:r>
            <a:endParaRPr lang="en-ES" sz="1000" b="0" i="0" dirty="0">
              <a:solidFill>
                <a:schemeClr val="bg1"/>
              </a:solidFill>
              <a:latin typeface="Proxima Nova" panose="02000506030000020004" pitchFamily="2" charset="0"/>
            </a:endParaRPr>
          </a:p>
        </p:txBody>
      </p:sp>
    </p:spTree>
    <p:extLst>
      <p:ext uri="{BB962C8B-B14F-4D97-AF65-F5344CB8AC3E}">
        <p14:creationId xmlns:p14="http://schemas.microsoft.com/office/powerpoint/2010/main" val="53890057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body" type="tx">
  <p:cSld name="Title and body">
    <p:spTree>
      <p:nvGrpSpPr>
        <p:cNvPr id="1" name="Shape 22"/>
        <p:cNvGrpSpPr/>
        <p:nvPr/>
      </p:nvGrpSpPr>
      <p:grpSpPr>
        <a:xfrm>
          <a:off x="0" y="0"/>
          <a:ext cx="0" cy="0"/>
          <a:chOff x="0" y="0"/>
          <a:chExt cx="0" cy="0"/>
        </a:xfrm>
      </p:grpSpPr>
      <p:sp>
        <p:nvSpPr>
          <p:cNvPr id="23" name="Google Shape;23;p5"/>
          <p:cNvSpPr txBox="1">
            <a:spLocks noGrp="1"/>
          </p:cNvSpPr>
          <p:nvPr>
            <p:ph type="title"/>
          </p:nvPr>
        </p:nvSpPr>
        <p:spPr>
          <a:xfrm>
            <a:off x="415600" y="593367"/>
            <a:ext cx="11360800" cy="763600"/>
          </a:xfrm>
          <a:prstGeom prst="rect">
            <a:avLst/>
          </a:prstGeom>
        </p:spPr>
        <p:txBody>
          <a:bodyPr spcFirstLastPara="1" wrap="square" lIns="91425" tIns="91425" rIns="91425" bIns="91425" anchor="t" anchorCtr="0">
            <a:no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24" name="Google Shape;24;p5"/>
          <p:cNvSpPr txBox="1">
            <a:spLocks noGrp="1"/>
          </p:cNvSpPr>
          <p:nvPr>
            <p:ph type="body" idx="1"/>
          </p:nvPr>
        </p:nvSpPr>
        <p:spPr>
          <a:xfrm>
            <a:off x="415600" y="1536633"/>
            <a:ext cx="11360800" cy="4555200"/>
          </a:xfrm>
          <a:prstGeom prst="rect">
            <a:avLst/>
          </a:prstGeom>
        </p:spPr>
        <p:txBody>
          <a:bodyPr spcFirstLastPara="1" wrap="square" lIns="91425" tIns="91425" rIns="91425" bIns="91425" anchor="t" anchorCtr="0">
            <a:noAutofit/>
          </a:bodyPr>
          <a:lstStyle>
            <a:lvl1pPr marL="609585" lvl="0" indent="-457189" rtl="0">
              <a:spcBef>
                <a:spcPts val="0"/>
              </a:spcBef>
              <a:spcAft>
                <a:spcPts val="0"/>
              </a:spcAft>
              <a:buSzPts val="1800"/>
              <a:buChar char="●"/>
              <a:defRPr/>
            </a:lvl1pPr>
            <a:lvl2pPr marL="1219170" lvl="1" indent="-423323" rtl="0">
              <a:spcBef>
                <a:spcPts val="2133"/>
              </a:spcBef>
              <a:spcAft>
                <a:spcPts val="0"/>
              </a:spcAft>
              <a:buSzPts val="1400"/>
              <a:buChar char="○"/>
              <a:defRPr/>
            </a:lvl2pPr>
            <a:lvl3pPr marL="1828754" lvl="2" indent="-423323" rtl="0">
              <a:spcBef>
                <a:spcPts val="2133"/>
              </a:spcBef>
              <a:spcAft>
                <a:spcPts val="0"/>
              </a:spcAft>
              <a:buSzPts val="1400"/>
              <a:buChar char="■"/>
              <a:defRPr/>
            </a:lvl3pPr>
            <a:lvl4pPr marL="2438339" lvl="3" indent="-423323" rtl="0">
              <a:spcBef>
                <a:spcPts val="2133"/>
              </a:spcBef>
              <a:spcAft>
                <a:spcPts val="0"/>
              </a:spcAft>
              <a:buSzPts val="1400"/>
              <a:buChar char="●"/>
              <a:defRPr/>
            </a:lvl4pPr>
            <a:lvl5pPr marL="3047924" lvl="4" indent="-423323" rtl="0">
              <a:spcBef>
                <a:spcPts val="2133"/>
              </a:spcBef>
              <a:spcAft>
                <a:spcPts val="0"/>
              </a:spcAft>
              <a:buSzPts val="1400"/>
              <a:buChar char="○"/>
              <a:defRPr/>
            </a:lvl5pPr>
            <a:lvl6pPr marL="3657509" lvl="5" indent="-423323" rtl="0">
              <a:spcBef>
                <a:spcPts val="2133"/>
              </a:spcBef>
              <a:spcAft>
                <a:spcPts val="0"/>
              </a:spcAft>
              <a:buSzPts val="1400"/>
              <a:buChar char="■"/>
              <a:defRPr/>
            </a:lvl6pPr>
            <a:lvl7pPr marL="4267093" lvl="6" indent="-423323" rtl="0">
              <a:spcBef>
                <a:spcPts val="2133"/>
              </a:spcBef>
              <a:spcAft>
                <a:spcPts val="0"/>
              </a:spcAft>
              <a:buSzPts val="1400"/>
              <a:buChar char="●"/>
              <a:defRPr/>
            </a:lvl7pPr>
            <a:lvl8pPr marL="4876678" lvl="7" indent="-423323" rtl="0">
              <a:spcBef>
                <a:spcPts val="2133"/>
              </a:spcBef>
              <a:spcAft>
                <a:spcPts val="0"/>
              </a:spcAft>
              <a:buSzPts val="1400"/>
              <a:buChar char="○"/>
              <a:defRPr/>
            </a:lvl8pPr>
            <a:lvl9pPr marL="5486263" lvl="8" indent="-423323" rtl="0">
              <a:spcBef>
                <a:spcPts val="2133"/>
              </a:spcBef>
              <a:spcAft>
                <a:spcPts val="2133"/>
              </a:spcAft>
              <a:buSzPts val="1400"/>
              <a:buChar char="■"/>
              <a:defRPr/>
            </a:lvl9pPr>
          </a:lstStyle>
          <a:p>
            <a:endParaRPr/>
          </a:p>
        </p:txBody>
      </p:sp>
      <p:sp>
        <p:nvSpPr>
          <p:cNvPr id="25" name="Google Shape;25;p5"/>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122638768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jp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C9B9E19-A8DA-E1B7-FC6A-705DD8F7AC3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ES"/>
          </a:p>
        </p:txBody>
      </p:sp>
      <p:sp>
        <p:nvSpPr>
          <p:cNvPr id="3" name="Text Placeholder 2">
            <a:extLst>
              <a:ext uri="{FF2B5EF4-FFF2-40B4-BE49-F238E27FC236}">
                <a16:creationId xmlns:a16="http://schemas.microsoft.com/office/drawing/2014/main" id="{F74E89FF-DDB6-6A21-473B-ABF3E53D1A7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ES"/>
          </a:p>
        </p:txBody>
      </p:sp>
      <p:sp>
        <p:nvSpPr>
          <p:cNvPr id="4" name="Date Placeholder 3">
            <a:extLst>
              <a:ext uri="{FF2B5EF4-FFF2-40B4-BE49-F238E27FC236}">
                <a16:creationId xmlns:a16="http://schemas.microsoft.com/office/drawing/2014/main" id="{9ECCDBFC-B822-C94D-88E1-563140F7F71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latin typeface="Proxima Nova" panose="02000506030000020004" pitchFamily="2" charset="0"/>
              </a:defRPr>
            </a:lvl1pPr>
          </a:lstStyle>
          <a:p>
            <a:fld id="{1BF78BCC-283B-4C4E-8F57-8AADC62B10CB}" type="datetimeFigureOut">
              <a:rPr lang="en-ES" smtClean="0"/>
              <a:pPr/>
              <a:t>10/08/2024</a:t>
            </a:fld>
            <a:endParaRPr lang="en-ES"/>
          </a:p>
        </p:txBody>
      </p:sp>
      <p:sp>
        <p:nvSpPr>
          <p:cNvPr id="5" name="Footer Placeholder 4">
            <a:extLst>
              <a:ext uri="{FF2B5EF4-FFF2-40B4-BE49-F238E27FC236}">
                <a16:creationId xmlns:a16="http://schemas.microsoft.com/office/drawing/2014/main" id="{16EFF69B-2C97-5C95-796D-2B135787FAA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latin typeface="Proxima Nova" panose="02000506030000020004" pitchFamily="2" charset="0"/>
              </a:defRPr>
            </a:lvl1pPr>
          </a:lstStyle>
          <a:p>
            <a:endParaRPr lang="en-ES"/>
          </a:p>
        </p:txBody>
      </p:sp>
      <p:sp>
        <p:nvSpPr>
          <p:cNvPr id="6" name="Slide Number Placeholder 5">
            <a:extLst>
              <a:ext uri="{FF2B5EF4-FFF2-40B4-BE49-F238E27FC236}">
                <a16:creationId xmlns:a16="http://schemas.microsoft.com/office/drawing/2014/main" id="{C89EBD7E-FAE0-323D-CF9E-21505DC566B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latin typeface="Proxima Nova" panose="02000506030000020004" pitchFamily="2" charset="0"/>
              </a:defRPr>
            </a:lvl1pPr>
          </a:lstStyle>
          <a:p>
            <a:fld id="{7928CCBB-7E5D-194B-B2B8-3BD4CB5E2B06}" type="slidenum">
              <a:rPr lang="en-ES" smtClean="0"/>
              <a:pPr/>
              <a:t>‹#›</a:t>
            </a:fld>
            <a:endParaRPr lang="en-ES"/>
          </a:p>
        </p:txBody>
      </p:sp>
      <p:pic>
        <p:nvPicPr>
          <p:cNvPr id="9" name="Picture 8" descr="A yellow background with black spots&#10;&#10;Description automatically generated">
            <a:extLst>
              <a:ext uri="{FF2B5EF4-FFF2-40B4-BE49-F238E27FC236}">
                <a16:creationId xmlns:a16="http://schemas.microsoft.com/office/drawing/2014/main" id="{21A4B96A-47EA-FD35-51F2-AC3D154BBAEA}"/>
              </a:ext>
            </a:extLst>
          </p:cNvPr>
          <p:cNvPicPr>
            <a:picLocks noChangeAspect="1"/>
          </p:cNvPicPr>
          <p:nvPr userDrawn="1"/>
        </p:nvPicPr>
        <p:blipFill>
          <a:blip r:embed="rId6"/>
          <a:stretch>
            <a:fillRect/>
          </a:stretch>
        </p:blipFill>
        <p:spPr>
          <a:xfrm>
            <a:off x="0" y="0"/>
            <a:ext cx="12192000" cy="6858000"/>
          </a:xfrm>
          <a:prstGeom prst="rect">
            <a:avLst/>
          </a:prstGeom>
        </p:spPr>
      </p:pic>
    </p:spTree>
    <p:extLst>
      <p:ext uri="{BB962C8B-B14F-4D97-AF65-F5344CB8AC3E}">
        <p14:creationId xmlns:p14="http://schemas.microsoft.com/office/powerpoint/2010/main" val="1617121703"/>
      </p:ext>
    </p:extLst>
  </p:cSld>
  <p:clrMap bg1="lt1" tx1="dk1" bg2="lt2" tx2="dk2" accent1="accent1" accent2="accent2" accent3="accent3" accent4="accent4" accent5="accent5" accent6="accent6" hlink="hlink" folHlink="folHlink"/>
  <p:sldLayoutIdLst>
    <p:sldLayoutId id="2147483649" r:id="rId1"/>
    <p:sldLayoutId id="2147483662" r:id="rId2"/>
    <p:sldLayoutId id="2147483650" r:id="rId3"/>
    <p:sldLayoutId id="2147483663" r:id="rId4"/>
  </p:sldLayoutIdLst>
  <p:txStyles>
    <p:titleStyle>
      <a:lvl1pPr algn="l" defTabSz="914400" rtl="0" eaLnBrk="1" latinLnBrk="0" hangingPunct="1">
        <a:lnSpc>
          <a:spcPct val="90000"/>
        </a:lnSpc>
        <a:spcBef>
          <a:spcPct val="0"/>
        </a:spcBef>
        <a:buNone/>
        <a:defRPr sz="4400" b="1" i="0" kern="1200">
          <a:solidFill>
            <a:schemeClr val="tx1"/>
          </a:solidFill>
          <a:latin typeface="Proxima Nova" panose="02000506030000020004" pitchFamily="2"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Proxima Nova" panose="02000506030000020004" pitchFamily="2"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Proxima Nova" panose="02000506030000020004" pitchFamily="2"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Proxima Nova" panose="02000506030000020004" pitchFamily="2"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Proxima Nova" panose="02000506030000020004" pitchFamily="2"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Proxima Nova" panose="02000506030000020004" pitchFamily="2"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3.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8" Type="http://schemas.microsoft.com/office/2007/relationships/diagramDrawing" Target="../diagrams/drawing2.xml"/><Relationship Id="rId3" Type="http://schemas.openxmlformats.org/officeDocument/2006/relationships/image" Target="../media/image16.png"/><Relationship Id="rId7" Type="http://schemas.openxmlformats.org/officeDocument/2006/relationships/diagramColors" Target="../diagrams/colors2.xml"/><Relationship Id="rId2" Type="http://schemas.openxmlformats.org/officeDocument/2006/relationships/notesSlide" Target="../notesSlides/notesSlide1.xml"/><Relationship Id="rId1" Type="http://schemas.openxmlformats.org/officeDocument/2006/relationships/slideLayout" Target="../slideLayouts/slideLayout4.xml"/><Relationship Id="rId6" Type="http://schemas.openxmlformats.org/officeDocument/2006/relationships/diagramQuickStyle" Target="../diagrams/quickStyle2.xml"/><Relationship Id="rId5" Type="http://schemas.openxmlformats.org/officeDocument/2006/relationships/diagramLayout" Target="../diagrams/layout2.xml"/><Relationship Id="rId4" Type="http://schemas.openxmlformats.org/officeDocument/2006/relationships/diagramData" Target="../diagrams/data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3.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5.xml.rels><?xml version="1.0" encoding="UTF-8" standalone="yes"?>
<Relationships xmlns="http://schemas.openxmlformats.org/package/2006/relationships"><Relationship Id="rId8" Type="http://schemas.openxmlformats.org/officeDocument/2006/relationships/image" Target="../media/image32.png"/><Relationship Id="rId13" Type="http://schemas.openxmlformats.org/officeDocument/2006/relationships/image" Target="../media/image37.png"/><Relationship Id="rId3" Type="http://schemas.openxmlformats.org/officeDocument/2006/relationships/diagramLayout" Target="../diagrams/layout4.xml"/><Relationship Id="rId7" Type="http://schemas.openxmlformats.org/officeDocument/2006/relationships/image" Target="../media/image31.png"/><Relationship Id="rId12" Type="http://schemas.openxmlformats.org/officeDocument/2006/relationships/image" Target="../media/image36.png"/><Relationship Id="rId17" Type="http://schemas.openxmlformats.org/officeDocument/2006/relationships/image" Target="../media/image41.png"/><Relationship Id="rId2" Type="http://schemas.openxmlformats.org/officeDocument/2006/relationships/diagramData" Target="../diagrams/data4.xml"/><Relationship Id="rId16" Type="http://schemas.openxmlformats.org/officeDocument/2006/relationships/image" Target="../media/image40.png"/><Relationship Id="rId1" Type="http://schemas.openxmlformats.org/officeDocument/2006/relationships/slideLayout" Target="../slideLayouts/slideLayout3.xml"/><Relationship Id="rId6" Type="http://schemas.microsoft.com/office/2007/relationships/diagramDrawing" Target="../diagrams/drawing4.xml"/><Relationship Id="rId11" Type="http://schemas.openxmlformats.org/officeDocument/2006/relationships/image" Target="../media/image35.png"/><Relationship Id="rId5" Type="http://schemas.openxmlformats.org/officeDocument/2006/relationships/diagramColors" Target="../diagrams/colors4.xml"/><Relationship Id="rId15" Type="http://schemas.openxmlformats.org/officeDocument/2006/relationships/image" Target="../media/image39.png"/><Relationship Id="rId10" Type="http://schemas.openxmlformats.org/officeDocument/2006/relationships/image" Target="../media/image34.png"/><Relationship Id="rId4" Type="http://schemas.openxmlformats.org/officeDocument/2006/relationships/diagramQuickStyle" Target="../diagrams/quickStyle4.xml"/><Relationship Id="rId9" Type="http://schemas.openxmlformats.org/officeDocument/2006/relationships/image" Target="../media/image33.png"/><Relationship Id="rId14" Type="http://schemas.openxmlformats.org/officeDocument/2006/relationships/image" Target="../media/image38.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05BE52-3F5B-87A5-EE90-3A2F98FF8BF5}"/>
              </a:ext>
            </a:extLst>
          </p:cNvPr>
          <p:cNvSpPr>
            <a:spLocks noGrp="1"/>
          </p:cNvSpPr>
          <p:nvPr>
            <p:ph type="ctrTitle"/>
          </p:nvPr>
        </p:nvSpPr>
        <p:spPr>
          <a:xfrm>
            <a:off x="1097246" y="2850969"/>
            <a:ext cx="9711781" cy="742377"/>
          </a:xfrm>
        </p:spPr>
        <p:txBody>
          <a:bodyPr>
            <a:normAutofit fontScale="90000"/>
          </a:bodyPr>
          <a:lstStyle/>
          <a:p>
            <a:r>
              <a:rPr lang="en-US" dirty="0"/>
              <a:t>Leveraging Network Analysis for Sustainable Learning and Knowledge Sharing</a:t>
            </a:r>
            <a:endParaRPr lang="en-ES" dirty="0"/>
          </a:p>
        </p:txBody>
      </p:sp>
      <p:sp>
        <p:nvSpPr>
          <p:cNvPr id="4" name="Title 1">
            <a:extLst>
              <a:ext uri="{FF2B5EF4-FFF2-40B4-BE49-F238E27FC236}">
                <a16:creationId xmlns:a16="http://schemas.microsoft.com/office/drawing/2014/main" id="{7150DF1A-CAE5-7E1D-5100-C85D5D7A4BA7}"/>
              </a:ext>
            </a:extLst>
          </p:cNvPr>
          <p:cNvSpPr txBox="1">
            <a:spLocks/>
          </p:cNvSpPr>
          <p:nvPr/>
        </p:nvSpPr>
        <p:spPr>
          <a:xfrm>
            <a:off x="1097246" y="4730761"/>
            <a:ext cx="5578472" cy="1704530"/>
          </a:xfrm>
          <a:prstGeom prst="rect">
            <a:avLst/>
          </a:prstGeom>
        </p:spPr>
        <p:txBody>
          <a:bodyPr vert="horz" lIns="91440" tIns="45720" rIns="91440" bIns="45720" rtlCol="0" anchor="t" anchorCtr="0">
            <a:normAutofit fontScale="92500"/>
          </a:bodyPr>
          <a:lstStyle>
            <a:lvl1pPr algn="l" defTabSz="914400" rtl="0" eaLnBrk="1" latinLnBrk="0" hangingPunct="1">
              <a:lnSpc>
                <a:spcPct val="90000"/>
              </a:lnSpc>
              <a:spcBef>
                <a:spcPct val="0"/>
              </a:spcBef>
              <a:buNone/>
              <a:defRPr sz="4800" b="1" i="0" kern="1200">
                <a:solidFill>
                  <a:srgbClr val="4E0000"/>
                </a:solidFill>
                <a:latin typeface="Roboto" panose="02000000000000000000" pitchFamily="2" charset="0"/>
                <a:ea typeface="Roboto" panose="02000000000000000000" pitchFamily="2" charset="0"/>
                <a:cs typeface="Roboto" panose="02000000000000000000" pitchFamily="2" charset="0"/>
              </a:defRPr>
            </a:lvl1pPr>
          </a:lstStyle>
          <a:p>
            <a:pPr>
              <a:lnSpc>
                <a:spcPct val="110000"/>
              </a:lnSpc>
            </a:pPr>
            <a:r>
              <a:rPr lang="en-GB" sz="2400" dirty="0">
                <a:solidFill>
                  <a:srgbClr val="523601"/>
                </a:solidFill>
              </a:rPr>
              <a:t>Lixin Zhang, PhD</a:t>
            </a:r>
          </a:p>
          <a:p>
            <a:pPr>
              <a:lnSpc>
                <a:spcPct val="110000"/>
              </a:lnSpc>
            </a:pPr>
            <a:r>
              <a:rPr lang="en-GB" sz="2400" dirty="0">
                <a:solidFill>
                  <a:srgbClr val="523601"/>
                </a:solidFill>
              </a:rPr>
              <a:t>Assistant Director of Research Evaluation</a:t>
            </a:r>
          </a:p>
          <a:p>
            <a:pPr>
              <a:lnSpc>
                <a:spcPct val="110000"/>
              </a:lnSpc>
            </a:pPr>
            <a:r>
              <a:rPr lang="en-GB" sz="2400" dirty="0">
                <a:solidFill>
                  <a:srgbClr val="523601"/>
                </a:solidFill>
              </a:rPr>
              <a:t>Case Western Reserve University</a:t>
            </a:r>
          </a:p>
          <a:p>
            <a:pPr>
              <a:lnSpc>
                <a:spcPct val="110000"/>
              </a:lnSpc>
            </a:pPr>
            <a:r>
              <a:rPr lang="en-GB" sz="2400" dirty="0">
                <a:solidFill>
                  <a:srgbClr val="523601"/>
                </a:solidFill>
              </a:rPr>
              <a:t>lxz849@case.edu</a:t>
            </a:r>
            <a:endParaRPr lang="en-ES" sz="2400" dirty="0">
              <a:solidFill>
                <a:srgbClr val="523601"/>
              </a:solidFill>
            </a:endParaRPr>
          </a:p>
        </p:txBody>
      </p:sp>
    </p:spTree>
    <p:extLst>
      <p:ext uri="{BB962C8B-B14F-4D97-AF65-F5344CB8AC3E}">
        <p14:creationId xmlns:p14="http://schemas.microsoft.com/office/powerpoint/2010/main" val="378811680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DAD25B-E1F6-13CD-1B5F-8743C5ECEB04}"/>
              </a:ext>
            </a:extLst>
          </p:cNvPr>
          <p:cNvSpPr>
            <a:spLocks noGrp="1"/>
          </p:cNvSpPr>
          <p:nvPr>
            <p:ph type="title"/>
          </p:nvPr>
        </p:nvSpPr>
        <p:spPr>
          <a:xfrm>
            <a:off x="436727" y="258878"/>
            <a:ext cx="11546007" cy="647246"/>
          </a:xfrm>
        </p:spPr>
        <p:txBody>
          <a:bodyPr>
            <a:normAutofit fontScale="90000"/>
          </a:bodyPr>
          <a:lstStyle/>
          <a:p>
            <a:r>
              <a:rPr lang="en-US" dirty="0"/>
              <a:t>The Complexity of Global Development Programs</a:t>
            </a:r>
            <a:endParaRPr lang="en-ES" dirty="0"/>
          </a:p>
        </p:txBody>
      </p:sp>
      <p:graphicFrame>
        <p:nvGraphicFramePr>
          <p:cNvPr id="8" name="Content Placeholder 2">
            <a:extLst>
              <a:ext uri="{FF2B5EF4-FFF2-40B4-BE49-F238E27FC236}">
                <a16:creationId xmlns:a16="http://schemas.microsoft.com/office/drawing/2014/main" id="{6A9CDA7D-39AF-412C-2C60-E1129D4F7768}"/>
              </a:ext>
            </a:extLst>
          </p:cNvPr>
          <p:cNvGraphicFramePr>
            <a:graphicFrameLocks noGrp="1"/>
          </p:cNvGraphicFramePr>
          <p:nvPr>
            <p:ph idx="1"/>
            <p:extLst>
              <p:ext uri="{D42A27DB-BD31-4B8C-83A1-F6EECF244321}">
                <p14:modId xmlns:p14="http://schemas.microsoft.com/office/powerpoint/2010/main" val="1727778853"/>
              </p:ext>
            </p:extLst>
          </p:nvPr>
        </p:nvGraphicFramePr>
        <p:xfrm>
          <a:off x="308525" y="1050878"/>
          <a:ext cx="11546007" cy="520554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22981251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76"/>
        <p:cNvGrpSpPr/>
        <p:nvPr/>
      </p:nvGrpSpPr>
      <p:grpSpPr>
        <a:xfrm>
          <a:off x="0" y="0"/>
          <a:ext cx="0" cy="0"/>
          <a:chOff x="0" y="0"/>
          <a:chExt cx="0" cy="0"/>
        </a:xfrm>
      </p:grpSpPr>
      <p:sp>
        <p:nvSpPr>
          <p:cNvPr id="177" name="Google Shape;177;p31"/>
          <p:cNvSpPr/>
          <p:nvPr/>
        </p:nvSpPr>
        <p:spPr>
          <a:xfrm>
            <a:off x="3412755" y="1925426"/>
            <a:ext cx="4308132" cy="2971994"/>
          </a:xfrm>
          <a:prstGeom prst="roundRect">
            <a:avLst>
              <a:gd name="adj" fmla="val 16667"/>
            </a:avLst>
          </a:prstGeom>
          <a:noFill/>
          <a:ln w="9525" cap="flat" cmpd="sng">
            <a:solidFill>
              <a:srgbClr val="7A0019"/>
            </a:solidFill>
            <a:prstDash val="dot"/>
            <a:round/>
            <a:headEnd type="none" w="sm" len="sm"/>
            <a:tailEnd type="none" w="sm" len="sm"/>
          </a:ln>
        </p:spPr>
        <p:txBody>
          <a:bodyPr spcFirstLastPara="1" wrap="square" lIns="121900" tIns="121900" rIns="121900" bIns="121900" anchor="ctr" anchorCtr="0">
            <a:noAutofit/>
          </a:bodyPr>
          <a:lstStyle/>
          <a:p>
            <a:endParaRPr sz="2400" dirty="0"/>
          </a:p>
        </p:txBody>
      </p:sp>
      <p:pic>
        <p:nvPicPr>
          <p:cNvPr id="178" name="Google Shape;178;p31" descr="A group of black and white circles with a red person in the center&#10;&#10;Description automatically generated"/>
          <p:cNvPicPr preferRelativeResize="0"/>
          <p:nvPr/>
        </p:nvPicPr>
        <p:blipFill>
          <a:blip r:embed="rId3">
            <a:alphaModFix/>
          </a:blip>
          <a:stretch>
            <a:fillRect/>
          </a:stretch>
        </p:blipFill>
        <p:spPr>
          <a:xfrm>
            <a:off x="3010956" y="1796553"/>
            <a:ext cx="4978012" cy="3264893"/>
          </a:xfrm>
          <a:prstGeom prst="rect">
            <a:avLst/>
          </a:prstGeom>
          <a:noFill/>
          <a:ln>
            <a:noFill/>
          </a:ln>
        </p:spPr>
      </p:pic>
      <p:sp>
        <p:nvSpPr>
          <p:cNvPr id="179" name="Google Shape;179;p31"/>
          <p:cNvSpPr txBox="1">
            <a:spLocks noGrp="1"/>
          </p:cNvSpPr>
          <p:nvPr>
            <p:ph type="title"/>
          </p:nvPr>
        </p:nvSpPr>
        <p:spPr>
          <a:xfrm>
            <a:off x="415600" y="220967"/>
            <a:ext cx="11360800" cy="763600"/>
          </a:xfrm>
          <a:prstGeom prst="rect">
            <a:avLst/>
          </a:prstGeom>
        </p:spPr>
        <p:txBody>
          <a:bodyPr spcFirstLastPara="1" vert="horz" wrap="square" lIns="121900" tIns="121900" rIns="121900" bIns="121900" rtlCol="0" anchor="t" anchorCtr="0">
            <a:noAutofit/>
          </a:bodyPr>
          <a:lstStyle/>
          <a:p>
            <a:r>
              <a:rPr lang="en" sz="4000" dirty="0">
                <a:solidFill>
                  <a:srgbClr val="523601"/>
                </a:solidFill>
                <a:latin typeface="+mj-lt"/>
                <a:ea typeface="Arial"/>
                <a:cs typeface="Arial"/>
                <a:sym typeface="Arial"/>
              </a:rPr>
              <a:t>Social Network Analysis</a:t>
            </a:r>
            <a:endParaRPr sz="4000" dirty="0">
              <a:solidFill>
                <a:srgbClr val="523601"/>
              </a:solidFill>
              <a:latin typeface="+mj-lt"/>
              <a:ea typeface="Arial"/>
              <a:cs typeface="Arial"/>
              <a:sym typeface="Arial"/>
            </a:endParaRPr>
          </a:p>
        </p:txBody>
      </p:sp>
      <p:sp>
        <p:nvSpPr>
          <p:cNvPr id="180" name="Google Shape;180;p31"/>
          <p:cNvSpPr txBox="1">
            <a:spLocks noGrp="1"/>
          </p:cNvSpPr>
          <p:nvPr>
            <p:ph type="body" idx="1"/>
          </p:nvPr>
        </p:nvSpPr>
        <p:spPr>
          <a:xfrm>
            <a:off x="415600" y="1176046"/>
            <a:ext cx="2739290" cy="5111201"/>
          </a:xfrm>
          <a:prstGeom prst="rect">
            <a:avLst/>
          </a:prstGeom>
          <a:solidFill>
            <a:schemeClr val="bg1"/>
          </a:solidFill>
          <a:ln w="9525" cap="flat" cmpd="sng" algn="ctr">
            <a:solidFill>
              <a:schemeClr val="accent4"/>
            </a:solidFill>
            <a:prstDash val="solid"/>
            <a:round/>
            <a:headEnd type="none" w="med" len="med"/>
            <a:tailEnd type="none" w="med" len="med"/>
          </a:ln>
        </p:spPr>
        <p:style>
          <a:lnRef idx="0">
            <a:scrgbClr r="0" g="0" b="0"/>
          </a:lnRef>
          <a:fillRef idx="0">
            <a:scrgbClr r="0" g="0" b="0"/>
          </a:fillRef>
          <a:effectRef idx="0">
            <a:scrgbClr r="0" g="0" b="0"/>
          </a:effectRef>
          <a:fontRef idx="minor">
            <a:schemeClr val="accent4"/>
          </a:fontRef>
        </p:style>
        <p:txBody>
          <a:bodyPr spcFirstLastPara="1" vert="horz" wrap="square" lIns="121900" tIns="121900" rIns="121900" bIns="121900" rtlCol="0" anchor="t" anchorCtr="0">
            <a:noAutofit/>
          </a:bodyPr>
          <a:lstStyle/>
          <a:p>
            <a:pPr marL="177796" indent="0">
              <a:buClr>
                <a:schemeClr val="dk1"/>
              </a:buClr>
              <a:buSzPts val="1500"/>
              <a:buNone/>
            </a:pPr>
            <a:r>
              <a:rPr lang="en" sz="1600" b="1" dirty="0">
                <a:solidFill>
                  <a:schemeClr val="dk1"/>
                </a:solidFill>
                <a:latin typeface="+mn-lt"/>
                <a:ea typeface="Arial"/>
                <a:cs typeface="Arial"/>
                <a:sym typeface="Arial"/>
              </a:rPr>
              <a:t>Quantitative methodological approach to measure and map relationships</a:t>
            </a:r>
          </a:p>
          <a:p>
            <a:pPr marL="177796" indent="0">
              <a:buClr>
                <a:schemeClr val="dk1"/>
              </a:buClr>
              <a:buSzPts val="1500"/>
              <a:buNone/>
            </a:pPr>
            <a:endParaRPr sz="1600" dirty="0">
              <a:solidFill>
                <a:schemeClr val="dk1"/>
              </a:solidFill>
              <a:latin typeface="+mn-lt"/>
              <a:ea typeface="Arial"/>
              <a:cs typeface="Arial"/>
              <a:sym typeface="Arial"/>
            </a:endParaRPr>
          </a:p>
          <a:p>
            <a:pPr marL="177796" indent="0">
              <a:buClr>
                <a:schemeClr val="dk1"/>
              </a:buClr>
              <a:buSzPts val="1500"/>
              <a:buNone/>
            </a:pPr>
            <a:r>
              <a:rPr lang="en-US" sz="1600" b="1" dirty="0">
                <a:solidFill>
                  <a:schemeClr val="dk1"/>
                </a:solidFill>
                <a:latin typeface="+mn-lt"/>
                <a:ea typeface="Arial"/>
                <a:cs typeface="Arial"/>
                <a:sym typeface="Arial"/>
              </a:rPr>
              <a:t>Key components:</a:t>
            </a:r>
            <a:endParaRPr sz="1600" b="1" dirty="0">
              <a:solidFill>
                <a:schemeClr val="dk1"/>
              </a:solidFill>
              <a:latin typeface="+mn-lt"/>
              <a:ea typeface="Arial"/>
              <a:cs typeface="Arial"/>
              <a:sym typeface="Arial"/>
            </a:endParaRPr>
          </a:p>
          <a:p>
            <a:pPr marL="520696" indent="-342900">
              <a:buClr>
                <a:schemeClr val="dk1"/>
              </a:buClr>
              <a:buSzPts val="1500"/>
            </a:pPr>
            <a:r>
              <a:rPr lang="en-US" sz="1600" b="1" dirty="0">
                <a:solidFill>
                  <a:schemeClr val="dk1"/>
                </a:solidFill>
                <a:latin typeface="+mn-lt"/>
                <a:ea typeface="Arial"/>
                <a:cs typeface="Arial"/>
                <a:sym typeface="Arial"/>
              </a:rPr>
              <a:t>Units/Actors: </a:t>
            </a:r>
            <a:r>
              <a:rPr lang="en-US" sz="1600" dirty="0">
                <a:solidFill>
                  <a:schemeClr val="dk1"/>
                </a:solidFill>
                <a:latin typeface="+mn-lt"/>
                <a:ea typeface="Arial"/>
                <a:cs typeface="Arial"/>
                <a:sym typeface="Arial"/>
              </a:rPr>
              <a:t>Individuals, organizations, or entities within the network.</a:t>
            </a:r>
          </a:p>
          <a:p>
            <a:pPr marL="520696" indent="-342900">
              <a:buClr>
                <a:schemeClr val="dk1"/>
              </a:buClr>
              <a:buSzPts val="1500"/>
            </a:pPr>
            <a:r>
              <a:rPr lang="en-US" sz="1600" b="1" dirty="0">
                <a:solidFill>
                  <a:schemeClr val="dk1"/>
                </a:solidFill>
                <a:latin typeface="+mn-lt"/>
                <a:ea typeface="Arial"/>
                <a:cs typeface="Arial"/>
                <a:sym typeface="Arial"/>
              </a:rPr>
              <a:t>Relationships: </a:t>
            </a:r>
            <a:r>
              <a:rPr lang="en-US" sz="1600" dirty="0">
                <a:solidFill>
                  <a:schemeClr val="dk1"/>
                </a:solidFill>
                <a:latin typeface="+mn-lt"/>
                <a:ea typeface="Arial"/>
                <a:cs typeface="Arial"/>
                <a:sym typeface="Arial"/>
              </a:rPr>
              <a:t>The connections and interactions between actors.</a:t>
            </a:r>
          </a:p>
          <a:p>
            <a:pPr marL="520696" indent="-342900">
              <a:buClr>
                <a:schemeClr val="dk1"/>
              </a:buClr>
              <a:buSzPts val="1500"/>
            </a:pPr>
            <a:r>
              <a:rPr lang="en-US" sz="1600" b="1" dirty="0">
                <a:solidFill>
                  <a:schemeClr val="dk1"/>
                </a:solidFill>
                <a:latin typeface="+mn-lt"/>
                <a:ea typeface="Arial"/>
                <a:cs typeface="Arial"/>
                <a:sym typeface="Arial"/>
              </a:rPr>
              <a:t>Network Level Analysis: </a:t>
            </a:r>
            <a:r>
              <a:rPr lang="en-US" sz="1600" dirty="0">
                <a:solidFill>
                  <a:schemeClr val="dk1"/>
                </a:solidFill>
                <a:latin typeface="+mn-lt"/>
                <a:ea typeface="Arial"/>
                <a:cs typeface="Arial"/>
                <a:sym typeface="Arial"/>
              </a:rPr>
              <a:t>Evaluating the broader network to understand influence, information flow, and connectivity.</a:t>
            </a:r>
            <a:endParaRPr lang="en" sz="1600" dirty="0">
              <a:solidFill>
                <a:schemeClr val="dk1"/>
              </a:solidFill>
              <a:latin typeface="+mn-lt"/>
              <a:ea typeface="Arial"/>
              <a:cs typeface="Arial"/>
              <a:sym typeface="Arial"/>
            </a:endParaRPr>
          </a:p>
        </p:txBody>
      </p:sp>
      <p:sp>
        <p:nvSpPr>
          <p:cNvPr id="181" name="Google Shape;181;p31"/>
          <p:cNvSpPr txBox="1"/>
          <p:nvPr/>
        </p:nvSpPr>
        <p:spPr>
          <a:xfrm>
            <a:off x="430474" y="6406945"/>
            <a:ext cx="5585200" cy="410393"/>
          </a:xfrm>
          <a:prstGeom prst="rect">
            <a:avLst/>
          </a:prstGeom>
          <a:noFill/>
          <a:ln>
            <a:noFill/>
          </a:ln>
        </p:spPr>
        <p:txBody>
          <a:bodyPr spcFirstLastPara="1" wrap="square" lIns="121900" tIns="121900" rIns="121900" bIns="121900" anchor="t" anchorCtr="0">
            <a:spAutoFit/>
          </a:bodyPr>
          <a:lstStyle/>
          <a:p>
            <a:r>
              <a:rPr lang="en" sz="1067" b="1" i="1" dirty="0"/>
              <a:t>References</a:t>
            </a:r>
            <a:r>
              <a:rPr lang="en" sz="1067" dirty="0"/>
              <a:t>: Knoke &amp; Yang, 2008; Carolan, 2014; </a:t>
            </a:r>
            <a:r>
              <a:rPr lang="en" sz="1067" dirty="0">
                <a:solidFill>
                  <a:schemeClr val="dk1"/>
                </a:solidFill>
              </a:rPr>
              <a:t>Wasserman &amp; Faust, 1994.</a:t>
            </a:r>
            <a:r>
              <a:rPr lang="en" sz="1067" dirty="0"/>
              <a:t> </a:t>
            </a:r>
            <a:endParaRPr sz="1067" dirty="0"/>
          </a:p>
        </p:txBody>
      </p:sp>
      <p:cxnSp>
        <p:nvCxnSpPr>
          <p:cNvPr id="182" name="Google Shape;182;p31"/>
          <p:cNvCxnSpPr>
            <a:cxnSpLocks/>
          </p:cNvCxnSpPr>
          <p:nvPr/>
        </p:nvCxnSpPr>
        <p:spPr>
          <a:xfrm flipH="1">
            <a:off x="5112305" y="2211976"/>
            <a:ext cx="138098" cy="288758"/>
          </a:xfrm>
          <a:prstGeom prst="straightConnector1">
            <a:avLst/>
          </a:prstGeom>
          <a:noFill/>
          <a:ln w="19050" cap="flat" cmpd="sng">
            <a:solidFill>
              <a:srgbClr val="523601"/>
            </a:solidFill>
            <a:prstDash val="solid"/>
            <a:round/>
            <a:headEnd type="none" w="med" len="med"/>
            <a:tailEnd type="triangle" w="med" len="med"/>
          </a:ln>
        </p:spPr>
      </p:cxnSp>
      <p:cxnSp>
        <p:nvCxnSpPr>
          <p:cNvPr id="183" name="Google Shape;183;p31"/>
          <p:cNvCxnSpPr>
            <a:cxnSpLocks/>
          </p:cNvCxnSpPr>
          <p:nvPr/>
        </p:nvCxnSpPr>
        <p:spPr>
          <a:xfrm flipH="1" flipV="1">
            <a:off x="4870028" y="4098921"/>
            <a:ext cx="138098" cy="401361"/>
          </a:xfrm>
          <a:prstGeom prst="straightConnector1">
            <a:avLst/>
          </a:prstGeom>
          <a:noFill/>
          <a:ln w="19050" cap="flat" cmpd="sng">
            <a:solidFill>
              <a:srgbClr val="523601"/>
            </a:solidFill>
            <a:prstDash val="solid"/>
            <a:round/>
            <a:headEnd type="none" w="med" len="med"/>
            <a:tailEnd type="triangle" w="med" len="med"/>
          </a:ln>
        </p:spPr>
      </p:cxnSp>
      <p:sp>
        <p:nvSpPr>
          <p:cNvPr id="184" name="Google Shape;184;p31"/>
          <p:cNvSpPr txBox="1"/>
          <p:nvPr/>
        </p:nvSpPr>
        <p:spPr>
          <a:xfrm>
            <a:off x="4870028" y="1909258"/>
            <a:ext cx="760751" cy="492402"/>
          </a:xfrm>
          <a:prstGeom prst="rect">
            <a:avLst/>
          </a:prstGeom>
          <a:noFill/>
          <a:ln>
            <a:noFill/>
          </a:ln>
        </p:spPr>
        <p:txBody>
          <a:bodyPr spcFirstLastPara="1" wrap="square" lIns="121900" tIns="121900" rIns="121900" bIns="121900" anchor="t" anchorCtr="0">
            <a:spAutoFit/>
          </a:bodyPr>
          <a:lstStyle/>
          <a:p>
            <a:pPr algn="ctr"/>
            <a:r>
              <a:rPr lang="en" sz="1600" b="1" dirty="0">
                <a:ea typeface="Raleway"/>
                <a:cs typeface="Raleway"/>
                <a:sym typeface="Raleway"/>
              </a:rPr>
              <a:t>Unit</a:t>
            </a:r>
            <a:endParaRPr sz="1600" b="1" dirty="0">
              <a:ea typeface="Raleway"/>
              <a:cs typeface="Raleway"/>
              <a:sym typeface="Raleway"/>
            </a:endParaRPr>
          </a:p>
        </p:txBody>
      </p:sp>
      <p:sp>
        <p:nvSpPr>
          <p:cNvPr id="185" name="Google Shape;185;p31"/>
          <p:cNvSpPr txBox="1"/>
          <p:nvPr/>
        </p:nvSpPr>
        <p:spPr>
          <a:xfrm>
            <a:off x="4346230" y="4357187"/>
            <a:ext cx="1532150" cy="492402"/>
          </a:xfrm>
          <a:prstGeom prst="rect">
            <a:avLst/>
          </a:prstGeom>
          <a:noFill/>
          <a:ln>
            <a:noFill/>
          </a:ln>
        </p:spPr>
        <p:txBody>
          <a:bodyPr spcFirstLastPara="1" wrap="square" lIns="121900" tIns="121900" rIns="121900" bIns="121900" anchor="t" anchorCtr="0">
            <a:spAutoFit/>
          </a:bodyPr>
          <a:lstStyle/>
          <a:p>
            <a:pPr algn="ctr"/>
            <a:r>
              <a:rPr lang="en" sz="1600" b="1" dirty="0">
                <a:ea typeface="Raleway"/>
                <a:cs typeface="Raleway"/>
                <a:sym typeface="Raleway"/>
              </a:rPr>
              <a:t>Relationship</a:t>
            </a:r>
            <a:endParaRPr sz="1600" b="1" dirty="0">
              <a:ea typeface="Raleway"/>
              <a:cs typeface="Raleway"/>
              <a:sym typeface="Raleway"/>
            </a:endParaRPr>
          </a:p>
        </p:txBody>
      </p:sp>
      <p:sp>
        <p:nvSpPr>
          <p:cNvPr id="186" name="Google Shape;186;p31"/>
          <p:cNvSpPr txBox="1"/>
          <p:nvPr/>
        </p:nvSpPr>
        <p:spPr>
          <a:xfrm>
            <a:off x="4958841" y="5061446"/>
            <a:ext cx="1070187" cy="492402"/>
          </a:xfrm>
          <a:prstGeom prst="rect">
            <a:avLst/>
          </a:prstGeom>
          <a:noFill/>
          <a:ln>
            <a:noFill/>
          </a:ln>
        </p:spPr>
        <p:txBody>
          <a:bodyPr spcFirstLastPara="1" wrap="square" lIns="121900" tIns="121900" rIns="121900" bIns="121900" anchor="t" anchorCtr="0">
            <a:spAutoFit/>
          </a:bodyPr>
          <a:lstStyle/>
          <a:p>
            <a:pPr algn="ctr"/>
            <a:r>
              <a:rPr lang="en" sz="1600" b="1" dirty="0">
                <a:ea typeface="Raleway"/>
                <a:cs typeface="Raleway"/>
                <a:sym typeface="Raleway"/>
              </a:rPr>
              <a:t>Network</a:t>
            </a:r>
            <a:endParaRPr sz="1600" b="1" dirty="0">
              <a:ea typeface="Raleway"/>
              <a:cs typeface="Raleway"/>
              <a:sym typeface="Raleway"/>
            </a:endParaRPr>
          </a:p>
        </p:txBody>
      </p:sp>
      <p:cxnSp>
        <p:nvCxnSpPr>
          <p:cNvPr id="187" name="Google Shape;187;p31"/>
          <p:cNvCxnSpPr>
            <a:cxnSpLocks/>
          </p:cNvCxnSpPr>
          <p:nvPr/>
        </p:nvCxnSpPr>
        <p:spPr>
          <a:xfrm flipV="1">
            <a:off x="5493935" y="4918171"/>
            <a:ext cx="3013" cy="286550"/>
          </a:xfrm>
          <a:prstGeom prst="straightConnector1">
            <a:avLst/>
          </a:prstGeom>
          <a:noFill/>
          <a:ln w="19050" cap="flat" cmpd="sng">
            <a:solidFill>
              <a:srgbClr val="523601"/>
            </a:solidFill>
            <a:prstDash val="solid"/>
            <a:round/>
            <a:headEnd type="none" w="med" len="med"/>
            <a:tailEnd type="triangle" w="med" len="med"/>
          </a:ln>
        </p:spPr>
      </p:cxnSp>
      <p:graphicFrame>
        <p:nvGraphicFramePr>
          <p:cNvPr id="2" name="TextBox 2">
            <a:extLst>
              <a:ext uri="{FF2B5EF4-FFF2-40B4-BE49-F238E27FC236}">
                <a16:creationId xmlns:a16="http://schemas.microsoft.com/office/drawing/2014/main" id="{6CD01B23-AC44-EAA4-E6EE-7D15CD010726}"/>
              </a:ext>
            </a:extLst>
          </p:cNvPr>
          <p:cNvGraphicFramePr/>
          <p:nvPr>
            <p:extLst>
              <p:ext uri="{D42A27DB-BD31-4B8C-83A1-F6EECF244321}">
                <p14:modId xmlns:p14="http://schemas.microsoft.com/office/powerpoint/2010/main" val="4165553777"/>
              </p:ext>
            </p:extLst>
          </p:nvPr>
        </p:nvGraphicFramePr>
        <p:xfrm>
          <a:off x="8169037" y="1176046"/>
          <a:ext cx="3784334" cy="5111201"/>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162606773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DAD25B-E1F6-13CD-1B5F-8743C5ECEB04}"/>
              </a:ext>
            </a:extLst>
          </p:cNvPr>
          <p:cNvSpPr>
            <a:spLocks noGrp="1"/>
          </p:cNvSpPr>
          <p:nvPr>
            <p:ph type="title"/>
          </p:nvPr>
        </p:nvSpPr>
        <p:spPr>
          <a:xfrm>
            <a:off x="181534" y="445041"/>
            <a:ext cx="11828930" cy="647246"/>
          </a:xfrm>
        </p:spPr>
        <p:txBody>
          <a:bodyPr>
            <a:normAutofit fontScale="90000"/>
          </a:bodyPr>
          <a:lstStyle/>
          <a:p>
            <a:r>
              <a:rPr lang="en-US" dirty="0"/>
              <a:t>Theoretical Foundations for Network Analysis in Sustainable Learning and Knowledge Sharing</a:t>
            </a:r>
            <a:endParaRPr lang="en-ES" dirty="0"/>
          </a:p>
        </p:txBody>
      </p:sp>
      <p:graphicFrame>
        <p:nvGraphicFramePr>
          <p:cNvPr id="8" name="Diagram 7">
            <a:extLst>
              <a:ext uri="{FF2B5EF4-FFF2-40B4-BE49-F238E27FC236}">
                <a16:creationId xmlns:a16="http://schemas.microsoft.com/office/drawing/2014/main" id="{912483EC-8158-0518-2CE1-B97643BFB623}"/>
              </a:ext>
            </a:extLst>
          </p:cNvPr>
          <p:cNvGraphicFramePr/>
          <p:nvPr>
            <p:extLst>
              <p:ext uri="{D42A27DB-BD31-4B8C-83A1-F6EECF244321}">
                <p14:modId xmlns:p14="http://schemas.microsoft.com/office/powerpoint/2010/main" val="701196688"/>
              </p:ext>
            </p:extLst>
          </p:nvPr>
        </p:nvGraphicFramePr>
        <p:xfrm>
          <a:off x="181534" y="1512459"/>
          <a:ext cx="11828931" cy="49005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4090555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0" name="Straight Arrow Connector 49">
            <a:extLst>
              <a:ext uri="{FF2B5EF4-FFF2-40B4-BE49-F238E27FC236}">
                <a16:creationId xmlns:a16="http://schemas.microsoft.com/office/drawing/2014/main" id="{E1FDAFBF-1CF3-C281-4C6E-62BB7F84F25D}"/>
              </a:ext>
            </a:extLst>
          </p:cNvPr>
          <p:cNvCxnSpPr>
            <a:cxnSpLocks/>
            <a:stCxn id="12" idx="2"/>
            <a:endCxn id="41" idx="0"/>
          </p:cNvCxnSpPr>
          <p:nvPr/>
        </p:nvCxnSpPr>
        <p:spPr>
          <a:xfrm>
            <a:off x="973600" y="2991304"/>
            <a:ext cx="1564" cy="258069"/>
          </a:xfrm>
          <a:prstGeom prst="straightConnector1">
            <a:avLst/>
          </a:prstGeom>
          <a:ln>
            <a:solidFill>
              <a:srgbClr val="523601"/>
            </a:solidFill>
            <a:tailEnd type="triangle"/>
          </a:ln>
        </p:spPr>
        <p:style>
          <a:lnRef idx="2">
            <a:schemeClr val="accent1"/>
          </a:lnRef>
          <a:fillRef idx="0">
            <a:schemeClr val="accent1"/>
          </a:fillRef>
          <a:effectRef idx="1">
            <a:schemeClr val="accent1"/>
          </a:effectRef>
          <a:fontRef idx="minor">
            <a:schemeClr val="tx1"/>
          </a:fontRef>
        </p:style>
      </p:cxnSp>
      <p:sp>
        <p:nvSpPr>
          <p:cNvPr id="3" name="Arrow: Down 2">
            <a:extLst>
              <a:ext uri="{FF2B5EF4-FFF2-40B4-BE49-F238E27FC236}">
                <a16:creationId xmlns:a16="http://schemas.microsoft.com/office/drawing/2014/main" id="{06F21937-C016-C63B-4329-3713A35F9B89}"/>
              </a:ext>
            </a:extLst>
          </p:cNvPr>
          <p:cNvSpPr/>
          <p:nvPr/>
        </p:nvSpPr>
        <p:spPr>
          <a:xfrm>
            <a:off x="842537" y="3032234"/>
            <a:ext cx="144702" cy="1564516"/>
          </a:xfrm>
          <a:prstGeom prst="downArrow">
            <a:avLst/>
          </a:prstGeom>
          <a:noFill/>
          <a:ln w="635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9" name="Rectangle 38">
            <a:extLst>
              <a:ext uri="{FF2B5EF4-FFF2-40B4-BE49-F238E27FC236}">
                <a16:creationId xmlns:a16="http://schemas.microsoft.com/office/drawing/2014/main" id="{4FE7903B-E16F-9332-AF4C-089ABF5261B4}"/>
              </a:ext>
            </a:extLst>
          </p:cNvPr>
          <p:cNvSpPr/>
          <p:nvPr/>
        </p:nvSpPr>
        <p:spPr>
          <a:xfrm>
            <a:off x="10354802" y="4684790"/>
            <a:ext cx="1777560" cy="1434353"/>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8" name="Rectangle 37">
            <a:extLst>
              <a:ext uri="{FF2B5EF4-FFF2-40B4-BE49-F238E27FC236}">
                <a16:creationId xmlns:a16="http://schemas.microsoft.com/office/drawing/2014/main" id="{7163B210-FCBD-AC7F-AC15-D7F7F042A61E}"/>
              </a:ext>
            </a:extLst>
          </p:cNvPr>
          <p:cNvSpPr/>
          <p:nvPr/>
        </p:nvSpPr>
        <p:spPr>
          <a:xfrm>
            <a:off x="8749859" y="4687223"/>
            <a:ext cx="1503912" cy="1434353"/>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7" name="Rectangle 36">
            <a:extLst>
              <a:ext uri="{FF2B5EF4-FFF2-40B4-BE49-F238E27FC236}">
                <a16:creationId xmlns:a16="http://schemas.microsoft.com/office/drawing/2014/main" id="{BEBC8988-D91B-6A38-E33F-A2D8A29550AE}"/>
              </a:ext>
            </a:extLst>
          </p:cNvPr>
          <p:cNvSpPr/>
          <p:nvPr/>
        </p:nvSpPr>
        <p:spPr>
          <a:xfrm>
            <a:off x="7077134" y="4684791"/>
            <a:ext cx="1547975" cy="1434353"/>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6" name="Rectangle 35">
            <a:extLst>
              <a:ext uri="{FF2B5EF4-FFF2-40B4-BE49-F238E27FC236}">
                <a16:creationId xmlns:a16="http://schemas.microsoft.com/office/drawing/2014/main" id="{7752ED9A-3C28-2805-B7D8-FB58E876AEBA}"/>
              </a:ext>
            </a:extLst>
          </p:cNvPr>
          <p:cNvSpPr/>
          <p:nvPr/>
        </p:nvSpPr>
        <p:spPr>
          <a:xfrm>
            <a:off x="5414878" y="4685553"/>
            <a:ext cx="1559538" cy="1434353"/>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Rectangle 34">
            <a:extLst>
              <a:ext uri="{FF2B5EF4-FFF2-40B4-BE49-F238E27FC236}">
                <a16:creationId xmlns:a16="http://schemas.microsoft.com/office/drawing/2014/main" id="{D0628F6B-C804-A241-D40F-B78093286834}"/>
              </a:ext>
            </a:extLst>
          </p:cNvPr>
          <p:cNvSpPr/>
          <p:nvPr/>
        </p:nvSpPr>
        <p:spPr>
          <a:xfrm>
            <a:off x="3666442" y="4685553"/>
            <a:ext cx="1640738" cy="1434353"/>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Rectangle 33">
            <a:extLst>
              <a:ext uri="{FF2B5EF4-FFF2-40B4-BE49-F238E27FC236}">
                <a16:creationId xmlns:a16="http://schemas.microsoft.com/office/drawing/2014/main" id="{F968D1C9-FF9A-0012-AF84-096ED56347C0}"/>
              </a:ext>
            </a:extLst>
          </p:cNvPr>
          <p:cNvSpPr/>
          <p:nvPr/>
        </p:nvSpPr>
        <p:spPr>
          <a:xfrm>
            <a:off x="1923020" y="4685553"/>
            <a:ext cx="1656884" cy="1434353"/>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Rectangle 32">
            <a:extLst>
              <a:ext uri="{FF2B5EF4-FFF2-40B4-BE49-F238E27FC236}">
                <a16:creationId xmlns:a16="http://schemas.microsoft.com/office/drawing/2014/main" id="{6F3064A5-F320-4AE8-3774-2A4BCD45EB1B}"/>
              </a:ext>
            </a:extLst>
          </p:cNvPr>
          <p:cNvSpPr/>
          <p:nvPr/>
        </p:nvSpPr>
        <p:spPr>
          <a:xfrm>
            <a:off x="178830" y="4685553"/>
            <a:ext cx="1592669" cy="1434353"/>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68DAD25B-E1F6-13CD-1B5F-8743C5ECEB04}"/>
              </a:ext>
            </a:extLst>
          </p:cNvPr>
          <p:cNvSpPr>
            <a:spLocks noGrp="1"/>
          </p:cNvSpPr>
          <p:nvPr>
            <p:ph type="title"/>
          </p:nvPr>
        </p:nvSpPr>
        <p:spPr>
          <a:xfrm>
            <a:off x="181535" y="140241"/>
            <a:ext cx="11828930" cy="647246"/>
          </a:xfrm>
        </p:spPr>
        <p:txBody>
          <a:bodyPr>
            <a:normAutofit fontScale="90000"/>
          </a:bodyPr>
          <a:lstStyle/>
          <a:p>
            <a:r>
              <a:rPr lang="en-US" dirty="0"/>
              <a:t>Application of Network Analysis in Evaluation</a:t>
            </a:r>
            <a:endParaRPr lang="en-ES" dirty="0"/>
          </a:p>
        </p:txBody>
      </p:sp>
      <p:graphicFrame>
        <p:nvGraphicFramePr>
          <p:cNvPr id="10" name="Diagram 9">
            <a:extLst>
              <a:ext uri="{FF2B5EF4-FFF2-40B4-BE49-F238E27FC236}">
                <a16:creationId xmlns:a16="http://schemas.microsoft.com/office/drawing/2014/main" id="{3AC5A91D-0A18-85C2-5494-39769764454B}"/>
              </a:ext>
            </a:extLst>
          </p:cNvPr>
          <p:cNvGraphicFramePr/>
          <p:nvPr>
            <p:extLst>
              <p:ext uri="{D42A27DB-BD31-4B8C-83A1-F6EECF244321}">
                <p14:modId xmlns:p14="http://schemas.microsoft.com/office/powerpoint/2010/main" val="3050002563"/>
              </p:ext>
            </p:extLst>
          </p:nvPr>
        </p:nvGraphicFramePr>
        <p:xfrm>
          <a:off x="119529" y="675922"/>
          <a:ext cx="11952941" cy="17476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2" name="Rectangle 11">
            <a:extLst>
              <a:ext uri="{FF2B5EF4-FFF2-40B4-BE49-F238E27FC236}">
                <a16:creationId xmlns:a16="http://schemas.microsoft.com/office/drawing/2014/main" id="{5FA42BE1-A4A1-CDDA-FD20-7B26BAC670AC}"/>
              </a:ext>
            </a:extLst>
          </p:cNvPr>
          <p:cNvSpPr/>
          <p:nvPr/>
        </p:nvSpPr>
        <p:spPr>
          <a:xfrm>
            <a:off x="167897" y="2274127"/>
            <a:ext cx="1611406" cy="717177"/>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sz="1400" dirty="0"/>
              <a:t>Social Network Theory</a:t>
            </a:r>
          </a:p>
        </p:txBody>
      </p:sp>
      <p:sp>
        <p:nvSpPr>
          <p:cNvPr id="13" name="Rectangle 12">
            <a:extLst>
              <a:ext uri="{FF2B5EF4-FFF2-40B4-BE49-F238E27FC236}">
                <a16:creationId xmlns:a16="http://schemas.microsoft.com/office/drawing/2014/main" id="{1848FC6B-8B63-1A21-6B13-222D66A11360}"/>
              </a:ext>
            </a:extLst>
          </p:cNvPr>
          <p:cNvSpPr/>
          <p:nvPr/>
        </p:nvSpPr>
        <p:spPr>
          <a:xfrm>
            <a:off x="1917698" y="2274130"/>
            <a:ext cx="1662207" cy="717177"/>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sz="1400" dirty="0"/>
              <a:t>Communities of Practice</a:t>
            </a:r>
          </a:p>
        </p:txBody>
      </p:sp>
      <p:sp>
        <p:nvSpPr>
          <p:cNvPr id="14" name="Rectangle 13">
            <a:extLst>
              <a:ext uri="{FF2B5EF4-FFF2-40B4-BE49-F238E27FC236}">
                <a16:creationId xmlns:a16="http://schemas.microsoft.com/office/drawing/2014/main" id="{24357613-95C2-6FA1-CC44-923BF67EEB8F}"/>
              </a:ext>
            </a:extLst>
          </p:cNvPr>
          <p:cNvSpPr/>
          <p:nvPr/>
        </p:nvSpPr>
        <p:spPr>
          <a:xfrm>
            <a:off x="3704662" y="2274129"/>
            <a:ext cx="1564348" cy="717177"/>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sz="1400" dirty="0"/>
              <a:t>Actor-Network Theory</a:t>
            </a:r>
          </a:p>
        </p:txBody>
      </p:sp>
      <p:sp>
        <p:nvSpPr>
          <p:cNvPr id="15" name="Rectangle 14">
            <a:extLst>
              <a:ext uri="{FF2B5EF4-FFF2-40B4-BE49-F238E27FC236}">
                <a16:creationId xmlns:a16="http://schemas.microsoft.com/office/drawing/2014/main" id="{BCDF7613-35DC-8A56-A54B-FC5C4295CC6A}"/>
              </a:ext>
            </a:extLst>
          </p:cNvPr>
          <p:cNvSpPr/>
          <p:nvPr/>
        </p:nvSpPr>
        <p:spPr>
          <a:xfrm>
            <a:off x="5393767" y="2274129"/>
            <a:ext cx="1564348" cy="717177"/>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sz="1400" dirty="0"/>
              <a:t>Diffusion of Innovations Theory</a:t>
            </a:r>
          </a:p>
        </p:txBody>
      </p:sp>
      <p:sp>
        <p:nvSpPr>
          <p:cNvPr id="16" name="Rectangle 15">
            <a:extLst>
              <a:ext uri="{FF2B5EF4-FFF2-40B4-BE49-F238E27FC236}">
                <a16:creationId xmlns:a16="http://schemas.microsoft.com/office/drawing/2014/main" id="{8F4CF0CC-C57C-3F22-43A2-F8FE0E5D084E}"/>
              </a:ext>
            </a:extLst>
          </p:cNvPr>
          <p:cNvSpPr/>
          <p:nvPr/>
        </p:nvSpPr>
        <p:spPr>
          <a:xfrm>
            <a:off x="7071652" y="2274129"/>
            <a:ext cx="1564348" cy="717177"/>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sz="1400" dirty="0"/>
              <a:t>Complex Adaptive Systems</a:t>
            </a:r>
          </a:p>
        </p:txBody>
      </p:sp>
      <p:sp>
        <p:nvSpPr>
          <p:cNvPr id="17" name="Rectangle 16">
            <a:extLst>
              <a:ext uri="{FF2B5EF4-FFF2-40B4-BE49-F238E27FC236}">
                <a16:creationId xmlns:a16="http://schemas.microsoft.com/office/drawing/2014/main" id="{492252A6-0530-A7D6-BC3B-D2D1F37DD60C}"/>
              </a:ext>
            </a:extLst>
          </p:cNvPr>
          <p:cNvSpPr/>
          <p:nvPr/>
        </p:nvSpPr>
        <p:spPr>
          <a:xfrm>
            <a:off x="8709954" y="2274128"/>
            <a:ext cx="1564348" cy="717177"/>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sz="1400" dirty="0"/>
              <a:t>Knowledge Network Theory</a:t>
            </a:r>
          </a:p>
        </p:txBody>
      </p:sp>
      <p:sp>
        <p:nvSpPr>
          <p:cNvPr id="18" name="Rectangle 17">
            <a:extLst>
              <a:ext uri="{FF2B5EF4-FFF2-40B4-BE49-F238E27FC236}">
                <a16:creationId xmlns:a16="http://schemas.microsoft.com/office/drawing/2014/main" id="{8D1620C8-E152-C781-8829-D62323975264}"/>
              </a:ext>
            </a:extLst>
          </p:cNvPr>
          <p:cNvSpPr/>
          <p:nvPr/>
        </p:nvSpPr>
        <p:spPr>
          <a:xfrm>
            <a:off x="10348256" y="2274127"/>
            <a:ext cx="1724214" cy="717177"/>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sz="1400" dirty="0"/>
              <a:t>Resource Dependency Theory</a:t>
            </a:r>
          </a:p>
        </p:txBody>
      </p:sp>
      <p:pic>
        <p:nvPicPr>
          <p:cNvPr id="21" name="Picture 20">
            <a:extLst>
              <a:ext uri="{FF2B5EF4-FFF2-40B4-BE49-F238E27FC236}">
                <a16:creationId xmlns:a16="http://schemas.microsoft.com/office/drawing/2014/main" id="{7F20938C-4FA9-E1D1-EED3-B91431324BE1}"/>
              </a:ext>
            </a:extLst>
          </p:cNvPr>
          <p:cNvPicPr>
            <a:picLocks noChangeAspect="1"/>
          </p:cNvPicPr>
          <p:nvPr/>
        </p:nvPicPr>
        <p:blipFill>
          <a:blip r:embed="rId7"/>
          <a:stretch>
            <a:fillRect/>
          </a:stretch>
        </p:blipFill>
        <p:spPr>
          <a:xfrm>
            <a:off x="273621" y="4775627"/>
            <a:ext cx="607358" cy="607358"/>
          </a:xfrm>
          <a:prstGeom prst="rect">
            <a:avLst/>
          </a:prstGeom>
        </p:spPr>
      </p:pic>
      <p:pic>
        <p:nvPicPr>
          <p:cNvPr id="22" name="Picture 21">
            <a:extLst>
              <a:ext uri="{FF2B5EF4-FFF2-40B4-BE49-F238E27FC236}">
                <a16:creationId xmlns:a16="http://schemas.microsoft.com/office/drawing/2014/main" id="{8E5A972B-925A-70C4-7D86-6598730AE714}"/>
              </a:ext>
            </a:extLst>
          </p:cNvPr>
          <p:cNvPicPr>
            <a:picLocks noChangeAspect="1"/>
          </p:cNvPicPr>
          <p:nvPr/>
        </p:nvPicPr>
        <p:blipFill>
          <a:blip r:embed="rId8"/>
          <a:stretch>
            <a:fillRect/>
          </a:stretch>
        </p:blipFill>
        <p:spPr>
          <a:xfrm>
            <a:off x="1027177" y="4787694"/>
            <a:ext cx="607358" cy="607358"/>
          </a:xfrm>
          <a:prstGeom prst="rect">
            <a:avLst/>
          </a:prstGeom>
        </p:spPr>
      </p:pic>
      <p:pic>
        <p:nvPicPr>
          <p:cNvPr id="23" name="Picture 22">
            <a:extLst>
              <a:ext uri="{FF2B5EF4-FFF2-40B4-BE49-F238E27FC236}">
                <a16:creationId xmlns:a16="http://schemas.microsoft.com/office/drawing/2014/main" id="{7240FECF-DD88-DD03-6AAF-0CB131CEE7D8}"/>
              </a:ext>
            </a:extLst>
          </p:cNvPr>
          <p:cNvPicPr>
            <a:picLocks noChangeAspect="1"/>
          </p:cNvPicPr>
          <p:nvPr/>
        </p:nvPicPr>
        <p:blipFill>
          <a:blip r:embed="rId9"/>
          <a:stretch>
            <a:fillRect/>
          </a:stretch>
        </p:blipFill>
        <p:spPr>
          <a:xfrm>
            <a:off x="441060" y="5487516"/>
            <a:ext cx="1005074" cy="562637"/>
          </a:xfrm>
          <a:prstGeom prst="rect">
            <a:avLst/>
          </a:prstGeom>
        </p:spPr>
      </p:pic>
      <p:pic>
        <p:nvPicPr>
          <p:cNvPr id="24" name="Picture 23">
            <a:extLst>
              <a:ext uri="{FF2B5EF4-FFF2-40B4-BE49-F238E27FC236}">
                <a16:creationId xmlns:a16="http://schemas.microsoft.com/office/drawing/2014/main" id="{E698C404-821D-125B-B39A-5456C7E1E651}"/>
              </a:ext>
            </a:extLst>
          </p:cNvPr>
          <p:cNvPicPr>
            <a:picLocks noChangeAspect="1"/>
          </p:cNvPicPr>
          <p:nvPr/>
        </p:nvPicPr>
        <p:blipFill>
          <a:blip r:embed="rId10"/>
          <a:stretch>
            <a:fillRect/>
          </a:stretch>
        </p:blipFill>
        <p:spPr>
          <a:xfrm>
            <a:off x="2087953" y="4772835"/>
            <a:ext cx="1258267" cy="1258267"/>
          </a:xfrm>
          <a:prstGeom prst="rect">
            <a:avLst/>
          </a:prstGeom>
        </p:spPr>
      </p:pic>
      <p:pic>
        <p:nvPicPr>
          <p:cNvPr id="25" name="Picture 24">
            <a:extLst>
              <a:ext uri="{FF2B5EF4-FFF2-40B4-BE49-F238E27FC236}">
                <a16:creationId xmlns:a16="http://schemas.microsoft.com/office/drawing/2014/main" id="{DC717512-6ABA-CEBB-EF49-E075F5DBBE10}"/>
              </a:ext>
            </a:extLst>
          </p:cNvPr>
          <p:cNvPicPr>
            <a:picLocks noChangeAspect="1"/>
          </p:cNvPicPr>
          <p:nvPr/>
        </p:nvPicPr>
        <p:blipFill>
          <a:blip r:embed="rId11"/>
          <a:stretch>
            <a:fillRect/>
          </a:stretch>
        </p:blipFill>
        <p:spPr>
          <a:xfrm>
            <a:off x="3686968" y="4769229"/>
            <a:ext cx="824192" cy="824192"/>
          </a:xfrm>
          <a:prstGeom prst="rect">
            <a:avLst/>
          </a:prstGeom>
        </p:spPr>
      </p:pic>
      <p:pic>
        <p:nvPicPr>
          <p:cNvPr id="26" name="Picture 25">
            <a:extLst>
              <a:ext uri="{FF2B5EF4-FFF2-40B4-BE49-F238E27FC236}">
                <a16:creationId xmlns:a16="http://schemas.microsoft.com/office/drawing/2014/main" id="{9257FC02-0002-8240-62CF-C09E49F391DE}"/>
              </a:ext>
            </a:extLst>
          </p:cNvPr>
          <p:cNvPicPr>
            <a:picLocks noChangeAspect="1"/>
          </p:cNvPicPr>
          <p:nvPr/>
        </p:nvPicPr>
        <p:blipFill>
          <a:blip r:embed="rId12"/>
          <a:stretch>
            <a:fillRect/>
          </a:stretch>
        </p:blipFill>
        <p:spPr>
          <a:xfrm>
            <a:off x="4478854" y="5181940"/>
            <a:ext cx="822960" cy="822960"/>
          </a:xfrm>
          <a:prstGeom prst="rect">
            <a:avLst/>
          </a:prstGeom>
        </p:spPr>
      </p:pic>
      <p:pic>
        <p:nvPicPr>
          <p:cNvPr id="27" name="Picture 26">
            <a:extLst>
              <a:ext uri="{FF2B5EF4-FFF2-40B4-BE49-F238E27FC236}">
                <a16:creationId xmlns:a16="http://schemas.microsoft.com/office/drawing/2014/main" id="{E5A759AE-0CEB-6A26-7C9C-894FEABA0BBF}"/>
              </a:ext>
            </a:extLst>
          </p:cNvPr>
          <p:cNvPicPr>
            <a:picLocks noChangeAspect="1"/>
          </p:cNvPicPr>
          <p:nvPr/>
        </p:nvPicPr>
        <p:blipFill>
          <a:blip r:embed="rId13"/>
          <a:stretch>
            <a:fillRect/>
          </a:stretch>
        </p:blipFill>
        <p:spPr>
          <a:xfrm>
            <a:off x="5559132" y="4775627"/>
            <a:ext cx="1261872" cy="1261872"/>
          </a:xfrm>
          <a:prstGeom prst="rect">
            <a:avLst/>
          </a:prstGeom>
        </p:spPr>
      </p:pic>
      <p:pic>
        <p:nvPicPr>
          <p:cNvPr id="29" name="Picture 28">
            <a:extLst>
              <a:ext uri="{FF2B5EF4-FFF2-40B4-BE49-F238E27FC236}">
                <a16:creationId xmlns:a16="http://schemas.microsoft.com/office/drawing/2014/main" id="{21C75F9B-F081-659C-A3B7-72412037BD49}"/>
              </a:ext>
            </a:extLst>
          </p:cNvPr>
          <p:cNvPicPr>
            <a:picLocks noChangeAspect="1"/>
          </p:cNvPicPr>
          <p:nvPr/>
        </p:nvPicPr>
        <p:blipFill>
          <a:blip r:embed="rId14"/>
          <a:stretch>
            <a:fillRect/>
          </a:stretch>
        </p:blipFill>
        <p:spPr>
          <a:xfrm>
            <a:off x="7220185" y="4764116"/>
            <a:ext cx="1261872" cy="1261872"/>
          </a:xfrm>
          <a:prstGeom prst="rect">
            <a:avLst/>
          </a:prstGeom>
        </p:spPr>
      </p:pic>
      <p:pic>
        <p:nvPicPr>
          <p:cNvPr id="30" name="Picture 29">
            <a:extLst>
              <a:ext uri="{FF2B5EF4-FFF2-40B4-BE49-F238E27FC236}">
                <a16:creationId xmlns:a16="http://schemas.microsoft.com/office/drawing/2014/main" id="{5590D830-B552-3F96-53B3-BF2352398EBF}"/>
              </a:ext>
            </a:extLst>
          </p:cNvPr>
          <p:cNvPicPr>
            <a:picLocks noChangeAspect="1"/>
          </p:cNvPicPr>
          <p:nvPr/>
        </p:nvPicPr>
        <p:blipFill>
          <a:blip r:embed="rId15"/>
          <a:stretch>
            <a:fillRect/>
          </a:stretch>
        </p:blipFill>
        <p:spPr>
          <a:xfrm>
            <a:off x="8870879" y="4775627"/>
            <a:ext cx="1261872" cy="1261872"/>
          </a:xfrm>
          <a:prstGeom prst="rect">
            <a:avLst/>
          </a:prstGeom>
        </p:spPr>
      </p:pic>
      <p:pic>
        <p:nvPicPr>
          <p:cNvPr id="31" name="Picture 30">
            <a:extLst>
              <a:ext uri="{FF2B5EF4-FFF2-40B4-BE49-F238E27FC236}">
                <a16:creationId xmlns:a16="http://schemas.microsoft.com/office/drawing/2014/main" id="{7C5BC5F2-04BE-98C4-43B9-79731C236F53}"/>
              </a:ext>
            </a:extLst>
          </p:cNvPr>
          <p:cNvPicPr>
            <a:picLocks noChangeAspect="1"/>
          </p:cNvPicPr>
          <p:nvPr/>
        </p:nvPicPr>
        <p:blipFill>
          <a:blip r:embed="rId16"/>
          <a:stretch>
            <a:fillRect/>
          </a:stretch>
        </p:blipFill>
        <p:spPr>
          <a:xfrm>
            <a:off x="10405313" y="4748074"/>
            <a:ext cx="824191" cy="824191"/>
          </a:xfrm>
          <a:prstGeom prst="rect">
            <a:avLst/>
          </a:prstGeom>
        </p:spPr>
      </p:pic>
      <p:pic>
        <p:nvPicPr>
          <p:cNvPr id="32" name="Picture 31">
            <a:extLst>
              <a:ext uri="{FF2B5EF4-FFF2-40B4-BE49-F238E27FC236}">
                <a16:creationId xmlns:a16="http://schemas.microsoft.com/office/drawing/2014/main" id="{001D5898-1E8D-1710-AFAD-2DCB52413FBD}"/>
              </a:ext>
            </a:extLst>
          </p:cNvPr>
          <p:cNvPicPr>
            <a:picLocks noChangeAspect="1"/>
          </p:cNvPicPr>
          <p:nvPr/>
        </p:nvPicPr>
        <p:blipFill>
          <a:blip r:embed="rId17"/>
          <a:stretch>
            <a:fillRect/>
          </a:stretch>
        </p:blipFill>
        <p:spPr>
          <a:xfrm>
            <a:off x="11280020" y="5232792"/>
            <a:ext cx="817134" cy="817134"/>
          </a:xfrm>
          <a:prstGeom prst="rect">
            <a:avLst/>
          </a:prstGeom>
        </p:spPr>
      </p:pic>
      <p:sp>
        <p:nvSpPr>
          <p:cNvPr id="28" name="TextBox 27">
            <a:extLst>
              <a:ext uri="{FF2B5EF4-FFF2-40B4-BE49-F238E27FC236}">
                <a16:creationId xmlns:a16="http://schemas.microsoft.com/office/drawing/2014/main" id="{2C5DA81C-FA39-F7A5-8F8D-08B1F1625422}"/>
              </a:ext>
            </a:extLst>
          </p:cNvPr>
          <p:cNvSpPr txBox="1"/>
          <p:nvPr/>
        </p:nvSpPr>
        <p:spPr>
          <a:xfrm>
            <a:off x="181535" y="3429000"/>
            <a:ext cx="1547976" cy="688788"/>
          </a:xfrm>
          <a:prstGeom prst="rect">
            <a:avLst/>
          </a:prstGeom>
        </p:spPr>
        <p:txBody>
          <a:bodyPr vert="horz" wrap="square" lIns="91440" tIns="45720" rIns="91440" bIns="45720" rtlCol="0" anchor="t" anchorCtr="0">
            <a:normAutofit/>
          </a:bodyPr>
          <a:lstStyle/>
          <a:p>
            <a:pPr algn="l"/>
            <a:endParaRPr lang="en-US" sz="2000" b="0" dirty="0"/>
          </a:p>
        </p:txBody>
      </p:sp>
      <p:sp>
        <p:nvSpPr>
          <p:cNvPr id="41" name="TextBox 40">
            <a:extLst>
              <a:ext uri="{FF2B5EF4-FFF2-40B4-BE49-F238E27FC236}">
                <a16:creationId xmlns:a16="http://schemas.microsoft.com/office/drawing/2014/main" id="{2213A3FF-DB84-CC5E-7B28-78A2F96E8D1E}"/>
              </a:ext>
            </a:extLst>
          </p:cNvPr>
          <p:cNvSpPr txBox="1"/>
          <p:nvPr/>
        </p:nvSpPr>
        <p:spPr>
          <a:xfrm>
            <a:off x="169461" y="3249373"/>
            <a:ext cx="1611406" cy="1200329"/>
          </a:xfrm>
          <a:prstGeom prst="rect">
            <a:avLst/>
          </a:prstGeom>
          <a:noFill/>
          <a:ln>
            <a:solidFill>
              <a:srgbClr val="523601"/>
            </a:solidFill>
          </a:ln>
        </p:spPr>
        <p:txBody>
          <a:bodyPr wrap="square">
            <a:spAutoFit/>
          </a:bodyPr>
          <a:lstStyle/>
          <a:p>
            <a:pPr algn="ctr"/>
            <a:r>
              <a:rPr lang="en-US" sz="1200" dirty="0">
                <a:solidFill>
                  <a:srgbClr val="523601"/>
                </a:solidFill>
              </a:rPr>
              <a:t>To improve real-time knowledge-sharing processes, particularly during program development</a:t>
            </a:r>
          </a:p>
        </p:txBody>
      </p:sp>
      <p:sp>
        <p:nvSpPr>
          <p:cNvPr id="42" name="TextBox 41">
            <a:extLst>
              <a:ext uri="{FF2B5EF4-FFF2-40B4-BE49-F238E27FC236}">
                <a16:creationId xmlns:a16="http://schemas.microsoft.com/office/drawing/2014/main" id="{D6AD5F50-DA67-6026-0634-08B434AA5B39}"/>
              </a:ext>
            </a:extLst>
          </p:cNvPr>
          <p:cNvSpPr txBox="1"/>
          <p:nvPr/>
        </p:nvSpPr>
        <p:spPr>
          <a:xfrm>
            <a:off x="1923020" y="3265562"/>
            <a:ext cx="1673172" cy="1015663"/>
          </a:xfrm>
          <a:prstGeom prst="rect">
            <a:avLst/>
          </a:prstGeom>
          <a:noFill/>
          <a:ln>
            <a:solidFill>
              <a:srgbClr val="523601"/>
            </a:solidFill>
          </a:ln>
        </p:spPr>
        <p:txBody>
          <a:bodyPr wrap="square">
            <a:spAutoFit/>
          </a:bodyPr>
          <a:lstStyle/>
          <a:p>
            <a:pPr algn="ctr"/>
            <a:r>
              <a:rPr lang="en-US" sz="1200" dirty="0">
                <a:solidFill>
                  <a:srgbClr val="523601"/>
                </a:solidFill>
              </a:rPr>
              <a:t>To foster continuous learning and adaptation during program implementation</a:t>
            </a:r>
          </a:p>
        </p:txBody>
      </p:sp>
      <p:sp>
        <p:nvSpPr>
          <p:cNvPr id="43" name="TextBox 42">
            <a:extLst>
              <a:ext uri="{FF2B5EF4-FFF2-40B4-BE49-F238E27FC236}">
                <a16:creationId xmlns:a16="http://schemas.microsoft.com/office/drawing/2014/main" id="{1F47442B-FE8B-010D-D1B7-FB46C20E901D}"/>
              </a:ext>
            </a:extLst>
          </p:cNvPr>
          <p:cNvSpPr txBox="1"/>
          <p:nvPr/>
        </p:nvSpPr>
        <p:spPr>
          <a:xfrm>
            <a:off x="3701447" y="3265562"/>
            <a:ext cx="1564348" cy="1200329"/>
          </a:xfrm>
          <a:prstGeom prst="rect">
            <a:avLst/>
          </a:prstGeom>
          <a:noFill/>
          <a:ln>
            <a:solidFill>
              <a:srgbClr val="523601"/>
            </a:solidFill>
          </a:ln>
        </p:spPr>
        <p:txBody>
          <a:bodyPr wrap="square">
            <a:spAutoFit/>
          </a:bodyPr>
          <a:lstStyle/>
          <a:p>
            <a:pPr algn="ctr"/>
            <a:r>
              <a:rPr lang="en-US" sz="1200" dirty="0">
                <a:solidFill>
                  <a:srgbClr val="523601"/>
                </a:solidFill>
              </a:rPr>
              <a:t>To assess the role of human and non-human actors (e.g., technologies) in facilitating knowledge-sharing</a:t>
            </a:r>
          </a:p>
        </p:txBody>
      </p:sp>
      <p:sp>
        <p:nvSpPr>
          <p:cNvPr id="44" name="TextBox 43">
            <a:extLst>
              <a:ext uri="{FF2B5EF4-FFF2-40B4-BE49-F238E27FC236}">
                <a16:creationId xmlns:a16="http://schemas.microsoft.com/office/drawing/2014/main" id="{BE0FF3FE-CD43-96AB-D0A6-0169C5DE1596}"/>
              </a:ext>
            </a:extLst>
          </p:cNvPr>
          <p:cNvSpPr txBox="1"/>
          <p:nvPr/>
        </p:nvSpPr>
        <p:spPr>
          <a:xfrm>
            <a:off x="5393768" y="3255235"/>
            <a:ext cx="1580648" cy="1015663"/>
          </a:xfrm>
          <a:prstGeom prst="rect">
            <a:avLst/>
          </a:prstGeom>
          <a:noFill/>
          <a:ln>
            <a:solidFill>
              <a:srgbClr val="523601"/>
            </a:solidFill>
          </a:ln>
        </p:spPr>
        <p:txBody>
          <a:bodyPr wrap="square">
            <a:spAutoFit/>
          </a:bodyPr>
          <a:lstStyle/>
          <a:p>
            <a:pPr algn="ctr"/>
            <a:r>
              <a:rPr lang="en-US" sz="1200" dirty="0">
                <a:solidFill>
                  <a:srgbClr val="523601"/>
                </a:solidFill>
              </a:rPr>
              <a:t>To evaluate the adoption and sustainability of new knowledge-sharing practices</a:t>
            </a:r>
          </a:p>
        </p:txBody>
      </p:sp>
      <p:sp>
        <p:nvSpPr>
          <p:cNvPr id="45" name="TextBox 44">
            <a:extLst>
              <a:ext uri="{FF2B5EF4-FFF2-40B4-BE49-F238E27FC236}">
                <a16:creationId xmlns:a16="http://schemas.microsoft.com/office/drawing/2014/main" id="{36D5B07E-0EDD-40B5-7774-762D0E5AF001}"/>
              </a:ext>
            </a:extLst>
          </p:cNvPr>
          <p:cNvSpPr txBox="1"/>
          <p:nvPr/>
        </p:nvSpPr>
        <p:spPr>
          <a:xfrm>
            <a:off x="7064555" y="3249370"/>
            <a:ext cx="1578541" cy="830997"/>
          </a:xfrm>
          <a:prstGeom prst="rect">
            <a:avLst/>
          </a:prstGeom>
          <a:noFill/>
          <a:ln>
            <a:solidFill>
              <a:srgbClr val="523601"/>
            </a:solidFill>
          </a:ln>
        </p:spPr>
        <p:txBody>
          <a:bodyPr wrap="square">
            <a:spAutoFit/>
          </a:bodyPr>
          <a:lstStyle/>
          <a:p>
            <a:pPr algn="ctr"/>
            <a:r>
              <a:rPr lang="en-US" sz="1200" dirty="0">
                <a:solidFill>
                  <a:srgbClr val="523601"/>
                </a:solidFill>
              </a:rPr>
              <a:t>To assess how networks adapt and sustain knowledge-sharing over time</a:t>
            </a:r>
          </a:p>
        </p:txBody>
      </p:sp>
      <p:sp>
        <p:nvSpPr>
          <p:cNvPr id="47" name="TextBox 46">
            <a:extLst>
              <a:ext uri="{FF2B5EF4-FFF2-40B4-BE49-F238E27FC236}">
                <a16:creationId xmlns:a16="http://schemas.microsoft.com/office/drawing/2014/main" id="{2B1FE473-4951-0189-8F6F-9AA03096E726}"/>
              </a:ext>
            </a:extLst>
          </p:cNvPr>
          <p:cNvSpPr txBox="1"/>
          <p:nvPr/>
        </p:nvSpPr>
        <p:spPr>
          <a:xfrm>
            <a:off x="8753296" y="3265562"/>
            <a:ext cx="1503911" cy="1015663"/>
          </a:xfrm>
          <a:prstGeom prst="rect">
            <a:avLst/>
          </a:prstGeom>
          <a:noFill/>
          <a:ln>
            <a:solidFill>
              <a:srgbClr val="523601"/>
            </a:solidFill>
          </a:ln>
        </p:spPr>
        <p:txBody>
          <a:bodyPr wrap="square">
            <a:spAutoFit/>
          </a:bodyPr>
          <a:lstStyle/>
          <a:p>
            <a:pPr algn="ctr"/>
            <a:r>
              <a:rPr lang="en-US" sz="1200" dirty="0">
                <a:solidFill>
                  <a:srgbClr val="523601"/>
                </a:solidFill>
              </a:rPr>
              <a:t>To assess the long-term impact of knowledge-sharing on program outcomes</a:t>
            </a:r>
          </a:p>
        </p:txBody>
      </p:sp>
      <p:sp>
        <p:nvSpPr>
          <p:cNvPr id="48" name="TextBox 47">
            <a:extLst>
              <a:ext uri="{FF2B5EF4-FFF2-40B4-BE49-F238E27FC236}">
                <a16:creationId xmlns:a16="http://schemas.microsoft.com/office/drawing/2014/main" id="{AEDCA1C9-5B61-AC23-EFAA-90C51D78D256}"/>
              </a:ext>
            </a:extLst>
          </p:cNvPr>
          <p:cNvSpPr txBox="1"/>
          <p:nvPr/>
        </p:nvSpPr>
        <p:spPr>
          <a:xfrm>
            <a:off x="10387286" y="3265561"/>
            <a:ext cx="1685184" cy="1015663"/>
          </a:xfrm>
          <a:prstGeom prst="rect">
            <a:avLst/>
          </a:prstGeom>
          <a:noFill/>
          <a:ln>
            <a:solidFill>
              <a:srgbClr val="523601"/>
            </a:solidFill>
          </a:ln>
        </p:spPr>
        <p:txBody>
          <a:bodyPr wrap="square">
            <a:spAutoFit/>
          </a:bodyPr>
          <a:lstStyle/>
          <a:p>
            <a:pPr algn="ctr"/>
            <a:r>
              <a:rPr lang="en-US" sz="1200" dirty="0">
                <a:solidFill>
                  <a:srgbClr val="523601"/>
                </a:solidFill>
              </a:rPr>
              <a:t>To evaluate how resource dependencies influence knowledge-sharing dynamics</a:t>
            </a:r>
          </a:p>
        </p:txBody>
      </p:sp>
      <p:cxnSp>
        <p:nvCxnSpPr>
          <p:cNvPr id="52" name="Straight Arrow Connector 51">
            <a:extLst>
              <a:ext uri="{FF2B5EF4-FFF2-40B4-BE49-F238E27FC236}">
                <a16:creationId xmlns:a16="http://schemas.microsoft.com/office/drawing/2014/main" id="{52046A41-50C5-4431-12B5-BEAE60479EF5}"/>
              </a:ext>
            </a:extLst>
          </p:cNvPr>
          <p:cNvCxnSpPr>
            <a:cxnSpLocks/>
          </p:cNvCxnSpPr>
          <p:nvPr/>
        </p:nvCxnSpPr>
        <p:spPr>
          <a:xfrm flipH="1">
            <a:off x="2759606" y="2991304"/>
            <a:ext cx="958" cy="258066"/>
          </a:xfrm>
          <a:prstGeom prst="straightConnector1">
            <a:avLst/>
          </a:prstGeom>
          <a:ln>
            <a:solidFill>
              <a:srgbClr val="523601"/>
            </a:solidFill>
            <a:tailEnd type="triangle"/>
          </a:ln>
        </p:spPr>
        <p:style>
          <a:lnRef idx="2">
            <a:schemeClr val="accent1"/>
          </a:lnRef>
          <a:fillRef idx="0">
            <a:schemeClr val="accent1"/>
          </a:fillRef>
          <a:effectRef idx="1">
            <a:schemeClr val="accent1"/>
          </a:effectRef>
          <a:fontRef idx="minor">
            <a:schemeClr val="tx1"/>
          </a:fontRef>
        </p:style>
      </p:cxnSp>
      <p:cxnSp>
        <p:nvCxnSpPr>
          <p:cNvPr id="53" name="Straight Arrow Connector 52">
            <a:extLst>
              <a:ext uri="{FF2B5EF4-FFF2-40B4-BE49-F238E27FC236}">
                <a16:creationId xmlns:a16="http://schemas.microsoft.com/office/drawing/2014/main" id="{205A6AB6-C899-1256-1CE4-1BFA3A36AC19}"/>
              </a:ext>
            </a:extLst>
          </p:cNvPr>
          <p:cNvCxnSpPr>
            <a:cxnSpLocks/>
          </p:cNvCxnSpPr>
          <p:nvPr/>
        </p:nvCxnSpPr>
        <p:spPr>
          <a:xfrm flipH="1">
            <a:off x="4486163" y="3007495"/>
            <a:ext cx="958" cy="258066"/>
          </a:xfrm>
          <a:prstGeom prst="straightConnector1">
            <a:avLst/>
          </a:prstGeom>
          <a:ln>
            <a:solidFill>
              <a:srgbClr val="523601"/>
            </a:solidFill>
            <a:tailEnd type="triangle"/>
          </a:ln>
        </p:spPr>
        <p:style>
          <a:lnRef idx="2">
            <a:schemeClr val="accent1"/>
          </a:lnRef>
          <a:fillRef idx="0">
            <a:schemeClr val="accent1"/>
          </a:fillRef>
          <a:effectRef idx="1">
            <a:schemeClr val="accent1"/>
          </a:effectRef>
          <a:fontRef idx="minor">
            <a:schemeClr val="tx1"/>
          </a:fontRef>
        </p:style>
      </p:cxnSp>
      <p:cxnSp>
        <p:nvCxnSpPr>
          <p:cNvPr id="54" name="Straight Arrow Connector 53">
            <a:extLst>
              <a:ext uri="{FF2B5EF4-FFF2-40B4-BE49-F238E27FC236}">
                <a16:creationId xmlns:a16="http://schemas.microsoft.com/office/drawing/2014/main" id="{5C5EC8DA-901B-3B49-BA4F-F66EDDE99DB1}"/>
              </a:ext>
            </a:extLst>
          </p:cNvPr>
          <p:cNvCxnSpPr>
            <a:cxnSpLocks/>
          </p:cNvCxnSpPr>
          <p:nvPr/>
        </p:nvCxnSpPr>
        <p:spPr>
          <a:xfrm flipH="1">
            <a:off x="6172176" y="3004964"/>
            <a:ext cx="958" cy="258066"/>
          </a:xfrm>
          <a:prstGeom prst="straightConnector1">
            <a:avLst/>
          </a:prstGeom>
          <a:ln>
            <a:solidFill>
              <a:srgbClr val="523601"/>
            </a:solidFill>
            <a:tailEnd type="triangle"/>
          </a:ln>
        </p:spPr>
        <p:style>
          <a:lnRef idx="2">
            <a:schemeClr val="accent1"/>
          </a:lnRef>
          <a:fillRef idx="0">
            <a:schemeClr val="accent1"/>
          </a:fillRef>
          <a:effectRef idx="1">
            <a:schemeClr val="accent1"/>
          </a:effectRef>
          <a:fontRef idx="minor">
            <a:schemeClr val="tx1"/>
          </a:fontRef>
        </p:style>
      </p:cxnSp>
      <p:cxnSp>
        <p:nvCxnSpPr>
          <p:cNvPr id="55" name="Straight Arrow Connector 54">
            <a:extLst>
              <a:ext uri="{FF2B5EF4-FFF2-40B4-BE49-F238E27FC236}">
                <a16:creationId xmlns:a16="http://schemas.microsoft.com/office/drawing/2014/main" id="{D78BBC7D-0C87-3ADF-F350-1181D133B9F9}"/>
              </a:ext>
            </a:extLst>
          </p:cNvPr>
          <p:cNvCxnSpPr>
            <a:cxnSpLocks/>
          </p:cNvCxnSpPr>
          <p:nvPr/>
        </p:nvCxnSpPr>
        <p:spPr>
          <a:xfrm flipH="1">
            <a:off x="7844678" y="2991304"/>
            <a:ext cx="958" cy="258066"/>
          </a:xfrm>
          <a:prstGeom prst="straightConnector1">
            <a:avLst/>
          </a:prstGeom>
          <a:ln>
            <a:solidFill>
              <a:srgbClr val="523601"/>
            </a:solidFill>
            <a:tailEnd type="triangle"/>
          </a:ln>
        </p:spPr>
        <p:style>
          <a:lnRef idx="2">
            <a:schemeClr val="accent1"/>
          </a:lnRef>
          <a:fillRef idx="0">
            <a:schemeClr val="accent1"/>
          </a:fillRef>
          <a:effectRef idx="1">
            <a:schemeClr val="accent1"/>
          </a:effectRef>
          <a:fontRef idx="minor">
            <a:schemeClr val="tx1"/>
          </a:fontRef>
        </p:style>
      </p:cxnSp>
      <p:cxnSp>
        <p:nvCxnSpPr>
          <p:cNvPr id="56" name="Straight Arrow Connector 55">
            <a:extLst>
              <a:ext uri="{FF2B5EF4-FFF2-40B4-BE49-F238E27FC236}">
                <a16:creationId xmlns:a16="http://schemas.microsoft.com/office/drawing/2014/main" id="{E349F6E8-F38E-4F2B-4D2B-376815830679}"/>
              </a:ext>
            </a:extLst>
          </p:cNvPr>
          <p:cNvCxnSpPr>
            <a:cxnSpLocks/>
          </p:cNvCxnSpPr>
          <p:nvPr/>
        </p:nvCxnSpPr>
        <p:spPr>
          <a:xfrm flipH="1">
            <a:off x="9475725" y="2994028"/>
            <a:ext cx="958" cy="258066"/>
          </a:xfrm>
          <a:prstGeom prst="straightConnector1">
            <a:avLst/>
          </a:prstGeom>
          <a:ln>
            <a:solidFill>
              <a:srgbClr val="523601"/>
            </a:solidFill>
            <a:tailEnd type="triangle"/>
          </a:ln>
        </p:spPr>
        <p:style>
          <a:lnRef idx="2">
            <a:schemeClr val="accent1"/>
          </a:lnRef>
          <a:fillRef idx="0">
            <a:schemeClr val="accent1"/>
          </a:fillRef>
          <a:effectRef idx="1">
            <a:schemeClr val="accent1"/>
          </a:effectRef>
          <a:fontRef idx="minor">
            <a:schemeClr val="tx1"/>
          </a:fontRef>
        </p:style>
      </p:cxnSp>
      <p:cxnSp>
        <p:nvCxnSpPr>
          <p:cNvPr id="57" name="Straight Arrow Connector 56">
            <a:extLst>
              <a:ext uri="{FF2B5EF4-FFF2-40B4-BE49-F238E27FC236}">
                <a16:creationId xmlns:a16="http://schemas.microsoft.com/office/drawing/2014/main" id="{92A920C0-CCCD-E670-6FF5-5A64F2F0C384}"/>
              </a:ext>
            </a:extLst>
          </p:cNvPr>
          <p:cNvCxnSpPr>
            <a:cxnSpLocks/>
          </p:cNvCxnSpPr>
          <p:nvPr/>
        </p:nvCxnSpPr>
        <p:spPr>
          <a:xfrm flipH="1">
            <a:off x="11200953" y="3002433"/>
            <a:ext cx="958" cy="258066"/>
          </a:xfrm>
          <a:prstGeom prst="straightConnector1">
            <a:avLst/>
          </a:prstGeom>
          <a:ln>
            <a:solidFill>
              <a:srgbClr val="523601"/>
            </a:solidFill>
            <a:tailEnd type="triangle"/>
          </a:ln>
        </p:spPr>
        <p:style>
          <a:lnRef idx="2">
            <a:schemeClr val="accent1"/>
          </a:lnRef>
          <a:fillRef idx="0">
            <a:schemeClr val="accent1"/>
          </a:fillRef>
          <a:effectRef idx="1">
            <a:schemeClr val="accent1"/>
          </a:effectRef>
          <a:fontRef idx="minor">
            <a:schemeClr val="tx1"/>
          </a:fontRef>
        </p:style>
      </p:cxnSp>
      <p:cxnSp>
        <p:nvCxnSpPr>
          <p:cNvPr id="70" name="Straight Arrow Connector 69">
            <a:extLst>
              <a:ext uri="{FF2B5EF4-FFF2-40B4-BE49-F238E27FC236}">
                <a16:creationId xmlns:a16="http://schemas.microsoft.com/office/drawing/2014/main" id="{77E5AF1B-300B-8901-E575-15B98603BE9A}"/>
              </a:ext>
            </a:extLst>
          </p:cNvPr>
          <p:cNvCxnSpPr>
            <a:cxnSpLocks/>
            <a:stCxn id="41" idx="2"/>
            <a:endCxn id="33" idx="0"/>
          </p:cNvCxnSpPr>
          <p:nvPr/>
        </p:nvCxnSpPr>
        <p:spPr>
          <a:xfrm>
            <a:off x="975164" y="4449702"/>
            <a:ext cx="1" cy="235851"/>
          </a:xfrm>
          <a:prstGeom prst="straightConnector1">
            <a:avLst/>
          </a:prstGeom>
          <a:ln>
            <a:solidFill>
              <a:srgbClr val="523601"/>
            </a:solidFill>
            <a:tailEnd type="triangle"/>
          </a:ln>
        </p:spPr>
        <p:style>
          <a:lnRef idx="2">
            <a:schemeClr val="accent1"/>
          </a:lnRef>
          <a:fillRef idx="0">
            <a:schemeClr val="accent1"/>
          </a:fillRef>
          <a:effectRef idx="1">
            <a:schemeClr val="accent1"/>
          </a:effectRef>
          <a:fontRef idx="minor">
            <a:schemeClr val="tx1"/>
          </a:fontRef>
        </p:style>
      </p:cxnSp>
      <p:cxnSp>
        <p:nvCxnSpPr>
          <p:cNvPr id="77" name="Straight Arrow Connector 76">
            <a:extLst>
              <a:ext uri="{FF2B5EF4-FFF2-40B4-BE49-F238E27FC236}">
                <a16:creationId xmlns:a16="http://schemas.microsoft.com/office/drawing/2014/main" id="{0D20F9D3-8180-70FA-DFF3-DD13F6B6E0BB}"/>
              </a:ext>
            </a:extLst>
          </p:cNvPr>
          <p:cNvCxnSpPr>
            <a:cxnSpLocks/>
            <a:stCxn id="42" idx="2"/>
            <a:endCxn id="34" idx="0"/>
          </p:cNvCxnSpPr>
          <p:nvPr/>
        </p:nvCxnSpPr>
        <p:spPr>
          <a:xfrm flipH="1">
            <a:off x="2751462" y="4281225"/>
            <a:ext cx="8144" cy="404328"/>
          </a:xfrm>
          <a:prstGeom prst="straightConnector1">
            <a:avLst/>
          </a:prstGeom>
          <a:ln>
            <a:solidFill>
              <a:srgbClr val="523601"/>
            </a:solidFill>
            <a:tailEnd type="triangle"/>
          </a:ln>
        </p:spPr>
        <p:style>
          <a:lnRef idx="2">
            <a:schemeClr val="accent1"/>
          </a:lnRef>
          <a:fillRef idx="0">
            <a:schemeClr val="accent1"/>
          </a:fillRef>
          <a:effectRef idx="1">
            <a:schemeClr val="accent1"/>
          </a:effectRef>
          <a:fontRef idx="minor">
            <a:schemeClr val="tx1"/>
          </a:fontRef>
        </p:style>
      </p:cxnSp>
      <p:cxnSp>
        <p:nvCxnSpPr>
          <p:cNvPr id="80" name="Straight Arrow Connector 79">
            <a:extLst>
              <a:ext uri="{FF2B5EF4-FFF2-40B4-BE49-F238E27FC236}">
                <a16:creationId xmlns:a16="http://schemas.microsoft.com/office/drawing/2014/main" id="{261C2397-8F21-CD8A-6A8C-35526D84767D}"/>
              </a:ext>
            </a:extLst>
          </p:cNvPr>
          <p:cNvCxnSpPr>
            <a:stCxn id="43" idx="2"/>
            <a:endCxn id="35" idx="0"/>
          </p:cNvCxnSpPr>
          <p:nvPr/>
        </p:nvCxnSpPr>
        <p:spPr>
          <a:xfrm>
            <a:off x="4483621" y="4465891"/>
            <a:ext cx="3190" cy="219662"/>
          </a:xfrm>
          <a:prstGeom prst="straightConnector1">
            <a:avLst/>
          </a:prstGeom>
          <a:ln>
            <a:solidFill>
              <a:srgbClr val="523601"/>
            </a:solidFill>
            <a:tailEnd type="triangle"/>
          </a:ln>
        </p:spPr>
        <p:style>
          <a:lnRef idx="2">
            <a:schemeClr val="accent1"/>
          </a:lnRef>
          <a:fillRef idx="0">
            <a:schemeClr val="accent1"/>
          </a:fillRef>
          <a:effectRef idx="1">
            <a:schemeClr val="accent1"/>
          </a:effectRef>
          <a:fontRef idx="minor">
            <a:schemeClr val="tx1"/>
          </a:fontRef>
        </p:style>
      </p:cxnSp>
      <p:cxnSp>
        <p:nvCxnSpPr>
          <p:cNvPr id="83" name="Straight Arrow Connector 82">
            <a:extLst>
              <a:ext uri="{FF2B5EF4-FFF2-40B4-BE49-F238E27FC236}">
                <a16:creationId xmlns:a16="http://schemas.microsoft.com/office/drawing/2014/main" id="{D24CBCAF-6009-45F3-E689-BC213AD94743}"/>
              </a:ext>
            </a:extLst>
          </p:cNvPr>
          <p:cNvCxnSpPr>
            <a:cxnSpLocks/>
            <a:stCxn id="44" idx="2"/>
            <a:endCxn id="36" idx="0"/>
          </p:cNvCxnSpPr>
          <p:nvPr/>
        </p:nvCxnSpPr>
        <p:spPr>
          <a:xfrm>
            <a:off x="6184092" y="4270898"/>
            <a:ext cx="10555" cy="414655"/>
          </a:xfrm>
          <a:prstGeom prst="straightConnector1">
            <a:avLst/>
          </a:prstGeom>
          <a:ln>
            <a:solidFill>
              <a:srgbClr val="523601"/>
            </a:solidFill>
            <a:tailEnd type="triangle"/>
          </a:ln>
        </p:spPr>
        <p:style>
          <a:lnRef idx="2">
            <a:schemeClr val="accent1"/>
          </a:lnRef>
          <a:fillRef idx="0">
            <a:schemeClr val="accent1"/>
          </a:fillRef>
          <a:effectRef idx="1">
            <a:schemeClr val="accent1"/>
          </a:effectRef>
          <a:fontRef idx="minor">
            <a:schemeClr val="tx1"/>
          </a:fontRef>
        </p:style>
      </p:cxnSp>
      <p:cxnSp>
        <p:nvCxnSpPr>
          <p:cNvPr id="89" name="Straight Arrow Connector 88">
            <a:extLst>
              <a:ext uri="{FF2B5EF4-FFF2-40B4-BE49-F238E27FC236}">
                <a16:creationId xmlns:a16="http://schemas.microsoft.com/office/drawing/2014/main" id="{F7A029C0-9CA7-073A-D5F0-777918316CB4}"/>
              </a:ext>
            </a:extLst>
          </p:cNvPr>
          <p:cNvCxnSpPr>
            <a:stCxn id="45" idx="2"/>
            <a:endCxn id="37" idx="0"/>
          </p:cNvCxnSpPr>
          <p:nvPr/>
        </p:nvCxnSpPr>
        <p:spPr>
          <a:xfrm flipH="1">
            <a:off x="7851122" y="4080367"/>
            <a:ext cx="2704" cy="604424"/>
          </a:xfrm>
          <a:prstGeom prst="straightConnector1">
            <a:avLst/>
          </a:prstGeom>
          <a:ln>
            <a:solidFill>
              <a:srgbClr val="523601"/>
            </a:solidFill>
            <a:tailEnd type="triangle"/>
          </a:ln>
        </p:spPr>
        <p:style>
          <a:lnRef idx="2">
            <a:schemeClr val="accent1"/>
          </a:lnRef>
          <a:fillRef idx="0">
            <a:schemeClr val="accent1"/>
          </a:fillRef>
          <a:effectRef idx="1">
            <a:schemeClr val="accent1"/>
          </a:effectRef>
          <a:fontRef idx="minor">
            <a:schemeClr val="tx1"/>
          </a:fontRef>
        </p:style>
      </p:cxnSp>
      <p:cxnSp>
        <p:nvCxnSpPr>
          <p:cNvPr id="91" name="Straight Arrow Connector 90">
            <a:extLst>
              <a:ext uri="{FF2B5EF4-FFF2-40B4-BE49-F238E27FC236}">
                <a16:creationId xmlns:a16="http://schemas.microsoft.com/office/drawing/2014/main" id="{B66DC327-C2B7-EF84-5E85-6D0C1213F31E}"/>
              </a:ext>
            </a:extLst>
          </p:cNvPr>
          <p:cNvCxnSpPr>
            <a:cxnSpLocks/>
            <a:stCxn id="47" idx="2"/>
            <a:endCxn id="38" idx="0"/>
          </p:cNvCxnSpPr>
          <p:nvPr/>
        </p:nvCxnSpPr>
        <p:spPr>
          <a:xfrm flipH="1">
            <a:off x="9501815" y="4281225"/>
            <a:ext cx="3437" cy="405998"/>
          </a:xfrm>
          <a:prstGeom prst="straightConnector1">
            <a:avLst/>
          </a:prstGeom>
          <a:ln>
            <a:solidFill>
              <a:srgbClr val="523601"/>
            </a:solidFill>
            <a:tailEnd type="triangle"/>
          </a:ln>
        </p:spPr>
        <p:style>
          <a:lnRef idx="2">
            <a:schemeClr val="accent1"/>
          </a:lnRef>
          <a:fillRef idx="0">
            <a:schemeClr val="accent1"/>
          </a:fillRef>
          <a:effectRef idx="1">
            <a:schemeClr val="accent1"/>
          </a:effectRef>
          <a:fontRef idx="minor">
            <a:schemeClr val="tx1"/>
          </a:fontRef>
        </p:style>
      </p:cxnSp>
      <p:cxnSp>
        <p:nvCxnSpPr>
          <p:cNvPr id="96" name="Straight Arrow Connector 95">
            <a:extLst>
              <a:ext uri="{FF2B5EF4-FFF2-40B4-BE49-F238E27FC236}">
                <a16:creationId xmlns:a16="http://schemas.microsoft.com/office/drawing/2014/main" id="{FC17B886-0FCA-26A7-25F6-2A8E1A944432}"/>
              </a:ext>
            </a:extLst>
          </p:cNvPr>
          <p:cNvCxnSpPr>
            <a:stCxn id="48" idx="2"/>
            <a:endCxn id="39" idx="0"/>
          </p:cNvCxnSpPr>
          <p:nvPr/>
        </p:nvCxnSpPr>
        <p:spPr>
          <a:xfrm>
            <a:off x="11229878" y="4281224"/>
            <a:ext cx="13704" cy="403566"/>
          </a:xfrm>
          <a:prstGeom prst="straightConnector1">
            <a:avLst/>
          </a:prstGeom>
          <a:ln>
            <a:solidFill>
              <a:srgbClr val="523601"/>
            </a:solidFill>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40751040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DAD25B-E1F6-13CD-1B5F-8743C5ECEB04}"/>
              </a:ext>
            </a:extLst>
          </p:cNvPr>
          <p:cNvSpPr>
            <a:spLocks noGrp="1"/>
          </p:cNvSpPr>
          <p:nvPr>
            <p:ph type="title"/>
          </p:nvPr>
        </p:nvSpPr>
        <p:spPr>
          <a:xfrm>
            <a:off x="181535" y="140241"/>
            <a:ext cx="11828930" cy="647246"/>
          </a:xfrm>
        </p:spPr>
        <p:txBody>
          <a:bodyPr>
            <a:normAutofit fontScale="90000"/>
          </a:bodyPr>
          <a:lstStyle/>
          <a:p>
            <a:r>
              <a:rPr lang="en-US" dirty="0"/>
              <a:t>Application of Network Analysis in Evaluation</a:t>
            </a:r>
            <a:endParaRPr lang="en-ES" dirty="0"/>
          </a:p>
        </p:txBody>
      </p:sp>
      <p:graphicFrame>
        <p:nvGraphicFramePr>
          <p:cNvPr id="6" name="Table 5">
            <a:extLst>
              <a:ext uri="{FF2B5EF4-FFF2-40B4-BE49-F238E27FC236}">
                <a16:creationId xmlns:a16="http://schemas.microsoft.com/office/drawing/2014/main" id="{227D1DC0-C8FA-67D9-6AE2-79A0384ACE65}"/>
              </a:ext>
            </a:extLst>
          </p:cNvPr>
          <p:cNvGraphicFramePr>
            <a:graphicFrameLocks noGrp="1"/>
          </p:cNvGraphicFramePr>
          <p:nvPr>
            <p:extLst>
              <p:ext uri="{D42A27DB-BD31-4B8C-83A1-F6EECF244321}">
                <p14:modId xmlns:p14="http://schemas.microsoft.com/office/powerpoint/2010/main" val="626095647"/>
              </p:ext>
            </p:extLst>
          </p:nvPr>
        </p:nvGraphicFramePr>
        <p:xfrm>
          <a:off x="253999" y="853021"/>
          <a:ext cx="11756466" cy="5463913"/>
        </p:xfrm>
        <a:graphic>
          <a:graphicData uri="http://schemas.openxmlformats.org/drawingml/2006/table">
            <a:tbl>
              <a:tblPr>
                <a:tableStyleId>{1E171933-4619-4E11-9A3F-F7608DF75F80}</a:tableStyleId>
              </a:tblPr>
              <a:tblGrid>
                <a:gridCol w="2053624">
                  <a:extLst>
                    <a:ext uri="{9D8B030D-6E8A-4147-A177-3AD203B41FA5}">
                      <a16:colId xmlns:a16="http://schemas.microsoft.com/office/drawing/2014/main" val="1469422818"/>
                    </a:ext>
                  </a:extLst>
                </a:gridCol>
                <a:gridCol w="9702842">
                  <a:extLst>
                    <a:ext uri="{9D8B030D-6E8A-4147-A177-3AD203B41FA5}">
                      <a16:colId xmlns:a16="http://schemas.microsoft.com/office/drawing/2014/main" val="2307131888"/>
                    </a:ext>
                  </a:extLst>
                </a:gridCol>
              </a:tblGrid>
              <a:tr h="204273">
                <a:tc>
                  <a:txBody>
                    <a:bodyPr/>
                    <a:lstStyle/>
                    <a:p>
                      <a:pPr algn="l" fontAlgn="b"/>
                      <a:r>
                        <a:rPr lang="en-US" sz="1300" b="1" u="none" strike="noStrike" dirty="0">
                          <a:effectLst/>
                        </a:rPr>
                        <a:t>SDGs</a:t>
                      </a:r>
                      <a:endParaRPr lang="en-US" sz="1300" b="1" i="0" u="none" strike="noStrike" dirty="0">
                        <a:solidFill>
                          <a:srgbClr val="000000"/>
                        </a:solidFill>
                        <a:effectLst/>
                        <a:latin typeface="Arial" panose="020B0604020202020204" pitchFamily="34" charset="0"/>
                      </a:endParaRPr>
                    </a:p>
                  </a:txBody>
                  <a:tcPr marL="2757" marR="2757" marT="2757" marB="0" anchor="b"/>
                </a:tc>
                <a:tc>
                  <a:txBody>
                    <a:bodyPr/>
                    <a:lstStyle/>
                    <a:p>
                      <a:pPr algn="l" fontAlgn="b"/>
                      <a:r>
                        <a:rPr lang="en-US" sz="1300" b="1" u="none" strike="noStrike" dirty="0">
                          <a:effectLst/>
                        </a:rPr>
                        <a:t>Examples</a:t>
                      </a:r>
                      <a:endParaRPr lang="en-US" sz="1300" b="1" i="0" u="none" strike="noStrike" dirty="0">
                        <a:solidFill>
                          <a:srgbClr val="000000"/>
                        </a:solidFill>
                        <a:effectLst/>
                        <a:latin typeface="Arial" panose="020B0604020202020204" pitchFamily="34" charset="0"/>
                      </a:endParaRPr>
                    </a:p>
                  </a:txBody>
                  <a:tcPr marL="2757" marR="2757" marT="2757" marB="0" anchor="b"/>
                </a:tc>
                <a:extLst>
                  <a:ext uri="{0D108BD9-81ED-4DB2-BD59-A6C34878D82A}">
                    <a16:rowId xmlns:a16="http://schemas.microsoft.com/office/drawing/2014/main" val="877131902"/>
                  </a:ext>
                </a:extLst>
              </a:tr>
              <a:tr h="440222">
                <a:tc>
                  <a:txBody>
                    <a:bodyPr/>
                    <a:lstStyle/>
                    <a:p>
                      <a:pPr algn="l" fontAlgn="b"/>
                      <a:r>
                        <a:rPr lang="en-US" sz="1300" u="none" strike="noStrike" dirty="0">
                          <a:effectLst/>
                        </a:rPr>
                        <a:t>SDG 4: Quality Education</a:t>
                      </a:r>
                      <a:endParaRPr lang="en-US" sz="1300" b="0" i="0" u="none" strike="noStrike" dirty="0">
                        <a:solidFill>
                          <a:srgbClr val="000000"/>
                        </a:solidFill>
                        <a:effectLst/>
                        <a:latin typeface="Arial" panose="020B0604020202020204" pitchFamily="34" charset="0"/>
                      </a:endParaRPr>
                    </a:p>
                  </a:txBody>
                  <a:tcPr marL="2757" marR="2757" marT="2757" marB="0" anchor="b"/>
                </a:tc>
                <a:tc>
                  <a:txBody>
                    <a:bodyPr/>
                    <a:lstStyle/>
                    <a:p>
                      <a:pPr algn="l" fontAlgn="b"/>
                      <a:r>
                        <a:rPr lang="en-US" sz="1300" b="1" u="none" strike="noStrike" dirty="0">
                          <a:effectLst/>
                        </a:rPr>
                        <a:t>Global Partnership for Education (GPE): Social Network Theory </a:t>
                      </a:r>
                      <a:r>
                        <a:rPr lang="en-US" sz="1300" b="0" u="none" strike="noStrike" dirty="0">
                          <a:effectLst/>
                        </a:rPr>
                        <a:t>helps map relationships between donors, ministries, and schools, identifying key actors for knowledge-sharing in education systems.</a:t>
                      </a:r>
                      <a:endParaRPr lang="en-US" sz="1300" b="0" i="0" u="none" strike="noStrike" dirty="0">
                        <a:solidFill>
                          <a:srgbClr val="000000"/>
                        </a:solidFill>
                        <a:effectLst/>
                        <a:latin typeface="Arial" panose="020B0604020202020204" pitchFamily="34" charset="0"/>
                      </a:endParaRPr>
                    </a:p>
                  </a:txBody>
                  <a:tcPr marL="2757" marR="2757" marT="2757" marB="0" anchor="b"/>
                </a:tc>
                <a:extLst>
                  <a:ext uri="{0D108BD9-81ED-4DB2-BD59-A6C34878D82A}">
                    <a16:rowId xmlns:a16="http://schemas.microsoft.com/office/drawing/2014/main" val="3367705807"/>
                  </a:ext>
                </a:extLst>
              </a:tr>
              <a:tr h="440222">
                <a:tc>
                  <a:txBody>
                    <a:bodyPr/>
                    <a:lstStyle/>
                    <a:p>
                      <a:pPr algn="l" fontAlgn="b"/>
                      <a:r>
                        <a:rPr lang="en-US" sz="1300" u="none" strike="noStrike" dirty="0">
                          <a:effectLst/>
                        </a:rPr>
                        <a:t>SDG 8: Decent Work and Economic Growth</a:t>
                      </a:r>
                      <a:endParaRPr lang="en-US" sz="1300" b="0" i="0" u="none" strike="noStrike" dirty="0">
                        <a:solidFill>
                          <a:srgbClr val="000000"/>
                        </a:solidFill>
                        <a:effectLst/>
                        <a:latin typeface="Arial" panose="020B0604020202020204" pitchFamily="34" charset="0"/>
                      </a:endParaRPr>
                    </a:p>
                  </a:txBody>
                  <a:tcPr marL="2757" marR="2757" marT="2757" marB="0" anchor="b"/>
                </a:tc>
                <a:tc>
                  <a:txBody>
                    <a:bodyPr/>
                    <a:lstStyle/>
                    <a:p>
                      <a:pPr algn="l" fontAlgn="b"/>
                      <a:r>
                        <a:rPr lang="en-US" sz="1300" b="1" u="none" strike="noStrike" dirty="0">
                          <a:effectLst/>
                        </a:rPr>
                        <a:t>World Bank’s Youth Employment Programs: Social Network Theory </a:t>
                      </a:r>
                      <a:r>
                        <a:rPr lang="en-US" sz="1300" u="none" strike="noStrike" dirty="0">
                          <a:effectLst/>
                        </a:rPr>
                        <a:t>can map how youth employment networks share job creation strategies across governments, NGOs, and private sector partners.</a:t>
                      </a:r>
                      <a:endParaRPr lang="en-US" sz="1300" b="0" i="0" u="none" strike="noStrike" dirty="0">
                        <a:solidFill>
                          <a:srgbClr val="000000"/>
                        </a:solidFill>
                        <a:effectLst/>
                        <a:latin typeface="Arial" panose="020B0604020202020204" pitchFamily="34" charset="0"/>
                      </a:endParaRPr>
                    </a:p>
                  </a:txBody>
                  <a:tcPr marL="2757" marR="2757" marT="2757" marB="0" anchor="b"/>
                </a:tc>
                <a:extLst>
                  <a:ext uri="{0D108BD9-81ED-4DB2-BD59-A6C34878D82A}">
                    <a16:rowId xmlns:a16="http://schemas.microsoft.com/office/drawing/2014/main" val="2208330353"/>
                  </a:ext>
                </a:extLst>
              </a:tr>
              <a:tr h="440222">
                <a:tc>
                  <a:txBody>
                    <a:bodyPr/>
                    <a:lstStyle/>
                    <a:p>
                      <a:pPr algn="l" fontAlgn="b"/>
                      <a:r>
                        <a:rPr lang="en-US" sz="1300" u="none" strike="noStrike" dirty="0">
                          <a:effectLst/>
                        </a:rPr>
                        <a:t>SDG 17: Partnerships for the Goals</a:t>
                      </a:r>
                      <a:endParaRPr lang="en-US" sz="1300" b="0" i="0" u="none" strike="noStrike" dirty="0">
                        <a:solidFill>
                          <a:srgbClr val="000000"/>
                        </a:solidFill>
                        <a:effectLst/>
                        <a:latin typeface="Arial" panose="020B0604020202020204" pitchFamily="34" charset="0"/>
                      </a:endParaRPr>
                    </a:p>
                  </a:txBody>
                  <a:tcPr marL="2757" marR="2757" marT="2757" marB="0" anchor="b"/>
                </a:tc>
                <a:tc>
                  <a:txBody>
                    <a:bodyPr/>
                    <a:lstStyle/>
                    <a:p>
                      <a:pPr algn="l" fontAlgn="b"/>
                      <a:r>
                        <a:rPr lang="en-US" sz="1300" b="1" u="none" strike="noStrike" dirty="0">
                          <a:effectLst/>
                        </a:rPr>
                        <a:t>United Nations Development Programme (UNDP) Global Partnerships: Social Network Theory </a:t>
                      </a:r>
                      <a:r>
                        <a:rPr lang="en-US" sz="1300" u="none" strike="noStrike" dirty="0">
                          <a:effectLst/>
                        </a:rPr>
                        <a:t>can be applied to map how international organizations, national governments, and NGOs collaborate on shared projects.</a:t>
                      </a:r>
                      <a:endParaRPr lang="en-US" sz="1300" b="0" i="0" u="none" strike="noStrike" dirty="0">
                        <a:solidFill>
                          <a:srgbClr val="000000"/>
                        </a:solidFill>
                        <a:effectLst/>
                        <a:latin typeface="Arial" panose="020B0604020202020204" pitchFamily="34" charset="0"/>
                      </a:endParaRPr>
                    </a:p>
                  </a:txBody>
                  <a:tcPr marL="2757" marR="2757" marT="2757" marB="0" anchor="b"/>
                </a:tc>
                <a:extLst>
                  <a:ext uri="{0D108BD9-81ED-4DB2-BD59-A6C34878D82A}">
                    <a16:rowId xmlns:a16="http://schemas.microsoft.com/office/drawing/2014/main" val="2038284525"/>
                  </a:ext>
                </a:extLst>
              </a:tr>
              <a:tr h="440222">
                <a:tc>
                  <a:txBody>
                    <a:bodyPr/>
                    <a:lstStyle/>
                    <a:p>
                      <a:pPr algn="l" fontAlgn="b"/>
                      <a:r>
                        <a:rPr lang="en-US" sz="1300" u="none" strike="noStrike" dirty="0">
                          <a:effectLst/>
                        </a:rPr>
                        <a:t>SDG 5: Gender Equality</a:t>
                      </a:r>
                      <a:endParaRPr lang="en-US" sz="1300" b="0" i="0" u="none" strike="noStrike" dirty="0">
                        <a:solidFill>
                          <a:srgbClr val="000000"/>
                        </a:solidFill>
                        <a:effectLst/>
                        <a:latin typeface="Arial" panose="020B0604020202020204" pitchFamily="34" charset="0"/>
                      </a:endParaRPr>
                    </a:p>
                  </a:txBody>
                  <a:tcPr marL="2757" marR="2757" marT="2757" marB="0" anchor="b"/>
                </a:tc>
                <a:tc>
                  <a:txBody>
                    <a:bodyPr/>
                    <a:lstStyle/>
                    <a:p>
                      <a:pPr algn="l" fontAlgn="b"/>
                      <a:r>
                        <a:rPr lang="en-US" sz="1300" b="1" u="none" strike="noStrike" dirty="0">
                          <a:effectLst/>
                        </a:rPr>
                        <a:t>UN Women’s Gender Equality Advocacy Networks: Communities of Practice (CoP) theory </a:t>
                      </a:r>
                      <a:r>
                        <a:rPr lang="en-US" sz="1300" u="none" strike="noStrike" dirty="0">
                          <a:effectLst/>
                        </a:rPr>
                        <a:t>helps evaluators assess how gender equality advocates form informal networks to share advocacy strategies across regions.</a:t>
                      </a:r>
                      <a:endParaRPr lang="en-US" sz="1300" b="0" i="0" u="none" strike="noStrike" dirty="0">
                        <a:solidFill>
                          <a:srgbClr val="000000"/>
                        </a:solidFill>
                        <a:effectLst/>
                        <a:latin typeface="Arial" panose="020B0604020202020204" pitchFamily="34" charset="0"/>
                      </a:endParaRPr>
                    </a:p>
                  </a:txBody>
                  <a:tcPr marL="2757" marR="2757" marT="2757" marB="0" anchor="b"/>
                </a:tc>
                <a:extLst>
                  <a:ext uri="{0D108BD9-81ED-4DB2-BD59-A6C34878D82A}">
                    <a16:rowId xmlns:a16="http://schemas.microsoft.com/office/drawing/2014/main" val="3284015593"/>
                  </a:ext>
                </a:extLst>
              </a:tr>
              <a:tr h="440222">
                <a:tc>
                  <a:txBody>
                    <a:bodyPr/>
                    <a:lstStyle/>
                    <a:p>
                      <a:pPr algn="l" fontAlgn="b"/>
                      <a:r>
                        <a:rPr lang="en-US" sz="1300" u="none" strike="noStrike" dirty="0">
                          <a:effectLst/>
                        </a:rPr>
                        <a:t>SDG 2: Zero Hunger</a:t>
                      </a:r>
                      <a:endParaRPr lang="en-US" sz="1300" b="0" i="0" u="none" strike="noStrike" dirty="0">
                        <a:solidFill>
                          <a:srgbClr val="000000"/>
                        </a:solidFill>
                        <a:effectLst/>
                        <a:latin typeface="Arial" panose="020B0604020202020204" pitchFamily="34" charset="0"/>
                      </a:endParaRPr>
                    </a:p>
                  </a:txBody>
                  <a:tcPr marL="2757" marR="2757" marT="2757" marB="0" anchor="b"/>
                </a:tc>
                <a:tc>
                  <a:txBody>
                    <a:bodyPr/>
                    <a:lstStyle/>
                    <a:p>
                      <a:pPr algn="l" fontAlgn="b"/>
                      <a:r>
                        <a:rPr lang="en-US" sz="1300" b="1" u="none" strike="noStrike" dirty="0">
                          <a:effectLst/>
                        </a:rPr>
                        <a:t>FAO’s Agricultural Knowledge Sharing Networks: Actor-Network Theory </a:t>
                      </a:r>
                      <a:r>
                        <a:rPr lang="en-US" sz="1300" u="none" strike="noStrike" dirty="0">
                          <a:effectLst/>
                        </a:rPr>
                        <a:t>can evaluate how digital agricultural platforms support smallholder farmers by providing access to climate-smart technologies.</a:t>
                      </a:r>
                      <a:endParaRPr lang="en-US" sz="1300" b="0" i="0" u="none" strike="noStrike" dirty="0">
                        <a:solidFill>
                          <a:srgbClr val="000000"/>
                        </a:solidFill>
                        <a:effectLst/>
                        <a:latin typeface="Arial" panose="020B0604020202020204" pitchFamily="34" charset="0"/>
                      </a:endParaRPr>
                    </a:p>
                  </a:txBody>
                  <a:tcPr marL="2757" marR="2757" marT="2757" marB="0" anchor="b"/>
                </a:tc>
                <a:extLst>
                  <a:ext uri="{0D108BD9-81ED-4DB2-BD59-A6C34878D82A}">
                    <a16:rowId xmlns:a16="http://schemas.microsoft.com/office/drawing/2014/main" val="1484934976"/>
                  </a:ext>
                </a:extLst>
              </a:tr>
              <a:tr h="504118">
                <a:tc>
                  <a:txBody>
                    <a:bodyPr/>
                    <a:lstStyle/>
                    <a:p>
                      <a:pPr algn="l" fontAlgn="b"/>
                      <a:r>
                        <a:rPr lang="en-US" sz="1300" u="none" strike="noStrike" dirty="0">
                          <a:effectLst/>
                        </a:rPr>
                        <a:t>SDG 9: Industry, Innovation, and Infrastructure</a:t>
                      </a:r>
                      <a:endParaRPr lang="en-US" sz="1300" b="0" i="0" u="none" strike="noStrike" dirty="0">
                        <a:solidFill>
                          <a:srgbClr val="000000"/>
                        </a:solidFill>
                        <a:effectLst/>
                        <a:latin typeface="Arial" panose="020B0604020202020204" pitchFamily="34" charset="0"/>
                      </a:endParaRPr>
                    </a:p>
                  </a:txBody>
                  <a:tcPr marL="2757" marR="2757" marT="2757" marB="0" anchor="b"/>
                </a:tc>
                <a:tc>
                  <a:txBody>
                    <a:bodyPr/>
                    <a:lstStyle/>
                    <a:p>
                      <a:pPr algn="l" fontAlgn="b"/>
                      <a:r>
                        <a:rPr lang="en-US" sz="1300" b="1" u="none" strike="noStrike" dirty="0">
                          <a:effectLst/>
                        </a:rPr>
                        <a:t>World Bank’s Digital Economy for Africa (DE4A): Actor-Network Theory </a:t>
                      </a:r>
                      <a:r>
                        <a:rPr lang="en-US" sz="1300" u="none" strike="noStrike" dirty="0">
                          <a:effectLst/>
                        </a:rPr>
                        <a:t>can assess the role of digital platforms in enabling cross-border knowledge-sharing about infrastructure development and digital innovation in Africa.</a:t>
                      </a:r>
                      <a:endParaRPr lang="en-US" sz="1300" b="0" i="0" u="none" strike="noStrike" dirty="0">
                        <a:solidFill>
                          <a:srgbClr val="000000"/>
                        </a:solidFill>
                        <a:effectLst/>
                        <a:latin typeface="Arial" panose="020B0604020202020204" pitchFamily="34" charset="0"/>
                      </a:endParaRPr>
                    </a:p>
                  </a:txBody>
                  <a:tcPr marL="2757" marR="2757" marT="2757" marB="0" anchor="b"/>
                </a:tc>
                <a:extLst>
                  <a:ext uri="{0D108BD9-81ED-4DB2-BD59-A6C34878D82A}">
                    <a16:rowId xmlns:a16="http://schemas.microsoft.com/office/drawing/2014/main" val="1463263060"/>
                  </a:ext>
                </a:extLst>
              </a:tr>
              <a:tr h="504118">
                <a:tc>
                  <a:txBody>
                    <a:bodyPr/>
                    <a:lstStyle/>
                    <a:p>
                      <a:pPr algn="l" fontAlgn="b"/>
                      <a:r>
                        <a:rPr lang="en-US" sz="1300" u="none" strike="noStrike" dirty="0">
                          <a:effectLst/>
                        </a:rPr>
                        <a:t>SDG 7: Affordable and Clean Energy</a:t>
                      </a:r>
                      <a:endParaRPr lang="en-US" sz="1300" b="0" i="0" u="none" strike="noStrike" dirty="0">
                        <a:solidFill>
                          <a:srgbClr val="000000"/>
                        </a:solidFill>
                        <a:effectLst/>
                        <a:latin typeface="Arial" panose="020B0604020202020204" pitchFamily="34" charset="0"/>
                      </a:endParaRPr>
                    </a:p>
                  </a:txBody>
                  <a:tcPr marL="2757" marR="2757" marT="2757" marB="0" anchor="b"/>
                </a:tc>
                <a:tc>
                  <a:txBody>
                    <a:bodyPr/>
                    <a:lstStyle/>
                    <a:p>
                      <a:pPr algn="l" fontAlgn="b"/>
                      <a:r>
                        <a:rPr lang="en-US" sz="1300" b="1" u="none" strike="noStrike" dirty="0">
                          <a:effectLst/>
                        </a:rPr>
                        <a:t>Global Alliance for Clean Cookstoves: Diffusion of Innovations Theory </a:t>
                      </a:r>
                      <a:r>
                        <a:rPr lang="en-US" sz="1300" u="none" strike="noStrike" dirty="0">
                          <a:effectLst/>
                        </a:rPr>
                        <a:t>helps evaluators understand how clean cooking technologies are adopted by early adopters and scaled to reach broader communities.</a:t>
                      </a:r>
                      <a:endParaRPr lang="en-US" sz="1300" b="0" i="0" u="none" strike="noStrike" dirty="0">
                        <a:solidFill>
                          <a:srgbClr val="000000"/>
                        </a:solidFill>
                        <a:effectLst/>
                        <a:latin typeface="Arial" panose="020B0604020202020204" pitchFamily="34" charset="0"/>
                      </a:endParaRPr>
                    </a:p>
                  </a:txBody>
                  <a:tcPr marL="2757" marR="2757" marT="2757" marB="0" anchor="b"/>
                </a:tc>
                <a:extLst>
                  <a:ext uri="{0D108BD9-81ED-4DB2-BD59-A6C34878D82A}">
                    <a16:rowId xmlns:a16="http://schemas.microsoft.com/office/drawing/2014/main" val="3971026228"/>
                  </a:ext>
                </a:extLst>
              </a:tr>
              <a:tr h="504118">
                <a:tc>
                  <a:txBody>
                    <a:bodyPr/>
                    <a:lstStyle/>
                    <a:p>
                      <a:pPr algn="l" fontAlgn="b"/>
                      <a:r>
                        <a:rPr lang="en-US" sz="1300" u="none" strike="noStrike" dirty="0">
                          <a:effectLst/>
                        </a:rPr>
                        <a:t>SDG 13: Climate Action</a:t>
                      </a:r>
                      <a:endParaRPr lang="en-US" sz="1300" b="0" i="0" u="none" strike="noStrike" dirty="0">
                        <a:solidFill>
                          <a:srgbClr val="000000"/>
                        </a:solidFill>
                        <a:effectLst/>
                        <a:latin typeface="Arial" panose="020B0604020202020204" pitchFamily="34" charset="0"/>
                      </a:endParaRPr>
                    </a:p>
                  </a:txBody>
                  <a:tcPr marL="2757" marR="2757" marT="2757" marB="0" anchor="b"/>
                </a:tc>
                <a:tc>
                  <a:txBody>
                    <a:bodyPr/>
                    <a:lstStyle/>
                    <a:p>
                      <a:pPr algn="l" fontAlgn="b"/>
                      <a:r>
                        <a:rPr lang="en-US" sz="1300" b="1" u="none" strike="noStrike" dirty="0">
                          <a:effectLst/>
                        </a:rPr>
                        <a:t>UNEP’s Global Environment Outlook: Complex Adaptive Systems (CAS) Theory </a:t>
                      </a:r>
                      <a:r>
                        <a:rPr lang="en-US" sz="1300" u="none" strike="noStrike" dirty="0">
                          <a:effectLst/>
                        </a:rPr>
                        <a:t>helps evaluators assess how knowledge-sharing networks related to climate resilience adapt and evolve in response to new environmental threats. CAS also identifies how local communities self-organize to share climate adaptation strategies.</a:t>
                      </a:r>
                      <a:endParaRPr lang="en-US" sz="1300" b="0" i="0" u="none" strike="noStrike" dirty="0">
                        <a:solidFill>
                          <a:srgbClr val="000000"/>
                        </a:solidFill>
                        <a:effectLst/>
                        <a:latin typeface="Arial" panose="020B0604020202020204" pitchFamily="34" charset="0"/>
                      </a:endParaRPr>
                    </a:p>
                  </a:txBody>
                  <a:tcPr marL="2757" marR="2757" marT="2757" marB="0" anchor="b"/>
                </a:tc>
                <a:extLst>
                  <a:ext uri="{0D108BD9-81ED-4DB2-BD59-A6C34878D82A}">
                    <a16:rowId xmlns:a16="http://schemas.microsoft.com/office/drawing/2014/main" val="4026830398"/>
                  </a:ext>
                </a:extLst>
              </a:tr>
              <a:tr h="440222">
                <a:tc>
                  <a:txBody>
                    <a:bodyPr/>
                    <a:lstStyle/>
                    <a:p>
                      <a:pPr algn="l" fontAlgn="b"/>
                      <a:r>
                        <a:rPr lang="en-US" sz="1300" u="none" strike="noStrike" dirty="0">
                          <a:effectLst/>
                        </a:rPr>
                        <a:t>SDG 6: Clean Water and Sanitation</a:t>
                      </a:r>
                      <a:endParaRPr lang="en-US" sz="1300" b="0" i="0" u="none" strike="noStrike" dirty="0">
                        <a:solidFill>
                          <a:srgbClr val="000000"/>
                        </a:solidFill>
                        <a:effectLst/>
                        <a:latin typeface="Arial" panose="020B0604020202020204" pitchFamily="34" charset="0"/>
                      </a:endParaRPr>
                    </a:p>
                  </a:txBody>
                  <a:tcPr marL="2757" marR="2757" marT="2757" marB="0" anchor="b"/>
                </a:tc>
                <a:tc>
                  <a:txBody>
                    <a:bodyPr/>
                    <a:lstStyle/>
                    <a:p>
                      <a:pPr algn="l" fontAlgn="b"/>
                      <a:r>
                        <a:rPr lang="en-US" sz="1300" b="1" u="none" strike="noStrike" dirty="0">
                          <a:effectLst/>
                        </a:rPr>
                        <a:t>World Bank’s Global Water Security and Sanitation Partnership (GWSP): </a:t>
                      </a:r>
                      <a:r>
                        <a:rPr lang="en-US" sz="1300" u="none" strike="noStrike" dirty="0">
                          <a:effectLst/>
                        </a:rPr>
                        <a:t>Using </a:t>
                      </a:r>
                      <a:r>
                        <a:rPr lang="en-US" sz="1300" b="1" u="none" strike="noStrike" dirty="0">
                          <a:effectLst/>
                        </a:rPr>
                        <a:t>Knowledge Network Theory</a:t>
                      </a:r>
                      <a:r>
                        <a:rPr lang="en-US" sz="1300" u="none" strike="noStrike" dirty="0">
                          <a:effectLst/>
                        </a:rPr>
                        <a:t>, evaluators can track how technical experts and government agencies collaborate to ensure the dissemination of clean water management strategies.</a:t>
                      </a:r>
                      <a:endParaRPr lang="en-US" sz="1300" b="0" i="0" u="none" strike="noStrike" dirty="0">
                        <a:solidFill>
                          <a:srgbClr val="000000"/>
                        </a:solidFill>
                        <a:effectLst/>
                        <a:latin typeface="Arial" panose="020B0604020202020204" pitchFamily="34" charset="0"/>
                      </a:endParaRPr>
                    </a:p>
                  </a:txBody>
                  <a:tcPr marL="2757" marR="2757" marT="2757" marB="0" anchor="b"/>
                </a:tc>
                <a:extLst>
                  <a:ext uri="{0D108BD9-81ED-4DB2-BD59-A6C34878D82A}">
                    <a16:rowId xmlns:a16="http://schemas.microsoft.com/office/drawing/2014/main" val="3213619225"/>
                  </a:ext>
                </a:extLst>
              </a:tr>
              <a:tr h="405743">
                <a:tc>
                  <a:txBody>
                    <a:bodyPr/>
                    <a:lstStyle/>
                    <a:p>
                      <a:pPr algn="l" fontAlgn="b"/>
                      <a:r>
                        <a:rPr lang="en-US" sz="1300" u="none" strike="noStrike" dirty="0">
                          <a:effectLst/>
                        </a:rPr>
                        <a:t>SDG 1: No Poverty</a:t>
                      </a:r>
                      <a:endParaRPr lang="en-US" sz="1300" b="0" i="0" u="none" strike="noStrike" dirty="0">
                        <a:solidFill>
                          <a:srgbClr val="000000"/>
                        </a:solidFill>
                        <a:effectLst/>
                        <a:latin typeface="Arial" panose="020B0604020202020204" pitchFamily="34" charset="0"/>
                      </a:endParaRPr>
                    </a:p>
                  </a:txBody>
                  <a:tcPr marL="2757" marR="2757" marT="2757" marB="0" anchor="b"/>
                </a:tc>
                <a:tc>
                  <a:txBody>
                    <a:bodyPr/>
                    <a:lstStyle/>
                    <a:p>
                      <a:pPr algn="l" fontAlgn="b"/>
                      <a:r>
                        <a:rPr lang="en-US" sz="1300" b="1" u="none" strike="noStrike" dirty="0">
                          <a:effectLst/>
                        </a:rPr>
                        <a:t>World Bank Poverty Alleviation Programs: </a:t>
                      </a:r>
                      <a:r>
                        <a:rPr lang="en-US" sz="1300" u="none" strike="noStrike" dirty="0">
                          <a:effectLst/>
                        </a:rPr>
                        <a:t>Using </a:t>
                      </a:r>
                      <a:r>
                        <a:rPr lang="en-US" sz="1300" b="1" u="none" strike="noStrike" dirty="0">
                          <a:effectLst/>
                        </a:rPr>
                        <a:t>Resource Dependency Theory</a:t>
                      </a:r>
                      <a:r>
                        <a:rPr lang="en-US" sz="1300" u="none" strike="noStrike" dirty="0">
                          <a:effectLst/>
                        </a:rPr>
                        <a:t>, evaluators can assess how resource flows from international donors affect the scaling-up of knowledge-sharing efforts in poverty alleviation programs. </a:t>
                      </a:r>
                      <a:endParaRPr lang="en-US" sz="1300" b="0" i="0" u="none" strike="noStrike" dirty="0">
                        <a:solidFill>
                          <a:srgbClr val="000000"/>
                        </a:solidFill>
                        <a:effectLst/>
                        <a:latin typeface="Arial" panose="020B0604020202020204" pitchFamily="34" charset="0"/>
                      </a:endParaRPr>
                    </a:p>
                  </a:txBody>
                  <a:tcPr marL="2757" marR="2757" marT="2757" marB="0" anchor="b"/>
                </a:tc>
                <a:extLst>
                  <a:ext uri="{0D108BD9-81ED-4DB2-BD59-A6C34878D82A}">
                    <a16:rowId xmlns:a16="http://schemas.microsoft.com/office/drawing/2014/main" val="1232576111"/>
                  </a:ext>
                </a:extLst>
              </a:tr>
              <a:tr h="607212">
                <a:tc>
                  <a:txBody>
                    <a:bodyPr/>
                    <a:lstStyle/>
                    <a:p>
                      <a:pPr algn="l" fontAlgn="b"/>
                      <a:r>
                        <a:rPr lang="en-US" sz="1300" u="none" strike="noStrike" dirty="0">
                          <a:effectLst/>
                        </a:rPr>
                        <a:t>SDG 3: Good Health and Well-being</a:t>
                      </a:r>
                      <a:endParaRPr lang="en-US" sz="1300" b="0" i="0" u="none" strike="noStrike" dirty="0">
                        <a:solidFill>
                          <a:srgbClr val="000000"/>
                        </a:solidFill>
                        <a:effectLst/>
                        <a:latin typeface="Arial" panose="020B0604020202020204" pitchFamily="34" charset="0"/>
                      </a:endParaRPr>
                    </a:p>
                  </a:txBody>
                  <a:tcPr marL="2757" marR="2757" marT="2757" marB="0" anchor="b"/>
                </a:tc>
                <a:tc>
                  <a:txBody>
                    <a:bodyPr/>
                    <a:lstStyle/>
                    <a:p>
                      <a:pPr algn="l" fontAlgn="b"/>
                      <a:r>
                        <a:rPr lang="en-US" sz="1300" b="1" u="none" strike="noStrike" dirty="0">
                          <a:effectLst/>
                        </a:rPr>
                        <a:t>Global Fund to Fight AIDS, Tuberculosis, and Malaria: Resource Dependency Theory </a:t>
                      </a:r>
                      <a:r>
                        <a:rPr lang="en-US" sz="1300" u="none" strike="noStrike" dirty="0">
                          <a:effectLst/>
                        </a:rPr>
                        <a:t>can be applied to assess how funding dependencies affect knowledge-sharing in national health systems. Evaluators can explore whether donor-driven knowledge aligns with local health needs or whether it creates imbalances in decision-making processes.</a:t>
                      </a:r>
                      <a:endParaRPr lang="en-US" sz="1300" b="0" i="0" u="none" strike="noStrike" dirty="0">
                        <a:solidFill>
                          <a:srgbClr val="000000"/>
                        </a:solidFill>
                        <a:effectLst/>
                        <a:latin typeface="Arial" panose="020B0604020202020204" pitchFamily="34" charset="0"/>
                      </a:endParaRPr>
                    </a:p>
                  </a:txBody>
                  <a:tcPr marL="2757" marR="2757" marT="2757" marB="0" anchor="b"/>
                </a:tc>
                <a:extLst>
                  <a:ext uri="{0D108BD9-81ED-4DB2-BD59-A6C34878D82A}">
                    <a16:rowId xmlns:a16="http://schemas.microsoft.com/office/drawing/2014/main" val="2731089765"/>
                  </a:ext>
                </a:extLst>
              </a:tr>
            </a:tbl>
          </a:graphicData>
        </a:graphic>
      </p:graphicFrame>
    </p:spTree>
    <p:extLst>
      <p:ext uri="{BB962C8B-B14F-4D97-AF65-F5344CB8AC3E}">
        <p14:creationId xmlns:p14="http://schemas.microsoft.com/office/powerpoint/2010/main" val="216471482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Custom 8">
      <a:majorFont>
        <a:latin typeface="Roboto"/>
        <a:ea typeface=""/>
        <a:cs typeface=""/>
      </a:majorFont>
      <a:minorFont>
        <a:latin typeface="Robo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txDef>
      <a:spPr/>
      <a:bodyPr vert="horz" lIns="91440" tIns="45720" rIns="91440" bIns="45720" rtlCol="0" anchor="t" anchorCtr="0">
        <a:normAutofit/>
      </a:bodyPr>
      <a:lstStyle>
        <a:defPPr algn="l">
          <a:defRPr sz="2000" b="0" dirty="0" smtClean="0"/>
        </a:defPPr>
      </a:lstStyle>
    </a:tx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FF1FFAEF9962944E967B2CAB215BCB79" ma:contentTypeVersion="4" ma:contentTypeDescription="Create a new document." ma:contentTypeScope="" ma:versionID="2f73d9d1c746264334aff8dc88b4519d">
  <xsd:schema xmlns:xsd="http://www.w3.org/2001/XMLSchema" xmlns:xs="http://www.w3.org/2001/XMLSchema" xmlns:p="http://schemas.microsoft.com/office/2006/metadata/properties" xmlns:ns2="f351de21-d896-48a7-9dfa-e668a9d1d44a" targetNamespace="http://schemas.microsoft.com/office/2006/metadata/properties" ma:root="true" ma:fieldsID="378615aef6f3edec8578205d30bd0aa0" ns2:_="">
    <xsd:import namespace="f351de21-d896-48a7-9dfa-e668a9d1d44a"/>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351de21-d896-48a7-9dfa-e668a9d1d44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8D1EBAAE-2617-44D6-BF3F-36B9EDBCEC20}"/>
</file>

<file path=customXml/itemProps2.xml><?xml version="1.0" encoding="utf-8"?>
<ds:datastoreItem xmlns:ds="http://schemas.openxmlformats.org/officeDocument/2006/customXml" ds:itemID="{D37DD702-644E-4DB6-B991-9FA64836E5E7}">
  <ds:schemaRefs>
    <ds:schemaRef ds:uri="http://schemas.microsoft.com/sharepoint/v3/contenttype/forms"/>
  </ds:schemaRefs>
</ds:datastoreItem>
</file>

<file path=customXml/itemProps3.xml><?xml version="1.0" encoding="utf-8"?>
<ds:datastoreItem xmlns:ds="http://schemas.openxmlformats.org/officeDocument/2006/customXml" ds:itemID="{63D0D6FF-5DC0-4A4C-B543-9E5307B25F01}">
  <ds:schemaRefs>
    <ds:schemaRef ds:uri="http://schemas.microsoft.com/office/2006/metadata/properties"/>
    <ds:schemaRef ds:uri="http://schemas.microsoft.com/office/infopath/2007/PartnerControls"/>
    <ds:schemaRef ds:uri="45b18546-d2d9-4772-b115-0bba739c21ad"/>
    <ds:schemaRef ds:uri="9d5e6f84-5843-49cc-89a8-d7ee1a915182"/>
    <ds:schemaRef ds:uri="d75abbe9-4b63-46ba-acaa-ae82d37ec5f4"/>
  </ds:schemaRefs>
</ds:datastoreItem>
</file>

<file path=docProps/app.xml><?xml version="1.0" encoding="utf-8"?>
<Properties xmlns="http://schemas.openxmlformats.org/officeDocument/2006/extended-properties" xmlns:vt="http://schemas.openxmlformats.org/officeDocument/2006/docPropsVTypes">
  <TotalTime>406</TotalTime>
  <Words>1233</Words>
  <Application>Microsoft Office PowerPoint</Application>
  <PresentationFormat>Widescreen</PresentationFormat>
  <Paragraphs>92</Paragraphs>
  <Slides>6</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6</vt:i4>
      </vt:variant>
    </vt:vector>
  </HeadingPairs>
  <TitlesOfParts>
    <vt:vector size="12" baseType="lpstr">
      <vt:lpstr>Raleway</vt:lpstr>
      <vt:lpstr>Aptos</vt:lpstr>
      <vt:lpstr>Proxima Nova</vt:lpstr>
      <vt:lpstr>Roboto</vt:lpstr>
      <vt:lpstr>Arial</vt:lpstr>
      <vt:lpstr>Office Theme</vt:lpstr>
      <vt:lpstr>Leveraging Network Analysis for Sustainable Learning and Knowledge Sharing</vt:lpstr>
      <vt:lpstr>The Complexity of Global Development Programs</vt:lpstr>
      <vt:lpstr>Social Network Analysis</vt:lpstr>
      <vt:lpstr>Theoretical Foundations for Network Analysis in Sustainable Learning and Knowledge Sharing</vt:lpstr>
      <vt:lpstr>Application of Network Analysis in Evaluation</vt:lpstr>
      <vt:lpstr>Application of Network Analysis in Evaluation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Ana Cronkite</dc:creator>
  <cp:lastModifiedBy>Lixin Zhang</cp:lastModifiedBy>
  <cp:revision>62</cp:revision>
  <dcterms:created xsi:type="dcterms:W3CDTF">2024-04-15T11:05:03Z</dcterms:created>
  <dcterms:modified xsi:type="dcterms:W3CDTF">2024-10-08T10:45:10Z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ediaServiceImageTags">
    <vt:lpwstr/>
  </property>
  <property fmtid="{D5CDD505-2E9C-101B-9397-08002B2CF9AE}" pid="3" name="ContentTypeId">
    <vt:lpwstr>0x010100FF1FFAEF9962944E967B2CAB215BCB79</vt:lpwstr>
  </property>
</Properties>
</file>