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4"/>
    <p:sldMasterId id="2147483783" r:id="rId5"/>
    <p:sldMasterId id="2147483795" r:id="rId6"/>
  </p:sldMasterIdLst>
  <p:notesMasterIdLst>
    <p:notesMasterId r:id="rId22"/>
  </p:notesMasterIdLst>
  <p:handoutMasterIdLst>
    <p:handoutMasterId r:id="rId23"/>
  </p:handoutMasterIdLst>
  <p:sldIdLst>
    <p:sldId id="256" r:id="rId7"/>
    <p:sldId id="1790800026" r:id="rId8"/>
    <p:sldId id="2974" r:id="rId9"/>
    <p:sldId id="1790800024" r:id="rId10"/>
    <p:sldId id="1790800036" r:id="rId11"/>
    <p:sldId id="1790800035" r:id="rId12"/>
    <p:sldId id="1790800027" r:id="rId13"/>
    <p:sldId id="1790800028" r:id="rId14"/>
    <p:sldId id="1790800029" r:id="rId15"/>
    <p:sldId id="1790800030" r:id="rId16"/>
    <p:sldId id="1790800034" r:id="rId17"/>
    <p:sldId id="1790800023" r:id="rId18"/>
    <p:sldId id="1790799993" r:id="rId19"/>
    <p:sldId id="2941" r:id="rId20"/>
    <p:sldId id="179080003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ADFB2144-9A00-44CF-8257-F170195504A4}">
          <p14:sldIdLst/>
        </p14:section>
        <p14:section name="Problem Statement" id="{52E02213-2B27-472F-BCE3-8A41BC35A24B}">
          <p14:sldIdLst>
            <p14:sldId id="256"/>
            <p14:sldId id="1790800026"/>
            <p14:sldId id="2974"/>
            <p14:sldId id="1790800024"/>
            <p14:sldId id="1790800036"/>
            <p14:sldId id="1790800035"/>
            <p14:sldId id="1790800027"/>
            <p14:sldId id="1790800028"/>
            <p14:sldId id="1790800029"/>
            <p14:sldId id="1790800030"/>
            <p14:sldId id="1790800034"/>
            <p14:sldId id="1790800023"/>
            <p14:sldId id="1790799993"/>
            <p14:sldId id="2941"/>
            <p14:sldId id="1790800032"/>
          </p14:sldIdLst>
        </p14:section>
        <p14:section name="Thank you" id="{090336BD-DD7C-488A-A4EF-6712F2D82CB3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2D6B33-903A-E914-F0F6-57A20C11263A}" name="Kate Pond" initials="KP" userId="S::kate.pond@undp.org::6d35f1a3-1cc6-4160-8a68-3ee5312658a2" providerId="AD"/>
  <p188:author id="{FAB5D437-6936-6800-CCBC-25D9FCA2881D}" name="Gonzalo GOMEZ" initials="GG" userId="S::gonzalo.gomez@undp.org::bd3903ff-d911-4193-bba0-f3226702a26c" providerId="AD"/>
  <p188:author id="{783FDB87-B3EA-7A5B-F145-1CCD9D151CA1}" name="Boaz Liesdek" initials="BL" userId="Boaz Liesdek" providerId="None"/>
  <p188:author id="{0424CFAD-9A63-30DF-CDF7-F78B10913A64}" name="Boaz Liesdek" initials="BL" userId="S::boaz.liesdek@undp.org::43a08385-a0a9-48a1-b033-d168bf20931d" providerId="AD"/>
  <p188:author id="{AFB60CD2-84F6-BB9C-62B0-F72AF33B9F15}" name="Andrea Arenas" initials="AA" userId="S::andrea.arenas@undp.org::af7223f1-d294-4bca-aef4-5c9b2ae1f5f1" providerId="AD"/>
  <p188:author id="{12958DDD-3502-E43C-71C5-62F995DB790E}" name="Anish Pradhan" initials="AP" userId="S::anish.pradhan@undp.org::ba3b8dec-ff94-48bd-919d-41c51c8b4df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5ED"/>
    <a:srgbClr val="1B5175"/>
    <a:srgbClr val="FFFFFF"/>
    <a:srgbClr val="B3CEDD"/>
    <a:srgbClr val="FB9302"/>
    <a:srgbClr val="4283A9"/>
    <a:srgbClr val="2E2E2E"/>
    <a:srgbClr val="81ACC6"/>
    <a:srgbClr val="FFFF00"/>
    <a:srgbClr val="F0C0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6677CF-B9EE-414F-AA03-77977846B4E1}" v="25" dt="2024-10-15T10:35:58.4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26" autoAdjust="0"/>
    <p:restoredTop sz="92727" autoAdjust="0"/>
  </p:normalViewPr>
  <p:slideViewPr>
    <p:cSldViewPr snapToGrid="0">
      <p:cViewPr varScale="1">
        <p:scale>
          <a:sx n="102" d="100"/>
          <a:sy n="102" d="100"/>
        </p:scale>
        <p:origin x="606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5694" y="21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ish Pradhan" userId="ba3b8dec-ff94-48bd-919d-41c51c8b4df1" providerId="ADAL" clId="{986677CF-B9EE-414F-AA03-77977846B4E1}"/>
    <pc:docChg chg="custSel modSld sldOrd">
      <pc:chgData name="Anish Pradhan" userId="ba3b8dec-ff94-48bd-919d-41c51c8b4df1" providerId="ADAL" clId="{986677CF-B9EE-414F-AA03-77977846B4E1}" dt="2024-10-15T12:34:38.992" v="483"/>
      <pc:docMkLst>
        <pc:docMk/>
      </pc:docMkLst>
      <pc:sldChg chg="modSp ord">
        <pc:chgData name="Anish Pradhan" userId="ba3b8dec-ff94-48bd-919d-41c51c8b4df1" providerId="ADAL" clId="{986677CF-B9EE-414F-AA03-77977846B4E1}" dt="2024-10-15T12:34:22.740" v="481"/>
        <pc:sldMkLst>
          <pc:docMk/>
          <pc:sldMk cId="1652408494" sldId="1790799993"/>
        </pc:sldMkLst>
        <pc:graphicFrameChg chg="mod">
          <ac:chgData name="Anish Pradhan" userId="ba3b8dec-ff94-48bd-919d-41c51c8b4df1" providerId="ADAL" clId="{986677CF-B9EE-414F-AA03-77977846B4E1}" dt="2024-10-15T10:35:58.478" v="72"/>
          <ac:graphicFrameMkLst>
            <pc:docMk/>
            <pc:sldMk cId="1652408494" sldId="1790799993"/>
            <ac:graphicFrameMk id="4" creationId="{9CDC9EEF-3CA0-63B6-BDFB-B0F1EDA3BE53}"/>
          </ac:graphicFrameMkLst>
        </pc:graphicFrameChg>
      </pc:sldChg>
      <pc:sldChg chg="delSp modSp mod ord delAnim modAnim">
        <pc:chgData name="Anish Pradhan" userId="ba3b8dec-ff94-48bd-919d-41c51c8b4df1" providerId="ADAL" clId="{986677CF-B9EE-414F-AA03-77977846B4E1}" dt="2024-10-15T12:34:38.992" v="483"/>
        <pc:sldMkLst>
          <pc:docMk/>
          <pc:sldMk cId="2672381866" sldId="1790800023"/>
        </pc:sldMkLst>
        <pc:picChg chg="del mod">
          <ac:chgData name="Anish Pradhan" userId="ba3b8dec-ff94-48bd-919d-41c51c8b4df1" providerId="ADAL" clId="{986677CF-B9EE-414F-AA03-77977846B4E1}" dt="2024-10-15T11:02:32.813" v="85" actId="478"/>
          <ac:picMkLst>
            <pc:docMk/>
            <pc:sldMk cId="2672381866" sldId="1790800023"/>
            <ac:picMk id="3" creationId="{C4A0F779-6DFC-F1B0-3247-C830BD285ACD}"/>
          </ac:picMkLst>
        </pc:picChg>
        <pc:picChg chg="mod">
          <ac:chgData name="Anish Pradhan" userId="ba3b8dec-ff94-48bd-919d-41c51c8b4df1" providerId="ADAL" clId="{986677CF-B9EE-414F-AA03-77977846B4E1}" dt="2024-10-15T11:36:01.303" v="434" actId="1076"/>
          <ac:picMkLst>
            <pc:docMk/>
            <pc:sldMk cId="2672381866" sldId="1790800023"/>
            <ac:picMk id="4" creationId="{58E5DEB1-FC24-848F-9A33-81642B6E0EBF}"/>
          </ac:picMkLst>
        </pc:picChg>
        <pc:picChg chg="mod">
          <ac:chgData name="Anish Pradhan" userId="ba3b8dec-ff94-48bd-919d-41c51c8b4df1" providerId="ADAL" clId="{986677CF-B9EE-414F-AA03-77977846B4E1}" dt="2024-10-15T11:38:53.102" v="479" actId="1035"/>
          <ac:picMkLst>
            <pc:docMk/>
            <pc:sldMk cId="2672381866" sldId="1790800023"/>
            <ac:picMk id="5" creationId="{430D3D2F-0DF7-736D-13FE-2FCD33BFA210}"/>
          </ac:picMkLst>
        </pc:picChg>
        <pc:picChg chg="del mod">
          <ac:chgData name="Anish Pradhan" userId="ba3b8dec-ff94-48bd-919d-41c51c8b4df1" providerId="ADAL" clId="{986677CF-B9EE-414F-AA03-77977846B4E1}" dt="2024-10-15T11:02:26.419" v="83" actId="478"/>
          <ac:picMkLst>
            <pc:docMk/>
            <pc:sldMk cId="2672381866" sldId="1790800023"/>
            <ac:picMk id="6" creationId="{B60F3A0E-AF8E-9AD0-C01A-DD2BC41131BE}"/>
          </ac:picMkLst>
        </pc:picChg>
        <pc:picChg chg="mod">
          <ac:chgData name="Anish Pradhan" userId="ba3b8dec-ff94-48bd-919d-41c51c8b4df1" providerId="ADAL" clId="{986677CF-B9EE-414F-AA03-77977846B4E1}" dt="2024-10-15T11:35:56.701" v="433" actId="1076"/>
          <ac:picMkLst>
            <pc:docMk/>
            <pc:sldMk cId="2672381866" sldId="1790800023"/>
            <ac:picMk id="7" creationId="{E451B3A9-83C5-A039-1EB7-99D240A857C5}"/>
          </ac:picMkLst>
        </pc:picChg>
        <pc:picChg chg="mod">
          <ac:chgData name="Anish Pradhan" userId="ba3b8dec-ff94-48bd-919d-41c51c8b4df1" providerId="ADAL" clId="{986677CF-B9EE-414F-AA03-77977846B4E1}" dt="2024-10-15T11:36:14.701" v="437" actId="1076"/>
          <ac:picMkLst>
            <pc:docMk/>
            <pc:sldMk cId="2672381866" sldId="1790800023"/>
            <ac:picMk id="9" creationId="{4AF17020-3B2F-EC01-7E6E-831B92FE2A67}"/>
          </ac:picMkLst>
        </pc:picChg>
        <pc:picChg chg="del mod">
          <ac:chgData name="Anish Pradhan" userId="ba3b8dec-ff94-48bd-919d-41c51c8b4df1" providerId="ADAL" clId="{986677CF-B9EE-414F-AA03-77977846B4E1}" dt="2024-10-15T11:02:39.398" v="89" actId="478"/>
          <ac:picMkLst>
            <pc:docMk/>
            <pc:sldMk cId="2672381866" sldId="1790800023"/>
            <ac:picMk id="10" creationId="{84D6A8A2-C48A-9A51-5779-D70FFD7904AB}"/>
          </ac:picMkLst>
        </pc:picChg>
        <pc:picChg chg="mod">
          <ac:chgData name="Anish Pradhan" userId="ba3b8dec-ff94-48bd-919d-41c51c8b4df1" providerId="ADAL" clId="{986677CF-B9EE-414F-AA03-77977846B4E1}" dt="2024-10-15T11:38:44.677" v="460" actId="1035"/>
          <ac:picMkLst>
            <pc:docMk/>
            <pc:sldMk cId="2672381866" sldId="1790800023"/>
            <ac:picMk id="13" creationId="{2503A2A6-F1FD-5997-CFD3-395BCF6B824D}"/>
          </ac:picMkLst>
        </pc:picChg>
        <pc:picChg chg="del mod">
          <ac:chgData name="Anish Pradhan" userId="ba3b8dec-ff94-48bd-919d-41c51c8b4df1" providerId="ADAL" clId="{986677CF-B9EE-414F-AA03-77977846B4E1}" dt="2024-10-15T11:02:36.571" v="87" actId="478"/>
          <ac:picMkLst>
            <pc:docMk/>
            <pc:sldMk cId="2672381866" sldId="1790800023"/>
            <ac:picMk id="14" creationId="{CC7A777A-7253-2475-4257-E32F82CF70C9}"/>
          </ac:picMkLst>
        </pc:picChg>
        <pc:picChg chg="del mod">
          <ac:chgData name="Anish Pradhan" userId="ba3b8dec-ff94-48bd-919d-41c51c8b4df1" providerId="ADAL" clId="{986677CF-B9EE-414F-AA03-77977846B4E1}" dt="2024-10-15T11:34:10.692" v="303" actId="478"/>
          <ac:picMkLst>
            <pc:docMk/>
            <pc:sldMk cId="2672381866" sldId="1790800023"/>
            <ac:picMk id="23" creationId="{56DEB9E9-D3A0-CA7E-3496-1E506EBB5E8C}"/>
          </ac:picMkLst>
        </pc:picChg>
        <pc:picChg chg="mod">
          <ac:chgData name="Anish Pradhan" userId="ba3b8dec-ff94-48bd-919d-41c51c8b4df1" providerId="ADAL" clId="{986677CF-B9EE-414F-AA03-77977846B4E1}" dt="2024-10-15T11:38:35.950" v="455" actId="1035"/>
          <ac:picMkLst>
            <pc:docMk/>
            <pc:sldMk cId="2672381866" sldId="1790800023"/>
            <ac:picMk id="24" creationId="{DFD7F800-839C-CB78-6C2B-7E13E434A5AA}"/>
          </ac:picMkLst>
        </pc:picChg>
        <pc:picChg chg="mod">
          <ac:chgData name="Anish Pradhan" userId="ba3b8dec-ff94-48bd-919d-41c51c8b4df1" providerId="ADAL" clId="{986677CF-B9EE-414F-AA03-77977846B4E1}" dt="2024-10-15T11:38:21.664" v="448" actId="1035"/>
          <ac:picMkLst>
            <pc:docMk/>
            <pc:sldMk cId="2672381866" sldId="1790800023"/>
            <ac:picMk id="26" creationId="{C03A2701-0E59-18A0-54B6-621239B24EBC}"/>
          </ac:picMkLst>
        </pc:picChg>
        <pc:picChg chg="mod">
          <ac:chgData name="Anish Pradhan" userId="ba3b8dec-ff94-48bd-919d-41c51c8b4df1" providerId="ADAL" clId="{986677CF-B9EE-414F-AA03-77977846B4E1}" dt="2024-10-15T11:36:10.834" v="436" actId="1076"/>
          <ac:picMkLst>
            <pc:docMk/>
            <pc:sldMk cId="2672381866" sldId="1790800023"/>
            <ac:picMk id="32" creationId="{CC738A0E-48A5-AFCC-47F7-23AF44561F7D}"/>
          </ac:picMkLst>
        </pc:picChg>
      </pc:sldChg>
      <pc:sldChg chg="modSp mod">
        <pc:chgData name="Anish Pradhan" userId="ba3b8dec-ff94-48bd-919d-41c51c8b4df1" providerId="ADAL" clId="{986677CF-B9EE-414F-AA03-77977846B4E1}" dt="2024-10-15T10:01:50.037" v="48" actId="20577"/>
        <pc:sldMkLst>
          <pc:docMk/>
          <pc:sldMk cId="2378637398" sldId="1790800024"/>
        </pc:sldMkLst>
        <pc:spChg chg="mod">
          <ac:chgData name="Anish Pradhan" userId="ba3b8dec-ff94-48bd-919d-41c51c8b4df1" providerId="ADAL" clId="{986677CF-B9EE-414F-AA03-77977846B4E1}" dt="2024-10-15T10:01:50.037" v="48" actId="20577"/>
          <ac:spMkLst>
            <pc:docMk/>
            <pc:sldMk cId="2378637398" sldId="1790800024"/>
            <ac:spMk id="2" creationId="{FF200C0D-6EC9-DDD0-ACC0-CA7CFFBA9B5A}"/>
          </ac:spMkLst>
        </pc:spChg>
      </pc:sldChg>
      <pc:sldChg chg="ord">
        <pc:chgData name="Anish Pradhan" userId="ba3b8dec-ff94-48bd-919d-41c51c8b4df1" providerId="ADAL" clId="{986677CF-B9EE-414F-AA03-77977846B4E1}" dt="2024-10-15T12:34:38.992" v="483"/>
        <pc:sldMkLst>
          <pc:docMk/>
          <pc:sldMk cId="834556631" sldId="179080003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C35616-83A9-438A-8821-75A27BB7E94C}" type="doc">
      <dgm:prSet loTypeId="urn:microsoft.com/office/officeart/2011/layout/HexagonRadial" loCatId="officeonlin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6AC4CD8-33C7-4B88-8CBE-68FEACFA6DD6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600" b="1" dirty="0"/>
            <a:t>Evaluation Resource Center</a:t>
          </a:r>
        </a:p>
      </dgm:t>
    </dgm:pt>
    <dgm:pt modelId="{BE04EBEE-C619-49D4-A0CA-6780E2F6D2CB}" type="parTrans" cxnId="{36CB7237-3E59-4BC7-A2B7-F3724FB942FF}">
      <dgm:prSet/>
      <dgm:spPr/>
      <dgm:t>
        <a:bodyPr/>
        <a:lstStyle/>
        <a:p>
          <a:endParaRPr lang="en-US" b="1"/>
        </a:p>
      </dgm:t>
    </dgm:pt>
    <dgm:pt modelId="{E2A51020-9478-4834-9F66-E5021052F2BC}" type="sibTrans" cxnId="{36CB7237-3E59-4BC7-A2B7-F3724FB942FF}">
      <dgm:prSet/>
      <dgm:spPr/>
      <dgm:t>
        <a:bodyPr/>
        <a:lstStyle/>
        <a:p>
          <a:endParaRPr lang="en-US" b="1"/>
        </a:p>
      </dgm:t>
    </dgm:pt>
    <dgm:pt modelId="{06F45F22-9440-42DC-8CF7-0FD18B18EF24}">
      <dgm:prSet phldrT="[Text]"/>
      <dgm:spPr/>
      <dgm:t>
        <a:bodyPr/>
        <a:lstStyle/>
        <a:p>
          <a:r>
            <a:rPr lang="en-US" b="1" dirty="0"/>
            <a:t>Reports and Document Management</a:t>
          </a:r>
        </a:p>
      </dgm:t>
    </dgm:pt>
    <dgm:pt modelId="{B1E2EC39-8BED-4272-B78A-C903F1123308}" type="parTrans" cxnId="{C55B0CFA-A832-4CBB-9A8A-EFF0C2CE6CF7}">
      <dgm:prSet/>
      <dgm:spPr/>
      <dgm:t>
        <a:bodyPr/>
        <a:lstStyle/>
        <a:p>
          <a:endParaRPr lang="en-US" b="1"/>
        </a:p>
      </dgm:t>
    </dgm:pt>
    <dgm:pt modelId="{95117D1C-0E06-4363-A267-1CF41E386FE3}" type="sibTrans" cxnId="{C55B0CFA-A832-4CBB-9A8A-EFF0C2CE6CF7}">
      <dgm:prSet/>
      <dgm:spPr/>
      <dgm:t>
        <a:bodyPr/>
        <a:lstStyle/>
        <a:p>
          <a:endParaRPr lang="en-US" b="1"/>
        </a:p>
      </dgm:t>
    </dgm:pt>
    <dgm:pt modelId="{BB3E4FB3-167B-45BC-A633-AFE4E0E5F8B0}">
      <dgm:prSet phldrT="[Text]"/>
      <dgm:spPr>
        <a:solidFill>
          <a:srgbClr val="7030A0"/>
        </a:solidFill>
      </dgm:spPr>
      <dgm:t>
        <a:bodyPr/>
        <a:lstStyle/>
        <a:p>
          <a:r>
            <a:rPr lang="en-US" b="1" dirty="0"/>
            <a:t>Management Response Tracking</a:t>
          </a:r>
        </a:p>
      </dgm:t>
    </dgm:pt>
    <dgm:pt modelId="{79D9E519-EEAA-4E58-9F3E-4AD72D148D20}" type="parTrans" cxnId="{2E027F01-B3E4-4672-8A2C-C34261996804}">
      <dgm:prSet/>
      <dgm:spPr/>
      <dgm:t>
        <a:bodyPr/>
        <a:lstStyle/>
        <a:p>
          <a:endParaRPr lang="en-US" b="1"/>
        </a:p>
      </dgm:t>
    </dgm:pt>
    <dgm:pt modelId="{713CD838-4355-4A0E-8908-99332BADFE2E}" type="sibTrans" cxnId="{2E027F01-B3E4-4672-8A2C-C34261996804}">
      <dgm:prSet/>
      <dgm:spPr/>
      <dgm:t>
        <a:bodyPr/>
        <a:lstStyle/>
        <a:p>
          <a:endParaRPr lang="en-US" b="1"/>
        </a:p>
      </dgm:t>
    </dgm:pt>
    <dgm:pt modelId="{B2E69C72-98A0-44AC-8BF6-1AD14CF578C2}">
      <dgm:prSet phldrT="[Text]"/>
      <dgm:spPr>
        <a:solidFill>
          <a:srgbClr val="C00000"/>
        </a:solidFill>
      </dgm:spPr>
      <dgm:t>
        <a:bodyPr/>
        <a:lstStyle/>
        <a:p>
          <a:r>
            <a:rPr lang="en-US" b="1" dirty="0"/>
            <a:t>Evaluation Planning</a:t>
          </a:r>
        </a:p>
      </dgm:t>
    </dgm:pt>
    <dgm:pt modelId="{6D138B2F-8953-4593-B75C-125CADF83D5C}" type="parTrans" cxnId="{A40B1995-E6DB-4047-8C1C-A0BCA21E4DB4}">
      <dgm:prSet/>
      <dgm:spPr/>
      <dgm:t>
        <a:bodyPr/>
        <a:lstStyle/>
        <a:p>
          <a:endParaRPr lang="en-US" b="1"/>
        </a:p>
      </dgm:t>
    </dgm:pt>
    <dgm:pt modelId="{EFB36D23-483A-4848-9EE6-17ADC22091A4}" type="sibTrans" cxnId="{A40B1995-E6DB-4047-8C1C-A0BCA21E4DB4}">
      <dgm:prSet/>
      <dgm:spPr/>
      <dgm:t>
        <a:bodyPr/>
        <a:lstStyle/>
        <a:p>
          <a:endParaRPr lang="en-US" b="1"/>
        </a:p>
      </dgm:t>
    </dgm:pt>
    <dgm:pt modelId="{DC9AAB81-BFF0-4695-AA46-92F0BDDF46A5}">
      <dgm:prSet phldrT="[Text]"/>
      <dgm:spPr/>
      <dgm:t>
        <a:bodyPr/>
        <a:lstStyle/>
        <a:p>
          <a:r>
            <a:rPr lang="en-US" b="1" dirty="0"/>
            <a:t>Evaluation Quality Assessment</a:t>
          </a:r>
        </a:p>
      </dgm:t>
    </dgm:pt>
    <dgm:pt modelId="{D3273B19-FA5B-4C94-B921-B28AE0F1EA82}" type="parTrans" cxnId="{FD2BEFC5-C2EE-402D-97EC-44E72D30B08D}">
      <dgm:prSet/>
      <dgm:spPr/>
      <dgm:t>
        <a:bodyPr/>
        <a:lstStyle/>
        <a:p>
          <a:endParaRPr lang="en-US" b="1"/>
        </a:p>
      </dgm:t>
    </dgm:pt>
    <dgm:pt modelId="{1C1E0C1F-5EDA-4821-A151-2C672F1D50DC}" type="sibTrans" cxnId="{FD2BEFC5-C2EE-402D-97EC-44E72D30B08D}">
      <dgm:prSet/>
      <dgm:spPr/>
      <dgm:t>
        <a:bodyPr/>
        <a:lstStyle/>
        <a:p>
          <a:endParaRPr lang="en-US" b="1"/>
        </a:p>
      </dgm:t>
    </dgm:pt>
    <dgm:pt modelId="{411509AA-C09B-4A33-A9F2-AC7BACED3B8B}">
      <dgm:prSet phldrT="[Text]"/>
      <dgm:spPr/>
      <dgm:t>
        <a:bodyPr/>
        <a:lstStyle/>
        <a:p>
          <a:r>
            <a:rPr lang="en-US" b="1" dirty="0"/>
            <a:t>Management Reports and Dashboards</a:t>
          </a:r>
        </a:p>
      </dgm:t>
    </dgm:pt>
    <dgm:pt modelId="{EDEE6A44-B1A8-43EA-B275-455CE2DC500E}" type="parTrans" cxnId="{4A20F679-2F5E-467E-B5F8-9872828EB76C}">
      <dgm:prSet/>
      <dgm:spPr/>
      <dgm:t>
        <a:bodyPr/>
        <a:lstStyle/>
        <a:p>
          <a:endParaRPr lang="en-US" b="1"/>
        </a:p>
      </dgm:t>
    </dgm:pt>
    <dgm:pt modelId="{EF93B5D1-DF95-4D2C-B3F2-8E19E98E9CAE}" type="sibTrans" cxnId="{4A20F679-2F5E-467E-B5F8-9872828EB76C}">
      <dgm:prSet/>
      <dgm:spPr/>
      <dgm:t>
        <a:bodyPr/>
        <a:lstStyle/>
        <a:p>
          <a:endParaRPr lang="en-US" b="1"/>
        </a:p>
      </dgm:t>
    </dgm:pt>
    <dgm:pt modelId="{EC6F3BA3-2A7A-439A-9E74-4FE96FC8C3C1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b="1" dirty="0"/>
            <a:t>Linkage to Corporate System </a:t>
          </a:r>
        </a:p>
      </dgm:t>
    </dgm:pt>
    <dgm:pt modelId="{73E964E7-28E8-4E22-A418-9CA92D8A6D5C}" type="parTrans" cxnId="{EFC2BE46-0BCF-4ACB-A2C4-0298C63C17BB}">
      <dgm:prSet/>
      <dgm:spPr/>
      <dgm:t>
        <a:bodyPr/>
        <a:lstStyle/>
        <a:p>
          <a:endParaRPr lang="en-US" b="1"/>
        </a:p>
      </dgm:t>
    </dgm:pt>
    <dgm:pt modelId="{8D8C5174-69EE-490E-A0DF-A92FE961F970}" type="sibTrans" cxnId="{EFC2BE46-0BCF-4ACB-A2C4-0298C63C17BB}">
      <dgm:prSet/>
      <dgm:spPr/>
      <dgm:t>
        <a:bodyPr/>
        <a:lstStyle/>
        <a:p>
          <a:endParaRPr lang="en-US" b="1"/>
        </a:p>
      </dgm:t>
    </dgm:pt>
    <dgm:pt modelId="{CFB5F511-56D7-4E24-8FE9-8ECD48DA2CFB}" type="pres">
      <dgm:prSet presAssocID="{1DC35616-83A9-438A-8821-75A27BB7E94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DA1E4633-3B4C-45EA-93F6-C4236AFE2578}" type="pres">
      <dgm:prSet presAssocID="{96AC4CD8-33C7-4B88-8CBE-68FEACFA6DD6}" presName="Parent" presStyleLbl="node0" presStyleIdx="0" presStyleCnt="1">
        <dgm:presLayoutVars>
          <dgm:chMax val="6"/>
          <dgm:chPref val="6"/>
        </dgm:presLayoutVars>
      </dgm:prSet>
      <dgm:spPr/>
    </dgm:pt>
    <dgm:pt modelId="{FB9F71FA-02C2-419A-B16F-D495FEADDACB}" type="pres">
      <dgm:prSet presAssocID="{B2E69C72-98A0-44AC-8BF6-1AD14CF578C2}" presName="Accent1" presStyleCnt="0"/>
      <dgm:spPr/>
    </dgm:pt>
    <dgm:pt modelId="{E5EA21E9-E102-4B86-892F-E9F03E896C40}" type="pres">
      <dgm:prSet presAssocID="{B2E69C72-98A0-44AC-8BF6-1AD14CF578C2}" presName="Accent" presStyleLbl="bgShp" presStyleIdx="0" presStyleCnt="6"/>
      <dgm:spPr/>
    </dgm:pt>
    <dgm:pt modelId="{C6751510-6401-4D34-ABA9-057D06BC5CCB}" type="pres">
      <dgm:prSet presAssocID="{B2E69C72-98A0-44AC-8BF6-1AD14CF578C2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B6A0A5DA-1513-4A0C-8F41-A2A1CDA4ACBA}" type="pres">
      <dgm:prSet presAssocID="{06F45F22-9440-42DC-8CF7-0FD18B18EF24}" presName="Accent2" presStyleCnt="0"/>
      <dgm:spPr/>
    </dgm:pt>
    <dgm:pt modelId="{935646CF-AF80-4EB3-A6A6-D70F46DA0C8D}" type="pres">
      <dgm:prSet presAssocID="{06F45F22-9440-42DC-8CF7-0FD18B18EF24}" presName="Accent" presStyleLbl="bgShp" presStyleIdx="1" presStyleCnt="6"/>
      <dgm:spPr/>
    </dgm:pt>
    <dgm:pt modelId="{052C218A-84EE-4E10-B2FB-61208905D72A}" type="pres">
      <dgm:prSet presAssocID="{06F45F22-9440-42DC-8CF7-0FD18B18EF24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E6E8BD65-910D-44D8-8765-69518DF944F3}" type="pres">
      <dgm:prSet presAssocID="{BB3E4FB3-167B-45BC-A633-AFE4E0E5F8B0}" presName="Accent3" presStyleCnt="0"/>
      <dgm:spPr/>
    </dgm:pt>
    <dgm:pt modelId="{36CC689D-9A7E-45A6-BAAE-E3F20069295E}" type="pres">
      <dgm:prSet presAssocID="{BB3E4FB3-167B-45BC-A633-AFE4E0E5F8B0}" presName="Accent" presStyleLbl="bgShp" presStyleIdx="2" presStyleCnt="6"/>
      <dgm:spPr/>
    </dgm:pt>
    <dgm:pt modelId="{86DBA028-56E9-4091-BAE4-C63887841DA5}" type="pres">
      <dgm:prSet presAssocID="{BB3E4FB3-167B-45BC-A633-AFE4E0E5F8B0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36842C31-C1D3-4F8C-96F2-5DD94AD74718}" type="pres">
      <dgm:prSet presAssocID="{DC9AAB81-BFF0-4695-AA46-92F0BDDF46A5}" presName="Accent4" presStyleCnt="0"/>
      <dgm:spPr/>
    </dgm:pt>
    <dgm:pt modelId="{B1665F85-D289-4DAD-843E-810B38E27933}" type="pres">
      <dgm:prSet presAssocID="{DC9AAB81-BFF0-4695-AA46-92F0BDDF46A5}" presName="Accent" presStyleLbl="bgShp" presStyleIdx="3" presStyleCnt="6"/>
      <dgm:spPr/>
    </dgm:pt>
    <dgm:pt modelId="{67E1DDA2-2AE6-4EDA-984B-BE26533BAE11}" type="pres">
      <dgm:prSet presAssocID="{DC9AAB81-BFF0-4695-AA46-92F0BDDF46A5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F932152C-6ED1-4145-9F1F-91F6014671A3}" type="pres">
      <dgm:prSet presAssocID="{411509AA-C09B-4A33-A9F2-AC7BACED3B8B}" presName="Accent5" presStyleCnt="0"/>
      <dgm:spPr/>
    </dgm:pt>
    <dgm:pt modelId="{EB4A338A-1745-4687-B34C-71B36DA83BB8}" type="pres">
      <dgm:prSet presAssocID="{411509AA-C09B-4A33-A9F2-AC7BACED3B8B}" presName="Accent" presStyleLbl="bgShp" presStyleIdx="4" presStyleCnt="6"/>
      <dgm:spPr/>
    </dgm:pt>
    <dgm:pt modelId="{6F19E4A1-5B44-4EAF-90E7-8B5527775B77}" type="pres">
      <dgm:prSet presAssocID="{411509AA-C09B-4A33-A9F2-AC7BACED3B8B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112C738D-C0A2-442A-ABB9-B156AE501839}" type="pres">
      <dgm:prSet presAssocID="{EC6F3BA3-2A7A-439A-9E74-4FE96FC8C3C1}" presName="Accent6" presStyleCnt="0"/>
      <dgm:spPr/>
    </dgm:pt>
    <dgm:pt modelId="{5D2CC328-879C-4AF1-A2E8-5DD69845BA12}" type="pres">
      <dgm:prSet presAssocID="{EC6F3BA3-2A7A-439A-9E74-4FE96FC8C3C1}" presName="Accent" presStyleLbl="bgShp" presStyleIdx="5" presStyleCnt="6"/>
      <dgm:spPr/>
    </dgm:pt>
    <dgm:pt modelId="{A7CD2E4C-CAF6-4EED-9769-201B8D499DDE}" type="pres">
      <dgm:prSet presAssocID="{EC6F3BA3-2A7A-439A-9E74-4FE96FC8C3C1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E027F01-B3E4-4672-8A2C-C34261996804}" srcId="{96AC4CD8-33C7-4B88-8CBE-68FEACFA6DD6}" destId="{BB3E4FB3-167B-45BC-A633-AFE4E0E5F8B0}" srcOrd="2" destOrd="0" parTransId="{79D9E519-EEAA-4E58-9F3E-4AD72D148D20}" sibTransId="{713CD838-4355-4A0E-8908-99332BADFE2E}"/>
    <dgm:cxn modelId="{092ADD1D-0A76-4A1C-BF9E-8A23A8DE053E}" type="presOf" srcId="{B2E69C72-98A0-44AC-8BF6-1AD14CF578C2}" destId="{C6751510-6401-4D34-ABA9-057D06BC5CCB}" srcOrd="0" destOrd="0" presId="urn:microsoft.com/office/officeart/2011/layout/HexagonRadial"/>
    <dgm:cxn modelId="{36CB7237-3E59-4BC7-A2B7-F3724FB942FF}" srcId="{1DC35616-83A9-438A-8821-75A27BB7E94C}" destId="{96AC4CD8-33C7-4B88-8CBE-68FEACFA6DD6}" srcOrd="0" destOrd="0" parTransId="{BE04EBEE-C619-49D4-A0CA-6780E2F6D2CB}" sibTransId="{E2A51020-9478-4834-9F66-E5021052F2BC}"/>
    <dgm:cxn modelId="{EFC2BE46-0BCF-4ACB-A2C4-0298C63C17BB}" srcId="{96AC4CD8-33C7-4B88-8CBE-68FEACFA6DD6}" destId="{EC6F3BA3-2A7A-439A-9E74-4FE96FC8C3C1}" srcOrd="5" destOrd="0" parTransId="{73E964E7-28E8-4E22-A418-9CA92D8A6D5C}" sibTransId="{8D8C5174-69EE-490E-A0DF-A92FE961F970}"/>
    <dgm:cxn modelId="{330F5B6F-CF0C-4DE2-B68D-B53AB1095C28}" type="presOf" srcId="{411509AA-C09B-4A33-A9F2-AC7BACED3B8B}" destId="{6F19E4A1-5B44-4EAF-90E7-8B5527775B77}" srcOrd="0" destOrd="0" presId="urn:microsoft.com/office/officeart/2011/layout/HexagonRadial"/>
    <dgm:cxn modelId="{BCCD9E53-9B12-4E65-BD6F-2729A9E3583A}" type="presOf" srcId="{1DC35616-83A9-438A-8821-75A27BB7E94C}" destId="{CFB5F511-56D7-4E24-8FE9-8ECD48DA2CFB}" srcOrd="0" destOrd="0" presId="urn:microsoft.com/office/officeart/2011/layout/HexagonRadial"/>
    <dgm:cxn modelId="{007FA259-BA4A-4568-AF3E-63398D328E49}" type="presOf" srcId="{DC9AAB81-BFF0-4695-AA46-92F0BDDF46A5}" destId="{67E1DDA2-2AE6-4EDA-984B-BE26533BAE11}" srcOrd="0" destOrd="0" presId="urn:microsoft.com/office/officeart/2011/layout/HexagonRadial"/>
    <dgm:cxn modelId="{4A20F679-2F5E-467E-B5F8-9872828EB76C}" srcId="{96AC4CD8-33C7-4B88-8CBE-68FEACFA6DD6}" destId="{411509AA-C09B-4A33-A9F2-AC7BACED3B8B}" srcOrd="4" destOrd="0" parTransId="{EDEE6A44-B1A8-43EA-B275-455CE2DC500E}" sibTransId="{EF93B5D1-DF95-4D2C-B3F2-8E19E98E9CAE}"/>
    <dgm:cxn modelId="{9B084382-96F9-49E4-9542-40B760B0C133}" type="presOf" srcId="{BB3E4FB3-167B-45BC-A633-AFE4E0E5F8B0}" destId="{86DBA028-56E9-4091-BAE4-C63887841DA5}" srcOrd="0" destOrd="0" presId="urn:microsoft.com/office/officeart/2011/layout/HexagonRadial"/>
    <dgm:cxn modelId="{9F370F89-398F-410C-8FE8-FCAD0DA2C56D}" type="presOf" srcId="{06F45F22-9440-42DC-8CF7-0FD18B18EF24}" destId="{052C218A-84EE-4E10-B2FB-61208905D72A}" srcOrd="0" destOrd="0" presId="urn:microsoft.com/office/officeart/2011/layout/HexagonRadial"/>
    <dgm:cxn modelId="{27839889-0CC6-4269-BF1A-BD3621E3D6AF}" type="presOf" srcId="{EC6F3BA3-2A7A-439A-9E74-4FE96FC8C3C1}" destId="{A7CD2E4C-CAF6-4EED-9769-201B8D499DDE}" srcOrd="0" destOrd="0" presId="urn:microsoft.com/office/officeart/2011/layout/HexagonRadial"/>
    <dgm:cxn modelId="{A40B1995-E6DB-4047-8C1C-A0BCA21E4DB4}" srcId="{96AC4CD8-33C7-4B88-8CBE-68FEACFA6DD6}" destId="{B2E69C72-98A0-44AC-8BF6-1AD14CF578C2}" srcOrd="0" destOrd="0" parTransId="{6D138B2F-8953-4593-B75C-125CADF83D5C}" sibTransId="{EFB36D23-483A-4848-9EE6-17ADC22091A4}"/>
    <dgm:cxn modelId="{FD2BEFC5-C2EE-402D-97EC-44E72D30B08D}" srcId="{96AC4CD8-33C7-4B88-8CBE-68FEACFA6DD6}" destId="{DC9AAB81-BFF0-4695-AA46-92F0BDDF46A5}" srcOrd="3" destOrd="0" parTransId="{D3273B19-FA5B-4C94-B921-B28AE0F1EA82}" sibTransId="{1C1E0C1F-5EDA-4821-A151-2C672F1D50DC}"/>
    <dgm:cxn modelId="{A21028E5-FB50-493E-BE8A-4A37DE044249}" type="presOf" srcId="{96AC4CD8-33C7-4B88-8CBE-68FEACFA6DD6}" destId="{DA1E4633-3B4C-45EA-93F6-C4236AFE2578}" srcOrd="0" destOrd="0" presId="urn:microsoft.com/office/officeart/2011/layout/HexagonRadial"/>
    <dgm:cxn modelId="{C55B0CFA-A832-4CBB-9A8A-EFF0C2CE6CF7}" srcId="{96AC4CD8-33C7-4B88-8CBE-68FEACFA6DD6}" destId="{06F45F22-9440-42DC-8CF7-0FD18B18EF24}" srcOrd="1" destOrd="0" parTransId="{B1E2EC39-8BED-4272-B78A-C903F1123308}" sibTransId="{95117D1C-0E06-4363-A267-1CF41E386FE3}"/>
    <dgm:cxn modelId="{6B1C971A-77C8-404A-8353-DEFB091B7022}" type="presParOf" srcId="{CFB5F511-56D7-4E24-8FE9-8ECD48DA2CFB}" destId="{DA1E4633-3B4C-45EA-93F6-C4236AFE2578}" srcOrd="0" destOrd="0" presId="urn:microsoft.com/office/officeart/2011/layout/HexagonRadial"/>
    <dgm:cxn modelId="{392FC41D-A38F-4D12-8D4E-0B61817ECDF8}" type="presParOf" srcId="{CFB5F511-56D7-4E24-8FE9-8ECD48DA2CFB}" destId="{FB9F71FA-02C2-419A-B16F-D495FEADDACB}" srcOrd="1" destOrd="0" presId="urn:microsoft.com/office/officeart/2011/layout/HexagonRadial"/>
    <dgm:cxn modelId="{01734711-41B6-4975-8C62-D6924DAEF27D}" type="presParOf" srcId="{FB9F71FA-02C2-419A-B16F-D495FEADDACB}" destId="{E5EA21E9-E102-4B86-892F-E9F03E896C40}" srcOrd="0" destOrd="0" presId="urn:microsoft.com/office/officeart/2011/layout/HexagonRadial"/>
    <dgm:cxn modelId="{CD67C4FA-203C-486B-91EA-84DF92617A7D}" type="presParOf" srcId="{CFB5F511-56D7-4E24-8FE9-8ECD48DA2CFB}" destId="{C6751510-6401-4D34-ABA9-057D06BC5CCB}" srcOrd="2" destOrd="0" presId="urn:microsoft.com/office/officeart/2011/layout/HexagonRadial"/>
    <dgm:cxn modelId="{A6F9C9C9-5138-43CB-8FD6-E0B696D5B4D2}" type="presParOf" srcId="{CFB5F511-56D7-4E24-8FE9-8ECD48DA2CFB}" destId="{B6A0A5DA-1513-4A0C-8F41-A2A1CDA4ACBA}" srcOrd="3" destOrd="0" presId="urn:microsoft.com/office/officeart/2011/layout/HexagonRadial"/>
    <dgm:cxn modelId="{36A8EBAB-FD6A-43D6-93EF-05E95FBFA169}" type="presParOf" srcId="{B6A0A5DA-1513-4A0C-8F41-A2A1CDA4ACBA}" destId="{935646CF-AF80-4EB3-A6A6-D70F46DA0C8D}" srcOrd="0" destOrd="0" presId="urn:microsoft.com/office/officeart/2011/layout/HexagonRadial"/>
    <dgm:cxn modelId="{348183D9-5058-486D-8961-165B45587308}" type="presParOf" srcId="{CFB5F511-56D7-4E24-8FE9-8ECD48DA2CFB}" destId="{052C218A-84EE-4E10-B2FB-61208905D72A}" srcOrd="4" destOrd="0" presId="urn:microsoft.com/office/officeart/2011/layout/HexagonRadial"/>
    <dgm:cxn modelId="{CEE210DA-FED9-4F98-A4B2-B2A767B40D7C}" type="presParOf" srcId="{CFB5F511-56D7-4E24-8FE9-8ECD48DA2CFB}" destId="{E6E8BD65-910D-44D8-8765-69518DF944F3}" srcOrd="5" destOrd="0" presId="urn:microsoft.com/office/officeart/2011/layout/HexagonRadial"/>
    <dgm:cxn modelId="{80025327-092C-406B-94CC-8DA03F52B4D3}" type="presParOf" srcId="{E6E8BD65-910D-44D8-8765-69518DF944F3}" destId="{36CC689D-9A7E-45A6-BAAE-E3F20069295E}" srcOrd="0" destOrd="0" presId="urn:microsoft.com/office/officeart/2011/layout/HexagonRadial"/>
    <dgm:cxn modelId="{53E5E303-DF38-4946-B0B8-AF212A101942}" type="presParOf" srcId="{CFB5F511-56D7-4E24-8FE9-8ECD48DA2CFB}" destId="{86DBA028-56E9-4091-BAE4-C63887841DA5}" srcOrd="6" destOrd="0" presId="urn:microsoft.com/office/officeart/2011/layout/HexagonRadial"/>
    <dgm:cxn modelId="{18466C5F-F72A-49E4-A15E-2363E4502F27}" type="presParOf" srcId="{CFB5F511-56D7-4E24-8FE9-8ECD48DA2CFB}" destId="{36842C31-C1D3-4F8C-96F2-5DD94AD74718}" srcOrd="7" destOrd="0" presId="urn:microsoft.com/office/officeart/2011/layout/HexagonRadial"/>
    <dgm:cxn modelId="{C34A7E07-0C62-4F62-BBD6-FD905CFCDCEC}" type="presParOf" srcId="{36842C31-C1D3-4F8C-96F2-5DD94AD74718}" destId="{B1665F85-D289-4DAD-843E-810B38E27933}" srcOrd="0" destOrd="0" presId="urn:microsoft.com/office/officeart/2011/layout/HexagonRadial"/>
    <dgm:cxn modelId="{908FAC42-2F6A-40C8-97F1-405C5E1F87AE}" type="presParOf" srcId="{CFB5F511-56D7-4E24-8FE9-8ECD48DA2CFB}" destId="{67E1DDA2-2AE6-4EDA-984B-BE26533BAE11}" srcOrd="8" destOrd="0" presId="urn:microsoft.com/office/officeart/2011/layout/HexagonRadial"/>
    <dgm:cxn modelId="{9FF7EE99-4840-4C9D-B682-53950A21E8DC}" type="presParOf" srcId="{CFB5F511-56D7-4E24-8FE9-8ECD48DA2CFB}" destId="{F932152C-6ED1-4145-9F1F-91F6014671A3}" srcOrd="9" destOrd="0" presId="urn:microsoft.com/office/officeart/2011/layout/HexagonRadial"/>
    <dgm:cxn modelId="{C85E51B2-82DA-4962-B759-4BB69A8BE3A1}" type="presParOf" srcId="{F932152C-6ED1-4145-9F1F-91F6014671A3}" destId="{EB4A338A-1745-4687-B34C-71B36DA83BB8}" srcOrd="0" destOrd="0" presId="urn:microsoft.com/office/officeart/2011/layout/HexagonRadial"/>
    <dgm:cxn modelId="{DA439388-7905-423C-A31D-A0D744BCD9E5}" type="presParOf" srcId="{CFB5F511-56D7-4E24-8FE9-8ECD48DA2CFB}" destId="{6F19E4A1-5B44-4EAF-90E7-8B5527775B77}" srcOrd="10" destOrd="0" presId="urn:microsoft.com/office/officeart/2011/layout/HexagonRadial"/>
    <dgm:cxn modelId="{0B3B4D35-1181-4CD4-97D7-64E990750005}" type="presParOf" srcId="{CFB5F511-56D7-4E24-8FE9-8ECD48DA2CFB}" destId="{112C738D-C0A2-442A-ABB9-B156AE501839}" srcOrd="11" destOrd="0" presId="urn:microsoft.com/office/officeart/2011/layout/HexagonRadial"/>
    <dgm:cxn modelId="{F7C20D4F-7000-4D9E-9360-13DD6A23E9C0}" type="presParOf" srcId="{112C738D-C0A2-442A-ABB9-B156AE501839}" destId="{5D2CC328-879C-4AF1-A2E8-5DD69845BA12}" srcOrd="0" destOrd="0" presId="urn:microsoft.com/office/officeart/2011/layout/HexagonRadial"/>
    <dgm:cxn modelId="{5AE92A3C-A9C7-459D-B6FC-91E6AF5693BB}" type="presParOf" srcId="{CFB5F511-56D7-4E24-8FE9-8ECD48DA2CFB}" destId="{A7CD2E4C-CAF6-4EED-9769-201B8D499DDE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1A2657-694C-4E9D-9E3B-E7939348B46F}" type="doc">
      <dgm:prSet loTypeId="urn:microsoft.com/office/officeart/2005/8/layout/architecture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E51B5BEA-C549-4A46-ACAE-869A7B15A0B3}">
      <dgm:prSet custT="1"/>
      <dgm:spPr/>
      <dgm:t>
        <a:bodyPr/>
        <a:lstStyle/>
        <a:p>
          <a:r>
            <a:rPr lang="en-US" sz="2800" dirty="0"/>
            <a:t>Reflections and Synthesis</a:t>
          </a:r>
        </a:p>
      </dgm:t>
    </dgm:pt>
    <dgm:pt modelId="{749FB759-EF19-4B21-92BD-FF9FBBF2E257}" type="sibTrans" cxnId="{19F0179A-9BF9-482B-B945-7B81E2DF4D56}">
      <dgm:prSet phldrT="03" phldr="0"/>
      <dgm:spPr/>
      <dgm:t>
        <a:bodyPr/>
        <a:lstStyle/>
        <a:p>
          <a:endParaRPr lang="en-US" sz="3200"/>
        </a:p>
      </dgm:t>
    </dgm:pt>
    <dgm:pt modelId="{D2DB4516-EAF0-4C39-A31A-EB11976AEB3C}" type="parTrans" cxnId="{19F0179A-9BF9-482B-B945-7B81E2DF4D56}">
      <dgm:prSet/>
      <dgm:spPr/>
      <dgm:t>
        <a:bodyPr/>
        <a:lstStyle/>
        <a:p>
          <a:endParaRPr lang="en-US" sz="3200"/>
        </a:p>
      </dgm:t>
    </dgm:pt>
    <dgm:pt modelId="{E08AAF42-B33D-4C3F-9FBA-AE454FE3E557}">
      <dgm:prSet custT="1"/>
      <dgm:spPr/>
      <dgm:t>
        <a:bodyPr/>
        <a:lstStyle/>
        <a:p>
          <a:r>
            <a:rPr lang="en-US" sz="2800"/>
            <a:t>Country Programme</a:t>
          </a:r>
          <a:endParaRPr lang="en-US" sz="2800" dirty="0"/>
        </a:p>
      </dgm:t>
    </dgm:pt>
    <dgm:pt modelId="{44734E0D-7597-433D-AED6-77E6E8D5967A}" type="sibTrans" cxnId="{BB069B00-0762-42A4-99C6-CE1A319A520C}">
      <dgm:prSet phldrT="04" phldr="0"/>
      <dgm:spPr/>
      <dgm:t>
        <a:bodyPr/>
        <a:lstStyle/>
        <a:p>
          <a:endParaRPr lang="en-US" sz="3200"/>
        </a:p>
      </dgm:t>
    </dgm:pt>
    <dgm:pt modelId="{77AC7A7F-72B6-478E-B02D-06E52353AD8C}" type="parTrans" cxnId="{BB069B00-0762-42A4-99C6-CE1A319A520C}">
      <dgm:prSet/>
      <dgm:spPr/>
      <dgm:t>
        <a:bodyPr/>
        <a:lstStyle/>
        <a:p>
          <a:endParaRPr lang="en-US" sz="3200"/>
        </a:p>
      </dgm:t>
    </dgm:pt>
    <dgm:pt modelId="{3F754B55-4133-4881-8B87-1F72808DD516}">
      <dgm:prSet custT="1"/>
      <dgm:spPr/>
      <dgm:t>
        <a:bodyPr/>
        <a:lstStyle/>
        <a:p>
          <a:r>
            <a:rPr lang="en-US" sz="2800" dirty="0"/>
            <a:t>Thematic and Country Programme Evaluations</a:t>
          </a:r>
        </a:p>
      </dgm:t>
    </dgm:pt>
    <dgm:pt modelId="{7DD6A182-D1A3-44E7-A12B-452D18637AE0}" type="parTrans" cxnId="{FF966E7F-5448-4882-9B7E-C8CA0B2E4B34}">
      <dgm:prSet/>
      <dgm:spPr/>
      <dgm:t>
        <a:bodyPr/>
        <a:lstStyle/>
        <a:p>
          <a:endParaRPr lang="en-US" sz="3200"/>
        </a:p>
      </dgm:t>
    </dgm:pt>
    <dgm:pt modelId="{3ACAC250-417F-4747-9C2F-0B2FFAEA80A2}" type="sibTrans" cxnId="{FF966E7F-5448-4882-9B7E-C8CA0B2E4B34}">
      <dgm:prSet/>
      <dgm:spPr/>
      <dgm:t>
        <a:bodyPr/>
        <a:lstStyle/>
        <a:p>
          <a:endParaRPr lang="en-US" sz="3200"/>
        </a:p>
      </dgm:t>
    </dgm:pt>
    <dgm:pt modelId="{A8AC2739-65E2-49E9-B881-5BE063F3E457}">
      <dgm:prSet custT="1"/>
      <dgm:spPr/>
      <dgm:t>
        <a:bodyPr/>
        <a:lstStyle/>
        <a:p>
          <a:r>
            <a:rPr lang="en-US" sz="2800"/>
            <a:t>Evidence gap map</a:t>
          </a:r>
          <a:endParaRPr lang="en-US" sz="2800" dirty="0"/>
        </a:p>
      </dgm:t>
    </dgm:pt>
    <dgm:pt modelId="{3B30EE9F-0167-4254-B55E-5B6DAC034730}" type="parTrans" cxnId="{B07289A4-9AAD-44D6-BD48-F72D78EDAEB9}">
      <dgm:prSet/>
      <dgm:spPr/>
      <dgm:t>
        <a:bodyPr/>
        <a:lstStyle/>
        <a:p>
          <a:endParaRPr lang="en-US"/>
        </a:p>
      </dgm:t>
    </dgm:pt>
    <dgm:pt modelId="{79633EF2-CE9E-42B9-BAF9-31909D8176E3}" type="sibTrans" cxnId="{B07289A4-9AAD-44D6-BD48-F72D78EDAEB9}">
      <dgm:prSet/>
      <dgm:spPr/>
      <dgm:t>
        <a:bodyPr/>
        <a:lstStyle/>
        <a:p>
          <a:endParaRPr lang="en-US"/>
        </a:p>
      </dgm:t>
    </dgm:pt>
    <dgm:pt modelId="{276273C0-9A07-451F-B637-12E6F8DE1AB1}" type="pres">
      <dgm:prSet presAssocID="{DA1A2657-694C-4E9D-9E3B-E7939348B46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1985129-97AB-4B51-BD2F-A13894D221A9}" type="pres">
      <dgm:prSet presAssocID="{E51B5BEA-C549-4A46-ACAE-869A7B15A0B3}" presName="vertOne" presStyleCnt="0"/>
      <dgm:spPr/>
    </dgm:pt>
    <dgm:pt modelId="{D5F09A2C-BE72-450F-B2C7-7B4379032D94}" type="pres">
      <dgm:prSet presAssocID="{E51B5BEA-C549-4A46-ACAE-869A7B15A0B3}" presName="txOne" presStyleLbl="node0" presStyleIdx="0" presStyleCnt="4">
        <dgm:presLayoutVars>
          <dgm:chPref val="3"/>
        </dgm:presLayoutVars>
      </dgm:prSet>
      <dgm:spPr/>
    </dgm:pt>
    <dgm:pt modelId="{B68F139C-D006-4CD3-8451-695F04359803}" type="pres">
      <dgm:prSet presAssocID="{E51B5BEA-C549-4A46-ACAE-869A7B15A0B3}" presName="horzOne" presStyleCnt="0"/>
      <dgm:spPr/>
    </dgm:pt>
    <dgm:pt modelId="{42D0D13B-ABCD-447A-A6E6-7DB56F10B26B}" type="pres">
      <dgm:prSet presAssocID="{749FB759-EF19-4B21-92BD-FF9FBBF2E257}" presName="sibSpaceOne" presStyleCnt="0"/>
      <dgm:spPr/>
    </dgm:pt>
    <dgm:pt modelId="{BA7651DE-C29E-4AEA-8965-AAA63D2720CE}" type="pres">
      <dgm:prSet presAssocID="{3F754B55-4133-4881-8B87-1F72808DD516}" presName="vertOne" presStyleCnt="0"/>
      <dgm:spPr/>
    </dgm:pt>
    <dgm:pt modelId="{427629AD-D2C3-4590-A250-70558045995F}" type="pres">
      <dgm:prSet presAssocID="{3F754B55-4133-4881-8B87-1F72808DD516}" presName="txOne" presStyleLbl="node0" presStyleIdx="1" presStyleCnt="4">
        <dgm:presLayoutVars>
          <dgm:chPref val="3"/>
        </dgm:presLayoutVars>
      </dgm:prSet>
      <dgm:spPr/>
    </dgm:pt>
    <dgm:pt modelId="{BFD30213-E723-4CED-A9D5-3AB105CBFA97}" type="pres">
      <dgm:prSet presAssocID="{3F754B55-4133-4881-8B87-1F72808DD516}" presName="horzOne" presStyleCnt="0"/>
      <dgm:spPr/>
    </dgm:pt>
    <dgm:pt modelId="{16B4BC5B-7082-400B-9964-F6226586EB0C}" type="pres">
      <dgm:prSet presAssocID="{3ACAC250-417F-4747-9C2F-0B2FFAEA80A2}" presName="sibSpaceOne" presStyleCnt="0"/>
      <dgm:spPr/>
    </dgm:pt>
    <dgm:pt modelId="{A0EC41D1-4D30-4C44-B020-8ED5E8C6150B}" type="pres">
      <dgm:prSet presAssocID="{A8AC2739-65E2-49E9-B881-5BE063F3E457}" presName="vertOne" presStyleCnt="0"/>
      <dgm:spPr/>
    </dgm:pt>
    <dgm:pt modelId="{FB186C0A-B6F9-4B4C-8C28-CE9C36AB390D}" type="pres">
      <dgm:prSet presAssocID="{A8AC2739-65E2-49E9-B881-5BE063F3E457}" presName="txOne" presStyleLbl="node0" presStyleIdx="2" presStyleCnt="4">
        <dgm:presLayoutVars>
          <dgm:chPref val="3"/>
        </dgm:presLayoutVars>
      </dgm:prSet>
      <dgm:spPr/>
    </dgm:pt>
    <dgm:pt modelId="{0584F014-0433-4747-8A4A-05B97DA529B7}" type="pres">
      <dgm:prSet presAssocID="{A8AC2739-65E2-49E9-B881-5BE063F3E457}" presName="horzOne" presStyleCnt="0"/>
      <dgm:spPr/>
    </dgm:pt>
    <dgm:pt modelId="{F1A8E122-C03D-49DB-A916-9E145FF20466}" type="pres">
      <dgm:prSet presAssocID="{79633EF2-CE9E-42B9-BAF9-31909D8176E3}" presName="sibSpaceOne" presStyleCnt="0"/>
      <dgm:spPr/>
    </dgm:pt>
    <dgm:pt modelId="{ACD16D11-BFAF-43D7-97FD-90842A06DAF6}" type="pres">
      <dgm:prSet presAssocID="{E08AAF42-B33D-4C3F-9FBA-AE454FE3E557}" presName="vertOne" presStyleCnt="0"/>
      <dgm:spPr/>
    </dgm:pt>
    <dgm:pt modelId="{61BBCF16-45A7-4796-ADB3-9E484E15CE27}" type="pres">
      <dgm:prSet presAssocID="{E08AAF42-B33D-4C3F-9FBA-AE454FE3E557}" presName="txOne" presStyleLbl="node0" presStyleIdx="3" presStyleCnt="4">
        <dgm:presLayoutVars>
          <dgm:chPref val="3"/>
        </dgm:presLayoutVars>
      </dgm:prSet>
      <dgm:spPr/>
    </dgm:pt>
    <dgm:pt modelId="{AC69C354-AEE7-478C-9E9B-7D794966F840}" type="pres">
      <dgm:prSet presAssocID="{E08AAF42-B33D-4C3F-9FBA-AE454FE3E557}" presName="horzOne" presStyleCnt="0"/>
      <dgm:spPr/>
    </dgm:pt>
  </dgm:ptLst>
  <dgm:cxnLst>
    <dgm:cxn modelId="{BB069B00-0762-42A4-99C6-CE1A319A520C}" srcId="{DA1A2657-694C-4E9D-9E3B-E7939348B46F}" destId="{E08AAF42-B33D-4C3F-9FBA-AE454FE3E557}" srcOrd="3" destOrd="0" parTransId="{77AC7A7F-72B6-478E-B02D-06E52353AD8C}" sibTransId="{44734E0D-7597-433D-AED6-77E6E8D5967A}"/>
    <dgm:cxn modelId="{6E2B9508-4802-4C5C-BB74-7357D11EA9F9}" type="presOf" srcId="{E08AAF42-B33D-4C3F-9FBA-AE454FE3E557}" destId="{61BBCF16-45A7-4796-ADB3-9E484E15CE27}" srcOrd="0" destOrd="0" presId="urn:microsoft.com/office/officeart/2005/8/layout/architecture"/>
    <dgm:cxn modelId="{D96E7E27-7982-4682-9E23-8F411DE935A2}" type="presOf" srcId="{A8AC2739-65E2-49E9-B881-5BE063F3E457}" destId="{FB186C0A-B6F9-4B4C-8C28-CE9C36AB390D}" srcOrd="0" destOrd="0" presId="urn:microsoft.com/office/officeart/2005/8/layout/architecture"/>
    <dgm:cxn modelId="{0AC1B43C-7BC7-4C1D-A84F-3686450BA221}" type="presOf" srcId="{E51B5BEA-C549-4A46-ACAE-869A7B15A0B3}" destId="{D5F09A2C-BE72-450F-B2C7-7B4379032D94}" srcOrd="0" destOrd="0" presId="urn:microsoft.com/office/officeart/2005/8/layout/architecture"/>
    <dgm:cxn modelId="{B7DDE750-E105-450B-87FB-CAFFE732E2C6}" type="presOf" srcId="{DA1A2657-694C-4E9D-9E3B-E7939348B46F}" destId="{276273C0-9A07-451F-B637-12E6F8DE1AB1}" srcOrd="0" destOrd="0" presId="urn:microsoft.com/office/officeart/2005/8/layout/architecture"/>
    <dgm:cxn modelId="{FF966E7F-5448-4882-9B7E-C8CA0B2E4B34}" srcId="{DA1A2657-694C-4E9D-9E3B-E7939348B46F}" destId="{3F754B55-4133-4881-8B87-1F72808DD516}" srcOrd="1" destOrd="0" parTransId="{7DD6A182-D1A3-44E7-A12B-452D18637AE0}" sibTransId="{3ACAC250-417F-4747-9C2F-0B2FFAEA80A2}"/>
    <dgm:cxn modelId="{3DB3708C-67C7-41C7-8B95-7E1E1557A594}" type="presOf" srcId="{3F754B55-4133-4881-8B87-1F72808DD516}" destId="{427629AD-D2C3-4590-A250-70558045995F}" srcOrd="0" destOrd="0" presId="urn:microsoft.com/office/officeart/2005/8/layout/architecture"/>
    <dgm:cxn modelId="{19F0179A-9BF9-482B-B945-7B81E2DF4D56}" srcId="{DA1A2657-694C-4E9D-9E3B-E7939348B46F}" destId="{E51B5BEA-C549-4A46-ACAE-869A7B15A0B3}" srcOrd="0" destOrd="0" parTransId="{D2DB4516-EAF0-4C39-A31A-EB11976AEB3C}" sibTransId="{749FB759-EF19-4B21-92BD-FF9FBBF2E257}"/>
    <dgm:cxn modelId="{B07289A4-9AAD-44D6-BD48-F72D78EDAEB9}" srcId="{DA1A2657-694C-4E9D-9E3B-E7939348B46F}" destId="{A8AC2739-65E2-49E9-B881-5BE063F3E457}" srcOrd="2" destOrd="0" parTransId="{3B30EE9F-0167-4254-B55E-5B6DAC034730}" sibTransId="{79633EF2-CE9E-42B9-BAF9-31909D8176E3}"/>
    <dgm:cxn modelId="{ACF3BAA1-2233-4E99-B2C2-3F6ABCE48E16}" type="presParOf" srcId="{276273C0-9A07-451F-B637-12E6F8DE1AB1}" destId="{21985129-97AB-4B51-BD2F-A13894D221A9}" srcOrd="0" destOrd="0" presId="urn:microsoft.com/office/officeart/2005/8/layout/architecture"/>
    <dgm:cxn modelId="{E4CBEF9E-402B-4CED-99C6-13DB99784DEC}" type="presParOf" srcId="{21985129-97AB-4B51-BD2F-A13894D221A9}" destId="{D5F09A2C-BE72-450F-B2C7-7B4379032D94}" srcOrd="0" destOrd="0" presId="urn:microsoft.com/office/officeart/2005/8/layout/architecture"/>
    <dgm:cxn modelId="{C6EF8ECF-56A8-405E-8256-5321537F193F}" type="presParOf" srcId="{21985129-97AB-4B51-BD2F-A13894D221A9}" destId="{B68F139C-D006-4CD3-8451-695F04359803}" srcOrd="1" destOrd="0" presId="urn:microsoft.com/office/officeart/2005/8/layout/architecture"/>
    <dgm:cxn modelId="{60F086EC-6807-4758-BB03-D449DAEAEF6A}" type="presParOf" srcId="{276273C0-9A07-451F-B637-12E6F8DE1AB1}" destId="{42D0D13B-ABCD-447A-A6E6-7DB56F10B26B}" srcOrd="1" destOrd="0" presId="urn:microsoft.com/office/officeart/2005/8/layout/architecture"/>
    <dgm:cxn modelId="{9FAED704-9E4B-4A9F-9244-2F3378A680E3}" type="presParOf" srcId="{276273C0-9A07-451F-B637-12E6F8DE1AB1}" destId="{BA7651DE-C29E-4AEA-8965-AAA63D2720CE}" srcOrd="2" destOrd="0" presId="urn:microsoft.com/office/officeart/2005/8/layout/architecture"/>
    <dgm:cxn modelId="{F603B279-7B4D-4FD6-B8FC-380268FD81E2}" type="presParOf" srcId="{BA7651DE-C29E-4AEA-8965-AAA63D2720CE}" destId="{427629AD-D2C3-4590-A250-70558045995F}" srcOrd="0" destOrd="0" presId="urn:microsoft.com/office/officeart/2005/8/layout/architecture"/>
    <dgm:cxn modelId="{9F2E106B-5FCE-44E1-BA84-2CEE3B876018}" type="presParOf" srcId="{BA7651DE-C29E-4AEA-8965-AAA63D2720CE}" destId="{BFD30213-E723-4CED-A9D5-3AB105CBFA97}" srcOrd="1" destOrd="0" presId="urn:microsoft.com/office/officeart/2005/8/layout/architecture"/>
    <dgm:cxn modelId="{9B7050E4-93FC-4DB4-89D8-A388165E105D}" type="presParOf" srcId="{276273C0-9A07-451F-B637-12E6F8DE1AB1}" destId="{16B4BC5B-7082-400B-9964-F6226586EB0C}" srcOrd="3" destOrd="0" presId="urn:microsoft.com/office/officeart/2005/8/layout/architecture"/>
    <dgm:cxn modelId="{DA3F4B78-26A6-41B2-BA4F-3A52B23C1652}" type="presParOf" srcId="{276273C0-9A07-451F-B637-12E6F8DE1AB1}" destId="{A0EC41D1-4D30-4C44-B020-8ED5E8C6150B}" srcOrd="4" destOrd="0" presId="urn:microsoft.com/office/officeart/2005/8/layout/architecture"/>
    <dgm:cxn modelId="{53276AD7-541C-419B-83FD-D2679D34B290}" type="presParOf" srcId="{A0EC41D1-4D30-4C44-B020-8ED5E8C6150B}" destId="{FB186C0A-B6F9-4B4C-8C28-CE9C36AB390D}" srcOrd="0" destOrd="0" presId="urn:microsoft.com/office/officeart/2005/8/layout/architecture"/>
    <dgm:cxn modelId="{781293C8-DF96-4B64-8E6B-145BECE46488}" type="presParOf" srcId="{A0EC41D1-4D30-4C44-B020-8ED5E8C6150B}" destId="{0584F014-0433-4747-8A4A-05B97DA529B7}" srcOrd="1" destOrd="0" presId="urn:microsoft.com/office/officeart/2005/8/layout/architecture"/>
    <dgm:cxn modelId="{05BE4336-A1E8-4AF4-A758-34F23E084E10}" type="presParOf" srcId="{276273C0-9A07-451F-B637-12E6F8DE1AB1}" destId="{F1A8E122-C03D-49DB-A916-9E145FF20466}" srcOrd="5" destOrd="0" presId="urn:microsoft.com/office/officeart/2005/8/layout/architecture"/>
    <dgm:cxn modelId="{164E9C08-B33E-4C6B-AF85-210E3D186C95}" type="presParOf" srcId="{276273C0-9A07-451F-B637-12E6F8DE1AB1}" destId="{ACD16D11-BFAF-43D7-97FD-90842A06DAF6}" srcOrd="6" destOrd="0" presId="urn:microsoft.com/office/officeart/2005/8/layout/architecture"/>
    <dgm:cxn modelId="{BBB7E734-C23B-4818-9505-32FEBE255D30}" type="presParOf" srcId="{ACD16D11-BFAF-43D7-97FD-90842A06DAF6}" destId="{61BBCF16-45A7-4796-ADB3-9E484E15CE27}" srcOrd="0" destOrd="0" presId="urn:microsoft.com/office/officeart/2005/8/layout/architecture"/>
    <dgm:cxn modelId="{6A184644-3272-4ED5-9E74-B427AF7E42F4}" type="presParOf" srcId="{ACD16D11-BFAF-43D7-97FD-90842A06DAF6}" destId="{AC69C354-AEE7-478C-9E9B-7D794966F840}" srcOrd="1" destOrd="0" presId="urn:microsoft.com/office/officeart/2005/8/layout/archite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9A6BEF-94A6-44CB-9A07-1F3DCF420BD3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368541E6-3BD8-4DFA-9ECA-CFECD4F70F99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LLMs to enhance topic model and summarization </a:t>
          </a:r>
        </a:p>
      </dgm:t>
    </dgm:pt>
    <dgm:pt modelId="{CD353A12-7E31-4E62-8899-D7488EE2D444}" type="parTrans" cxnId="{E2AD8FA2-D3E0-4E1C-8E9A-097154D821F0}">
      <dgm:prSet/>
      <dgm:spPr/>
      <dgm:t>
        <a:bodyPr/>
        <a:lstStyle/>
        <a:p>
          <a:endParaRPr lang="en-US"/>
        </a:p>
      </dgm:t>
    </dgm:pt>
    <dgm:pt modelId="{7AF72B7E-CE48-4B83-BF08-0AAC4B495C09}" type="sibTrans" cxnId="{E2AD8FA2-D3E0-4E1C-8E9A-097154D821F0}">
      <dgm:prSet/>
      <dgm:spPr/>
      <dgm:t>
        <a:bodyPr/>
        <a:lstStyle/>
        <a:p>
          <a:endParaRPr lang="en-US"/>
        </a:p>
      </dgm:t>
    </dgm:pt>
    <dgm:pt modelId="{0DF91404-40C3-4BB5-A203-8F290E28CA99}">
      <dgm:prSet/>
      <dgm:spPr/>
      <dgm:t>
        <a:bodyPr/>
        <a:lstStyle/>
        <a:p>
          <a:r>
            <a:rPr lang="en-US" b="0" dirty="0"/>
            <a:t>Chatbot to enhance insights generation</a:t>
          </a:r>
        </a:p>
      </dgm:t>
    </dgm:pt>
    <dgm:pt modelId="{53ECE9A8-2A44-456C-A0A8-778EDB238247}" type="parTrans" cxnId="{552561EA-5ACC-4C26-9608-FE51E33E9AC4}">
      <dgm:prSet/>
      <dgm:spPr/>
      <dgm:t>
        <a:bodyPr/>
        <a:lstStyle/>
        <a:p>
          <a:endParaRPr lang="en-US"/>
        </a:p>
      </dgm:t>
    </dgm:pt>
    <dgm:pt modelId="{2E29699F-F9E8-432B-AB4A-DED25F6484E0}" type="sibTrans" cxnId="{552561EA-5ACC-4C26-9608-FE51E33E9AC4}">
      <dgm:prSet/>
      <dgm:spPr/>
      <dgm:t>
        <a:bodyPr/>
        <a:lstStyle/>
        <a:p>
          <a:endParaRPr lang="en-US"/>
        </a:p>
      </dgm:t>
    </dgm:pt>
    <dgm:pt modelId="{72327352-78A9-4BED-B39D-DB57B9BCCA20}" type="pres">
      <dgm:prSet presAssocID="{689A6BEF-94A6-44CB-9A07-1F3DCF420BD3}" presName="Name0" presStyleCnt="0">
        <dgm:presLayoutVars>
          <dgm:chMax val="7"/>
          <dgm:chPref val="7"/>
          <dgm:dir/>
        </dgm:presLayoutVars>
      </dgm:prSet>
      <dgm:spPr/>
    </dgm:pt>
    <dgm:pt modelId="{C2992249-5761-41A1-A701-F8D930417DB5}" type="pres">
      <dgm:prSet presAssocID="{689A6BEF-94A6-44CB-9A07-1F3DCF420BD3}" presName="Name1" presStyleCnt="0"/>
      <dgm:spPr/>
    </dgm:pt>
    <dgm:pt modelId="{5FADE959-00FE-4DCF-8AD6-E3931F4CF0F8}" type="pres">
      <dgm:prSet presAssocID="{689A6BEF-94A6-44CB-9A07-1F3DCF420BD3}" presName="cycle" presStyleCnt="0"/>
      <dgm:spPr/>
    </dgm:pt>
    <dgm:pt modelId="{4DF2CE4A-5355-480F-AB69-0176E0CA289D}" type="pres">
      <dgm:prSet presAssocID="{689A6BEF-94A6-44CB-9A07-1F3DCF420BD3}" presName="srcNode" presStyleLbl="node1" presStyleIdx="0" presStyleCnt="2"/>
      <dgm:spPr/>
    </dgm:pt>
    <dgm:pt modelId="{20DDD919-C159-4CE6-B6F0-3D7E77876186}" type="pres">
      <dgm:prSet presAssocID="{689A6BEF-94A6-44CB-9A07-1F3DCF420BD3}" presName="conn" presStyleLbl="parChTrans1D2" presStyleIdx="0" presStyleCnt="1"/>
      <dgm:spPr/>
    </dgm:pt>
    <dgm:pt modelId="{0EF5E04B-5C34-49B3-A543-4B08ECCC00A3}" type="pres">
      <dgm:prSet presAssocID="{689A6BEF-94A6-44CB-9A07-1F3DCF420BD3}" presName="extraNode" presStyleLbl="node1" presStyleIdx="0" presStyleCnt="2"/>
      <dgm:spPr/>
    </dgm:pt>
    <dgm:pt modelId="{C5E7794F-4FF9-449A-B48D-5F955B84715B}" type="pres">
      <dgm:prSet presAssocID="{689A6BEF-94A6-44CB-9A07-1F3DCF420BD3}" presName="dstNode" presStyleLbl="node1" presStyleIdx="0" presStyleCnt="2"/>
      <dgm:spPr/>
    </dgm:pt>
    <dgm:pt modelId="{00A1CB58-3D52-48E8-87E4-5880D6069D2D}" type="pres">
      <dgm:prSet presAssocID="{368541E6-3BD8-4DFA-9ECA-CFECD4F70F99}" presName="text_1" presStyleLbl="node1" presStyleIdx="0" presStyleCnt="2">
        <dgm:presLayoutVars>
          <dgm:bulletEnabled val="1"/>
        </dgm:presLayoutVars>
      </dgm:prSet>
      <dgm:spPr/>
    </dgm:pt>
    <dgm:pt modelId="{41DDB3C2-D368-4555-BDF1-409B84E86786}" type="pres">
      <dgm:prSet presAssocID="{368541E6-3BD8-4DFA-9ECA-CFECD4F70F99}" presName="accent_1" presStyleCnt="0"/>
      <dgm:spPr/>
    </dgm:pt>
    <dgm:pt modelId="{CACEDEFF-B6C2-4A64-A7FB-CB25068DA45D}" type="pres">
      <dgm:prSet presAssocID="{368541E6-3BD8-4DFA-9ECA-CFECD4F70F99}" presName="accentRepeatNode" presStyleLbl="solidFgAcc1" presStyleIdx="0" presStyleCnt="2"/>
      <dgm:spPr/>
    </dgm:pt>
    <dgm:pt modelId="{0A1BAE16-8BB5-45B3-BF4A-729A1CFDEE7D}" type="pres">
      <dgm:prSet presAssocID="{0DF91404-40C3-4BB5-A203-8F290E28CA99}" presName="text_2" presStyleLbl="node1" presStyleIdx="1" presStyleCnt="2">
        <dgm:presLayoutVars>
          <dgm:bulletEnabled val="1"/>
        </dgm:presLayoutVars>
      </dgm:prSet>
      <dgm:spPr/>
    </dgm:pt>
    <dgm:pt modelId="{D3EA218F-A3D4-4A47-8045-19C4BB677742}" type="pres">
      <dgm:prSet presAssocID="{0DF91404-40C3-4BB5-A203-8F290E28CA99}" presName="accent_2" presStyleCnt="0"/>
      <dgm:spPr/>
    </dgm:pt>
    <dgm:pt modelId="{5F35958C-C40B-47A9-A9B1-3EAF3E595C90}" type="pres">
      <dgm:prSet presAssocID="{0DF91404-40C3-4BB5-A203-8F290E28CA99}" presName="accentRepeatNode" presStyleLbl="solidFgAcc1" presStyleIdx="1" presStyleCnt="2"/>
      <dgm:spPr/>
    </dgm:pt>
  </dgm:ptLst>
  <dgm:cxnLst>
    <dgm:cxn modelId="{B956C51C-FA4A-47A3-BEA4-395D7E8B52DF}" type="presOf" srcId="{368541E6-3BD8-4DFA-9ECA-CFECD4F70F99}" destId="{00A1CB58-3D52-48E8-87E4-5880D6069D2D}" srcOrd="0" destOrd="0" presId="urn:microsoft.com/office/officeart/2008/layout/VerticalCurvedList"/>
    <dgm:cxn modelId="{4178432A-8DE7-4490-9297-80A6259E70B4}" type="presOf" srcId="{0DF91404-40C3-4BB5-A203-8F290E28CA99}" destId="{0A1BAE16-8BB5-45B3-BF4A-729A1CFDEE7D}" srcOrd="0" destOrd="0" presId="urn:microsoft.com/office/officeart/2008/layout/VerticalCurvedList"/>
    <dgm:cxn modelId="{2138CC42-E678-4349-8368-707EAF488511}" type="presOf" srcId="{689A6BEF-94A6-44CB-9A07-1F3DCF420BD3}" destId="{72327352-78A9-4BED-B39D-DB57B9BCCA20}" srcOrd="0" destOrd="0" presId="urn:microsoft.com/office/officeart/2008/layout/VerticalCurvedList"/>
    <dgm:cxn modelId="{F3723250-A710-4B1E-ABA9-2E316FCC172D}" type="presOf" srcId="{7AF72B7E-CE48-4B83-BF08-0AAC4B495C09}" destId="{20DDD919-C159-4CE6-B6F0-3D7E77876186}" srcOrd="0" destOrd="0" presId="urn:microsoft.com/office/officeart/2008/layout/VerticalCurvedList"/>
    <dgm:cxn modelId="{E2AD8FA2-D3E0-4E1C-8E9A-097154D821F0}" srcId="{689A6BEF-94A6-44CB-9A07-1F3DCF420BD3}" destId="{368541E6-3BD8-4DFA-9ECA-CFECD4F70F99}" srcOrd="0" destOrd="0" parTransId="{CD353A12-7E31-4E62-8899-D7488EE2D444}" sibTransId="{7AF72B7E-CE48-4B83-BF08-0AAC4B495C09}"/>
    <dgm:cxn modelId="{552561EA-5ACC-4C26-9608-FE51E33E9AC4}" srcId="{689A6BEF-94A6-44CB-9A07-1F3DCF420BD3}" destId="{0DF91404-40C3-4BB5-A203-8F290E28CA99}" srcOrd="1" destOrd="0" parTransId="{53ECE9A8-2A44-456C-A0A8-778EDB238247}" sibTransId="{2E29699F-F9E8-432B-AB4A-DED25F6484E0}"/>
    <dgm:cxn modelId="{074009F1-8D47-4196-88CF-6048C19C3DB3}" type="presParOf" srcId="{72327352-78A9-4BED-B39D-DB57B9BCCA20}" destId="{C2992249-5761-41A1-A701-F8D930417DB5}" srcOrd="0" destOrd="0" presId="urn:microsoft.com/office/officeart/2008/layout/VerticalCurvedList"/>
    <dgm:cxn modelId="{10671432-D78D-4221-B65A-42E7527198A6}" type="presParOf" srcId="{C2992249-5761-41A1-A701-F8D930417DB5}" destId="{5FADE959-00FE-4DCF-8AD6-E3931F4CF0F8}" srcOrd="0" destOrd="0" presId="urn:microsoft.com/office/officeart/2008/layout/VerticalCurvedList"/>
    <dgm:cxn modelId="{AED7561F-E852-43D1-8DF1-BFE1842C0DB9}" type="presParOf" srcId="{5FADE959-00FE-4DCF-8AD6-E3931F4CF0F8}" destId="{4DF2CE4A-5355-480F-AB69-0176E0CA289D}" srcOrd="0" destOrd="0" presId="urn:microsoft.com/office/officeart/2008/layout/VerticalCurvedList"/>
    <dgm:cxn modelId="{D85EC2C3-9312-4E2A-9C63-B24736647E5B}" type="presParOf" srcId="{5FADE959-00FE-4DCF-8AD6-E3931F4CF0F8}" destId="{20DDD919-C159-4CE6-B6F0-3D7E77876186}" srcOrd="1" destOrd="0" presId="urn:microsoft.com/office/officeart/2008/layout/VerticalCurvedList"/>
    <dgm:cxn modelId="{74CEEE35-81B6-4748-9556-CAC7F970DFB0}" type="presParOf" srcId="{5FADE959-00FE-4DCF-8AD6-E3931F4CF0F8}" destId="{0EF5E04B-5C34-49B3-A543-4B08ECCC00A3}" srcOrd="2" destOrd="0" presId="urn:microsoft.com/office/officeart/2008/layout/VerticalCurvedList"/>
    <dgm:cxn modelId="{F0C8C891-9833-4903-B971-8EB709274171}" type="presParOf" srcId="{5FADE959-00FE-4DCF-8AD6-E3931F4CF0F8}" destId="{C5E7794F-4FF9-449A-B48D-5F955B84715B}" srcOrd="3" destOrd="0" presId="urn:microsoft.com/office/officeart/2008/layout/VerticalCurvedList"/>
    <dgm:cxn modelId="{D1859ABE-6E49-41D8-BBC1-BA26E9490EC1}" type="presParOf" srcId="{C2992249-5761-41A1-A701-F8D930417DB5}" destId="{00A1CB58-3D52-48E8-87E4-5880D6069D2D}" srcOrd="1" destOrd="0" presId="urn:microsoft.com/office/officeart/2008/layout/VerticalCurvedList"/>
    <dgm:cxn modelId="{81DAB30B-58D8-4218-964A-932C16BB71FF}" type="presParOf" srcId="{C2992249-5761-41A1-A701-F8D930417DB5}" destId="{41DDB3C2-D368-4555-BDF1-409B84E86786}" srcOrd="2" destOrd="0" presId="urn:microsoft.com/office/officeart/2008/layout/VerticalCurvedList"/>
    <dgm:cxn modelId="{E70EB837-A99A-45EF-9128-BEB9FFC4A30B}" type="presParOf" srcId="{41DDB3C2-D368-4555-BDF1-409B84E86786}" destId="{CACEDEFF-B6C2-4A64-A7FB-CB25068DA45D}" srcOrd="0" destOrd="0" presId="urn:microsoft.com/office/officeart/2008/layout/VerticalCurvedList"/>
    <dgm:cxn modelId="{D3A866E0-35E9-472E-84C6-71BFAD7BE149}" type="presParOf" srcId="{C2992249-5761-41A1-A701-F8D930417DB5}" destId="{0A1BAE16-8BB5-45B3-BF4A-729A1CFDEE7D}" srcOrd="3" destOrd="0" presId="urn:microsoft.com/office/officeart/2008/layout/VerticalCurvedList"/>
    <dgm:cxn modelId="{E4AC212C-9DAA-4D31-A979-642E1D66D8D2}" type="presParOf" srcId="{C2992249-5761-41A1-A701-F8D930417DB5}" destId="{D3EA218F-A3D4-4A47-8045-19C4BB677742}" srcOrd="4" destOrd="0" presId="urn:microsoft.com/office/officeart/2008/layout/VerticalCurvedList"/>
    <dgm:cxn modelId="{E1787F36-95EF-41AC-8BB3-39DE261E6279}" type="presParOf" srcId="{D3EA218F-A3D4-4A47-8045-19C4BB677742}" destId="{5F35958C-C40B-47A9-A9B1-3EAF3E595C9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1E4633-3B4C-45EA-93F6-C4236AFE2578}">
      <dsp:nvSpPr>
        <dsp:cNvPr id="0" name=""/>
        <dsp:cNvSpPr/>
      </dsp:nvSpPr>
      <dsp:spPr>
        <a:xfrm>
          <a:off x="2076043" y="1207870"/>
          <a:ext cx="1535256" cy="1328058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Evaluation Resource Center</a:t>
          </a:r>
        </a:p>
      </dsp:txBody>
      <dsp:txXfrm>
        <a:off x="2330456" y="1427948"/>
        <a:ext cx="1026430" cy="887902"/>
      </dsp:txXfrm>
    </dsp:sp>
    <dsp:sp modelId="{935646CF-AF80-4EB3-A6A6-D70F46DA0C8D}">
      <dsp:nvSpPr>
        <dsp:cNvPr id="0" name=""/>
        <dsp:cNvSpPr/>
      </dsp:nvSpPr>
      <dsp:spPr>
        <a:xfrm>
          <a:off x="3037409" y="572484"/>
          <a:ext cx="579247" cy="49909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51510-6401-4D34-ABA9-057D06BC5CCB}">
      <dsp:nvSpPr>
        <dsp:cNvPr id="0" name=""/>
        <dsp:cNvSpPr/>
      </dsp:nvSpPr>
      <dsp:spPr>
        <a:xfrm>
          <a:off x="2217463" y="0"/>
          <a:ext cx="1258131" cy="1088431"/>
        </a:xfrm>
        <a:prstGeom prst="hexagon">
          <a:avLst>
            <a:gd name="adj" fmla="val 28570"/>
            <a:gd name="vf" fmla="val 115470"/>
          </a:avLst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Evaluation Planning</a:t>
          </a:r>
        </a:p>
      </dsp:txBody>
      <dsp:txXfrm>
        <a:off x="2425962" y="180376"/>
        <a:ext cx="841133" cy="727679"/>
      </dsp:txXfrm>
    </dsp:sp>
    <dsp:sp modelId="{36CC689D-9A7E-45A6-BAAE-E3F20069295E}">
      <dsp:nvSpPr>
        <dsp:cNvPr id="0" name=""/>
        <dsp:cNvSpPr/>
      </dsp:nvSpPr>
      <dsp:spPr>
        <a:xfrm>
          <a:off x="3713436" y="1505532"/>
          <a:ext cx="579247" cy="49909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2C218A-84EE-4E10-B2FB-61208905D72A}">
      <dsp:nvSpPr>
        <dsp:cNvPr id="0" name=""/>
        <dsp:cNvSpPr/>
      </dsp:nvSpPr>
      <dsp:spPr>
        <a:xfrm>
          <a:off x="3371315" y="669458"/>
          <a:ext cx="1258131" cy="1088431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-291073"/>
            <a:satOff val="-16786"/>
            <a:lumOff val="17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Reports and Document Management</a:t>
          </a:r>
        </a:p>
      </dsp:txBody>
      <dsp:txXfrm>
        <a:off x="3579814" y="849834"/>
        <a:ext cx="841133" cy="727679"/>
      </dsp:txXfrm>
    </dsp:sp>
    <dsp:sp modelId="{B1665F85-D289-4DAD-843E-810B38E27933}">
      <dsp:nvSpPr>
        <dsp:cNvPr id="0" name=""/>
        <dsp:cNvSpPr/>
      </dsp:nvSpPr>
      <dsp:spPr>
        <a:xfrm>
          <a:off x="3243824" y="2558769"/>
          <a:ext cx="579247" cy="49909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DBA028-56E9-4091-BAE4-C63887841DA5}">
      <dsp:nvSpPr>
        <dsp:cNvPr id="0" name=""/>
        <dsp:cNvSpPr/>
      </dsp:nvSpPr>
      <dsp:spPr>
        <a:xfrm>
          <a:off x="3371315" y="1985536"/>
          <a:ext cx="1258131" cy="1088431"/>
        </a:xfrm>
        <a:prstGeom prst="hexagon">
          <a:avLst>
            <a:gd name="adj" fmla="val 28570"/>
            <a:gd name="vf" fmla="val 115470"/>
          </a:avLst>
        </a:prstGeom>
        <a:solidFill>
          <a:srgbClr val="7030A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Management Response Tracking</a:t>
          </a:r>
        </a:p>
      </dsp:txBody>
      <dsp:txXfrm>
        <a:off x="3579814" y="2165912"/>
        <a:ext cx="841133" cy="727679"/>
      </dsp:txXfrm>
    </dsp:sp>
    <dsp:sp modelId="{EB4A338A-1745-4687-B34C-71B36DA83BB8}">
      <dsp:nvSpPr>
        <dsp:cNvPr id="0" name=""/>
        <dsp:cNvSpPr/>
      </dsp:nvSpPr>
      <dsp:spPr>
        <a:xfrm>
          <a:off x="2078900" y="2668099"/>
          <a:ext cx="579247" cy="49909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E1DDA2-2AE6-4EDA-984B-BE26533BAE11}">
      <dsp:nvSpPr>
        <dsp:cNvPr id="0" name=""/>
        <dsp:cNvSpPr/>
      </dsp:nvSpPr>
      <dsp:spPr>
        <a:xfrm>
          <a:off x="2217463" y="2655743"/>
          <a:ext cx="1258131" cy="1088431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-873218"/>
            <a:satOff val="-50357"/>
            <a:lumOff val="51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Evaluation Quality Assessment</a:t>
          </a:r>
        </a:p>
      </dsp:txBody>
      <dsp:txXfrm>
        <a:off x="2425962" y="2836119"/>
        <a:ext cx="841133" cy="727679"/>
      </dsp:txXfrm>
    </dsp:sp>
    <dsp:sp modelId="{5D2CC328-879C-4AF1-A2E8-5DD69845BA12}">
      <dsp:nvSpPr>
        <dsp:cNvPr id="0" name=""/>
        <dsp:cNvSpPr/>
      </dsp:nvSpPr>
      <dsp:spPr>
        <a:xfrm>
          <a:off x="1391802" y="1735425"/>
          <a:ext cx="579247" cy="49909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19E4A1-5B44-4EAF-90E7-8B5527775B77}">
      <dsp:nvSpPr>
        <dsp:cNvPr id="0" name=""/>
        <dsp:cNvSpPr/>
      </dsp:nvSpPr>
      <dsp:spPr>
        <a:xfrm>
          <a:off x="1058253" y="1986284"/>
          <a:ext cx="1258131" cy="1088431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-1164290"/>
            <a:satOff val="-67142"/>
            <a:lumOff val="69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Management Reports and Dashboards</a:t>
          </a:r>
        </a:p>
      </dsp:txBody>
      <dsp:txXfrm>
        <a:off x="1266752" y="2166660"/>
        <a:ext cx="841133" cy="727679"/>
      </dsp:txXfrm>
    </dsp:sp>
    <dsp:sp modelId="{A7CD2E4C-CAF6-4EED-9769-201B8D499DDE}">
      <dsp:nvSpPr>
        <dsp:cNvPr id="0" name=""/>
        <dsp:cNvSpPr/>
      </dsp:nvSpPr>
      <dsp:spPr>
        <a:xfrm>
          <a:off x="1058253" y="667960"/>
          <a:ext cx="1258131" cy="1088431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Linkage to Corporate System </a:t>
          </a:r>
        </a:p>
      </dsp:txBody>
      <dsp:txXfrm>
        <a:off x="1266752" y="848336"/>
        <a:ext cx="841133" cy="7276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F09A2C-BE72-450F-B2C7-7B4379032D94}">
      <dsp:nvSpPr>
        <dsp:cNvPr id="0" name=""/>
        <dsp:cNvSpPr/>
      </dsp:nvSpPr>
      <dsp:spPr>
        <a:xfrm>
          <a:off x="2478" y="0"/>
          <a:ext cx="2417144" cy="4166179"/>
        </a:xfrm>
        <a:prstGeom prst="roundRect">
          <a:avLst>
            <a:gd name="adj" fmla="val 10000"/>
          </a:avLst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Reflections and Synthesis</a:t>
          </a:r>
        </a:p>
      </dsp:txBody>
      <dsp:txXfrm>
        <a:off x="73274" y="70796"/>
        <a:ext cx="2275552" cy="4024587"/>
      </dsp:txXfrm>
    </dsp:sp>
    <dsp:sp modelId="{427629AD-D2C3-4590-A250-70558045995F}">
      <dsp:nvSpPr>
        <dsp:cNvPr id="0" name=""/>
        <dsp:cNvSpPr/>
      </dsp:nvSpPr>
      <dsp:spPr>
        <a:xfrm>
          <a:off x="2825703" y="0"/>
          <a:ext cx="2417144" cy="4166179"/>
        </a:xfrm>
        <a:prstGeom prst="roundRect">
          <a:avLst>
            <a:gd name="adj" fmla="val 10000"/>
          </a:avLst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Thematic and Country Programme Evaluations</a:t>
          </a:r>
        </a:p>
      </dsp:txBody>
      <dsp:txXfrm>
        <a:off x="2896499" y="70796"/>
        <a:ext cx="2275552" cy="4024587"/>
      </dsp:txXfrm>
    </dsp:sp>
    <dsp:sp modelId="{FB186C0A-B6F9-4B4C-8C28-CE9C36AB390D}">
      <dsp:nvSpPr>
        <dsp:cNvPr id="0" name=""/>
        <dsp:cNvSpPr/>
      </dsp:nvSpPr>
      <dsp:spPr>
        <a:xfrm>
          <a:off x="5648928" y="0"/>
          <a:ext cx="2417144" cy="4166179"/>
        </a:xfrm>
        <a:prstGeom prst="roundRect">
          <a:avLst>
            <a:gd name="adj" fmla="val 10000"/>
          </a:avLst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Evidence gap map</a:t>
          </a:r>
          <a:endParaRPr lang="en-US" sz="2800" kern="1200" dirty="0"/>
        </a:p>
      </dsp:txBody>
      <dsp:txXfrm>
        <a:off x="5719724" y="70796"/>
        <a:ext cx="2275552" cy="4024587"/>
      </dsp:txXfrm>
    </dsp:sp>
    <dsp:sp modelId="{61BBCF16-45A7-4796-ADB3-9E484E15CE27}">
      <dsp:nvSpPr>
        <dsp:cNvPr id="0" name=""/>
        <dsp:cNvSpPr/>
      </dsp:nvSpPr>
      <dsp:spPr>
        <a:xfrm>
          <a:off x="8472153" y="0"/>
          <a:ext cx="2417144" cy="4166179"/>
        </a:xfrm>
        <a:prstGeom prst="roundRect">
          <a:avLst>
            <a:gd name="adj" fmla="val 10000"/>
          </a:avLst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Country Programme</a:t>
          </a:r>
          <a:endParaRPr lang="en-US" sz="2800" kern="1200" dirty="0"/>
        </a:p>
      </dsp:txBody>
      <dsp:txXfrm>
        <a:off x="8542949" y="70796"/>
        <a:ext cx="2275552" cy="40245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DDD919-C159-4CE6-B6F0-3D7E77876186}">
      <dsp:nvSpPr>
        <dsp:cNvPr id="0" name=""/>
        <dsp:cNvSpPr/>
      </dsp:nvSpPr>
      <dsp:spPr>
        <a:xfrm>
          <a:off x="-1052404" y="-166066"/>
          <a:ext cx="1266238" cy="1266238"/>
        </a:xfrm>
        <a:prstGeom prst="blockArc">
          <a:avLst>
            <a:gd name="adj1" fmla="val 18900000"/>
            <a:gd name="adj2" fmla="val 2700000"/>
            <a:gd name="adj3" fmla="val 1706"/>
          </a:avLst>
        </a:pr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1CB58-3D52-48E8-87E4-5880D6069D2D}">
      <dsp:nvSpPr>
        <dsp:cNvPr id="0" name=""/>
        <dsp:cNvSpPr/>
      </dsp:nvSpPr>
      <dsp:spPr>
        <a:xfrm>
          <a:off x="171712" y="133446"/>
          <a:ext cx="4026214" cy="2668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816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300" kern="1200" dirty="0"/>
            <a:t>LLMs to enhance topic model and summarization </a:t>
          </a:r>
        </a:p>
      </dsp:txBody>
      <dsp:txXfrm>
        <a:off x="171712" y="133446"/>
        <a:ext cx="4026214" cy="266855"/>
      </dsp:txXfrm>
    </dsp:sp>
    <dsp:sp modelId="{CACEDEFF-B6C2-4A64-A7FB-CB25068DA45D}">
      <dsp:nvSpPr>
        <dsp:cNvPr id="0" name=""/>
        <dsp:cNvSpPr/>
      </dsp:nvSpPr>
      <dsp:spPr>
        <a:xfrm>
          <a:off x="4927" y="100089"/>
          <a:ext cx="333569" cy="3335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1BAE16-8BB5-45B3-BF4A-729A1CFDEE7D}">
      <dsp:nvSpPr>
        <dsp:cNvPr id="0" name=""/>
        <dsp:cNvSpPr/>
      </dsp:nvSpPr>
      <dsp:spPr>
        <a:xfrm>
          <a:off x="171712" y="533804"/>
          <a:ext cx="4026214" cy="2668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816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kern="1200" dirty="0"/>
            <a:t>Chatbot to enhance insights generation</a:t>
          </a:r>
        </a:p>
      </dsp:txBody>
      <dsp:txXfrm>
        <a:off x="171712" y="533804"/>
        <a:ext cx="4026214" cy="266855"/>
      </dsp:txXfrm>
    </dsp:sp>
    <dsp:sp modelId="{5F35958C-C40B-47A9-A9B1-3EAF3E595C90}">
      <dsp:nvSpPr>
        <dsp:cNvPr id="0" name=""/>
        <dsp:cNvSpPr/>
      </dsp:nvSpPr>
      <dsp:spPr>
        <a:xfrm>
          <a:off x="4927" y="500447"/>
          <a:ext cx="333569" cy="3335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chitecture">
  <dgm:title val="Architecture Layout"/>
  <dgm:desc val="Use to show hierarchical relationships that build from the bottom up. This layout works well for showing architectural components or objects that build on other objects."/>
  <dgm:catLst>
    <dgm:cat type="hierarchy" pri="4500"/>
    <dgm:cat type="list" pri="24500"/>
    <dgm:cat type="relationship" pri="10500"/>
    <dgm:cat type="officeonline" pri="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302F8BF-87B0-D9C3-88E4-227534956C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49214A-209B-0841-F0A8-20C633291E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EF213-647B-46B6-8FA0-5DDA6C45020A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216B80-431D-8632-A281-22E10A5DCB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77754B-0810-3246-E5C3-F85FB07CC9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0BAB4-EEE1-4CA6-B21E-E6B7E500A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144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E96B3-8AF0-4123-BC9F-0981A4EF7609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5A148-A95B-4FEF-98D6-6E67BB9A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972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5A148-A95B-4FEF-98D6-6E67BB9AEF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639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 a vision to establish an AI platform that can support extract of evidence and generation of insight, we started the AIDA project in 2021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5A148-A95B-4FEF-98D6-6E67BB9AEF1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183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developed AIDA in 2 phase. </a:t>
            </a:r>
          </a:p>
          <a:p>
            <a:endParaRPr lang="en-US" dirty="0"/>
          </a:p>
          <a:p>
            <a:r>
              <a:rPr lang="en-US" dirty="0"/>
              <a:t>AIDA phas1: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We developed a Taxonomy that included more than 200 labels. These labels were divided into parent and child categories.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We used these labels to prepare a training dataset.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5A148-A95B-4FEF-98D6-6E67BB9AEF1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350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Second, we established the AIDA AI infrastructure, that included setting up document pipeline to import evaluations from ERC to AIDA platform. </a:t>
            </a:r>
          </a:p>
          <a:p>
            <a:r>
              <a:rPr lang="en-US" dirty="0"/>
              <a:t>Added a text extraction module to extract text from evaluation reports at paragraph level. </a:t>
            </a:r>
          </a:p>
          <a:p>
            <a:endParaRPr lang="en-US" dirty="0"/>
          </a:p>
          <a:p>
            <a:r>
              <a:rPr lang="en-US" dirty="0"/>
              <a:t>Developed three classification models using the training dataset and setup a search engine to index and search the findings, conclusions and recommendations.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5A148-A95B-4FEF-98D6-6E67BB9AEF1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859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ERC close to 20% of evaluations are in French and Spanish and some in Portuguese. We wanted to make AIDA a comprehensive platform that can extract evidence from all evaluations in ERC.  Therefore, after the addition of translation module, we were able to translate all the non-English evaluations  to English and process them through AIDA models and make the evidence from this these evaluation available for search.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5A148-A95B-4FEF-98D6-6E67BB9AEF1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241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5A148-A95B-4FEF-98D6-6E67BB9AEF1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911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5A148-A95B-4FEF-98D6-6E67BB9AEF1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64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5A148-A95B-4FEF-98D6-6E67BB9AEF1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610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5A148-A95B-4FEF-98D6-6E67BB9AEF1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826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637BB-5BAC-FC29-4829-13E701267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819BDD-C2CC-BBB4-256C-6D2A82B53D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D67EC-03BC-BB3C-EF5A-146CADDD6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BCBD4-1C5F-767A-1004-AA98E6973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11CAB4-9341-1A02-078C-EAD137362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603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BDCAD-8935-41DF-8383-42046BFC3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E6996F-3448-2BB4-0106-4A34757DA7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8381C8-6DBD-49F3-F53E-29AF9DC71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59692B-DB76-9A95-03C3-25AB1CD54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1AED88-9E09-2B43-D4F1-DBE692E4F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04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81897D-FA9A-60A7-5154-956F7D5D04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721E5A-DF7C-4713-EA4A-4AE153A499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EDD22-720F-F26C-2139-BE450FA75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875F88-FD2A-8F97-5A56-64B05A820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2D60F-49AF-EB54-B6F0-A52507E0A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3585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37083-CACE-DD26-22EE-1796CAE902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EA8F9-35B1-FB61-0C39-1A9E0A5B08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9BA1C-DF23-7064-F6E9-66B765F10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A86E69-EB16-2663-7575-8979642C9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43EB00-C620-33DC-8A77-F858B0484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405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AC2A0-A991-5A5D-4300-4D638884B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5A4DDF-C1E3-B02E-641C-53BF66387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86711-A4B7-BE68-D248-D39FCB560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2CE19-AF89-58C3-940C-EDAF95943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7FC8DF-9A58-D4E3-3698-7ADCCF46F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957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DBD7D-7C4D-59D1-C977-D330A9670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A2A79C-E64B-16F4-2208-F8B49025A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690442-6E51-370E-E158-F7B82B8E8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8B20C-0236-BD74-3930-E201364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1E3B3-9C52-870B-152D-0BE1B25F6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040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DC62B-A50C-1AF7-3FB0-68C4323E2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C603-9C31-9968-70DF-4E0FD835C2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7F08B-BDBE-0F31-CB24-9FF5274ED0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08F1AC-9E40-5BAD-4015-630C6095F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821141-6F1F-7232-5103-E837F0DD4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F48B52-AC6E-0E35-A53D-D2AD7A3A3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364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59D20-F18F-6644-A11E-1255B64A3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2A1556-0461-C6DD-4C88-B093D8EC5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FA5495-606E-97A0-6769-3FE7E95BA5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2723E7-75AB-AA99-7C0A-326D4CEC0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51AA98-A7D4-B9E1-0809-83ECBF6151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ADBDD3-3E4A-6363-7620-9305B472F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78D43E-47FA-2298-1D67-BB6274FAD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0F7C98-9B8C-7666-911A-4CE8632A4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197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98146-F072-900B-5210-AF88FF9F8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9D71F4-C8CA-FCB7-0283-1C99F45B8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DA6CF7-1487-7A96-7416-E8BB157E4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074B97-1900-2102-5F32-B682293E7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15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C4B5A7-D7FE-D262-9398-C2F8257D3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4C3A5-9D99-2074-37CF-04A64101E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04EB5-391E-81CB-45E1-0642EBBF5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88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D24E9-BED2-4B8C-0A1D-17D044EB0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D5B56-CF34-6E0B-6F00-A0B70F303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452B29-6BB4-6E64-DB38-68850681D4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509057-4065-C8D6-45CE-ED3C3EBB2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6AB377-D4DC-1C4D-28A7-7DBE99C99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35F22E-EEE3-D804-F74C-83DFB99B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9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6A7AC-4998-3416-9239-691B20A6E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C6CAA-F82D-F7CF-EC1C-7550B456B8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844EAB-4A6D-AB23-0FD4-196B28246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CC7FB-82B9-0727-94F0-A48AD347E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C0379-4AC4-05B0-7409-B7A5899E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5612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3BE3E-C035-1EB2-BC15-34F2E973F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1C0B20-E230-DBBD-E3E5-13D681A546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F4FA26-D41F-24A1-60B1-4642DDDCE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D3A6FF-6212-D32E-98BD-A7063D1EA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D7740E-E8A1-E3A2-3F7D-10AA9F3C0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926CF5-FCE5-164C-238C-0EB7B5A67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980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11A8C-2714-0342-79CA-2D8C86ED6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126B3B-84E3-5150-7758-4A0BC4B21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47DFA0-E3CB-A5EB-4FEB-589EEC784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9E792-BDA9-769F-27DA-36AA1DC7E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D6A83-B85B-52F5-4B10-0DAD75734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30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4DAEED-BC6B-210B-879B-BA53C7AEF5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C6F326-B881-3FE9-9E82-92BDA6416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5B4540-5D94-60DA-79BE-B9A63621F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4BBB3-B2CB-6D6B-6CA0-DF9D4BC05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1900D-12D7-1124-CAFB-679EE8958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035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_0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blue and white background&#10;&#10;Description automatically generated">
            <a:extLst>
              <a:ext uri="{FF2B5EF4-FFF2-40B4-BE49-F238E27FC236}">
                <a16:creationId xmlns:a16="http://schemas.microsoft.com/office/drawing/2014/main" id="{60B8B4B6-5FF1-D842-1053-3468E90F6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 descr="A blue and black background with circles&#10;&#10;Description automatically generated">
            <a:extLst>
              <a:ext uri="{FF2B5EF4-FFF2-40B4-BE49-F238E27FC236}">
                <a16:creationId xmlns:a16="http://schemas.microsoft.com/office/drawing/2014/main" id="{0263AF6F-82AD-7FEB-19D8-6A1A57A31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3508" y="6374568"/>
            <a:ext cx="2348294" cy="594901"/>
          </a:xfrm>
          <a:prstGeom prst="rect">
            <a:avLst/>
          </a:prstGeom>
        </p:spPr>
      </p:pic>
      <p:pic>
        <p:nvPicPr>
          <p:cNvPr id="14" name="Picture 13" descr="A blue and grey circle pattern&#10;&#10;Description automatically generated">
            <a:extLst>
              <a:ext uri="{FF2B5EF4-FFF2-40B4-BE49-F238E27FC236}">
                <a16:creationId xmlns:a16="http://schemas.microsoft.com/office/drawing/2014/main" id="{D80BED43-B362-9E4B-A376-EFFFAE9D04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462" y="-225810"/>
            <a:ext cx="3030303" cy="808081"/>
          </a:xfrm>
          <a:prstGeom prst="rect">
            <a:avLst/>
          </a:prstGeom>
        </p:spPr>
      </p:pic>
      <p:pic>
        <p:nvPicPr>
          <p:cNvPr id="16" name="Picture 15" descr="A blue stars on a black background&#10;&#10;Description automatically generated">
            <a:extLst>
              <a:ext uri="{FF2B5EF4-FFF2-40B4-BE49-F238E27FC236}">
                <a16:creationId xmlns:a16="http://schemas.microsoft.com/office/drawing/2014/main" id="{3EC21F7C-7A4C-1A62-53D2-F0D8CDC1E6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7132" y="198513"/>
            <a:ext cx="650968" cy="16382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7246" y="2993107"/>
            <a:ext cx="9144000" cy="742377"/>
          </a:xfrm>
        </p:spPr>
        <p:txBody>
          <a:bodyPr anchor="t" anchorCtr="0">
            <a:normAutofit/>
          </a:bodyPr>
          <a:lstStyle>
            <a:lvl1pPr algn="l">
              <a:defRPr sz="4800">
                <a:solidFill>
                  <a:srgbClr val="001A5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Insert title here</a:t>
            </a:r>
            <a:endParaRPr lang="en-E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92F0-A4C9-1F42-93A6-F2D413E97392}"/>
              </a:ext>
            </a:extLst>
          </p:cNvPr>
          <p:cNvSpPr txBox="1"/>
          <p:nvPr/>
        </p:nvSpPr>
        <p:spPr>
          <a:xfrm>
            <a:off x="1193498" y="2478853"/>
            <a:ext cx="978202" cy="3064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STREAM C</a:t>
            </a:r>
          </a:p>
        </p:txBody>
      </p:sp>
    </p:spTree>
    <p:extLst>
      <p:ext uri="{BB962C8B-B14F-4D97-AF65-F5344CB8AC3E}">
        <p14:creationId xmlns:p14="http://schemas.microsoft.com/office/powerpoint/2010/main" val="907792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Page_Break_0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white background&#10;&#10;Description automatically generated">
            <a:extLst>
              <a:ext uri="{FF2B5EF4-FFF2-40B4-BE49-F238E27FC236}">
                <a16:creationId xmlns:a16="http://schemas.microsoft.com/office/drawing/2014/main" id="{A5E19565-2C23-2383-172E-5F621104A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571" y="1178895"/>
            <a:ext cx="5257800" cy="1738476"/>
          </a:xfrm>
        </p:spPr>
        <p:txBody>
          <a:bodyPr anchor="t" anchorCtr="0">
            <a:normAutofit/>
          </a:bodyPr>
          <a:lstStyle>
            <a:lvl1pPr algn="l">
              <a:defRPr sz="5000">
                <a:solidFill>
                  <a:srgbClr val="001A5E"/>
                </a:solidFill>
                <a:latin typeface="+mj-lt"/>
              </a:defRPr>
            </a:lvl1pPr>
          </a:lstStyle>
          <a:p>
            <a:r>
              <a:rPr lang="en-GB" dirty="0"/>
              <a:t>INSERT TITLE</a:t>
            </a:r>
            <a:endParaRPr lang="en-E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DFEED-7A9C-8B84-9A09-F302A74CB0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7571" y="771753"/>
            <a:ext cx="52578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001A5E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SUBHEADLINE</a:t>
            </a:r>
            <a:endParaRPr lang="en-ES" dirty="0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3F54864-6959-B6C6-D762-DA8B09909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866" y="48793"/>
            <a:ext cx="4369134" cy="11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547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ex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7148-FB85-0B0F-64E6-F63CC11DC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572" y="582500"/>
            <a:ext cx="10776856" cy="647246"/>
          </a:xfrm>
        </p:spPr>
        <p:txBody>
          <a:bodyPr/>
          <a:lstStyle>
            <a:lvl1pPr>
              <a:defRPr>
                <a:solidFill>
                  <a:srgbClr val="001A5E"/>
                </a:solidFill>
                <a:latin typeface="+mj-lt"/>
              </a:defRPr>
            </a:lvl1pPr>
          </a:lstStyle>
          <a:p>
            <a:r>
              <a:rPr lang="en-GB" dirty="0"/>
              <a:t>Title</a:t>
            </a:r>
            <a:endParaRPr lang="en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667B0-F1BD-960A-9638-A62B60F8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1" y="1488168"/>
            <a:ext cx="10776857" cy="4351338"/>
          </a:xfrm>
        </p:spPr>
        <p:txBody>
          <a:bodyPr/>
          <a:lstStyle>
            <a:lvl1pPr>
              <a:buClr>
                <a:srgbClr val="001A5E"/>
              </a:buClr>
              <a:defRPr>
                <a:solidFill>
                  <a:srgbClr val="001A5E"/>
                </a:solidFill>
                <a:latin typeface="+mj-lt"/>
              </a:defRPr>
            </a:lvl1pPr>
            <a:lvl2pPr>
              <a:buClr>
                <a:srgbClr val="001A5E"/>
              </a:buClr>
              <a:defRPr>
                <a:solidFill>
                  <a:srgbClr val="001A5E"/>
                </a:solidFill>
                <a:latin typeface="+mj-lt"/>
              </a:defRPr>
            </a:lvl2pPr>
            <a:lvl3pPr>
              <a:buClr>
                <a:srgbClr val="001A5E"/>
              </a:buClr>
              <a:defRPr>
                <a:solidFill>
                  <a:srgbClr val="001A5E"/>
                </a:solidFill>
                <a:latin typeface="+mj-lt"/>
              </a:defRPr>
            </a:lvl3pPr>
            <a:lvl4pPr>
              <a:buClr>
                <a:srgbClr val="001A5E"/>
              </a:buClr>
              <a:defRPr>
                <a:solidFill>
                  <a:srgbClr val="001A5E"/>
                </a:solidFill>
                <a:latin typeface="+mj-lt"/>
              </a:defRPr>
            </a:lvl4pPr>
            <a:lvl5pPr>
              <a:buClr>
                <a:srgbClr val="001A5E"/>
              </a:buClr>
              <a:defRPr>
                <a:solidFill>
                  <a:srgbClr val="001A5E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2F2FD1-5CA8-A265-4A69-D45E857D71FA}"/>
              </a:ext>
            </a:extLst>
          </p:cNvPr>
          <p:cNvCxnSpPr/>
          <p:nvPr/>
        </p:nvCxnSpPr>
        <p:spPr>
          <a:xfrm>
            <a:off x="0" y="6344625"/>
            <a:ext cx="12192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9D3D8F4-A635-8D2B-495E-29631E04B3D4}"/>
              </a:ext>
            </a:extLst>
          </p:cNvPr>
          <p:cNvSpPr txBox="1"/>
          <p:nvPr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1000" b="0" i="0" dirty="0">
                <a:solidFill>
                  <a:schemeClr val="bg1"/>
                </a:solidFill>
                <a:latin typeface="Proxima Nova" panose="02000506030000020004" pitchFamily="2" charset="0"/>
              </a:rPr>
              <a:t>NATIONAL EVALUATION CAPACITIES CONFERENCE 2024</a:t>
            </a:r>
            <a:endParaRPr lang="en-ES" sz="1000" b="0" i="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7864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hot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AFC3E90B-7995-2EAB-38D2-625CA4A3E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 rot="10800000" flipH="1">
            <a:off x="0" y="0"/>
            <a:ext cx="12192000" cy="7987085"/>
          </a:xfrm>
          <a:prstGeom prst="rect">
            <a:avLst/>
          </a:prstGeom>
          <a:solidFill>
            <a:srgbClr val="2683C6"/>
          </a:solidFill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D23BDE-5506-4801-A652-CFA803616865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accent1">
              <a:lumMod val="75000"/>
              <a:alpha val="7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3" tIns="22856" rIns="45713" bIns="22856" spcCol="0" rtlCol="0" anchor="ctr"/>
          <a:lstStyle/>
          <a:p>
            <a:pPr algn="ctr"/>
            <a:endParaRPr lang="en-US" sz="900">
              <a:latin typeface="Lato Light" charset="0"/>
              <a:cs typeface="Lato Light" charset="0"/>
            </a:endParaRPr>
          </a:p>
        </p:txBody>
      </p:sp>
      <p:sp>
        <p:nvSpPr>
          <p:cNvPr id="22" name="Slide Number Placeholder 6">
            <a:extLst>
              <a:ext uri="{FF2B5EF4-FFF2-40B4-BE49-F238E27FC236}">
                <a16:creationId xmlns:a16="http://schemas.microsoft.com/office/drawing/2014/main" id="{944AE761-43D3-43BB-83EB-47ECB7366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74824" y="6337947"/>
            <a:ext cx="615079" cy="2433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AAA2F8E-FAA5-408F-9835-14CA303975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5112B6-FF09-45A7-9C77-C8D6FAA041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6820" y="3465944"/>
            <a:ext cx="10149824" cy="250621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0" b="1"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29" name="Picture 28" descr="Text&#10;&#10;Description automatically generated with medium confidence">
            <a:extLst>
              <a:ext uri="{FF2B5EF4-FFF2-40B4-BE49-F238E27FC236}">
                <a16:creationId xmlns:a16="http://schemas.microsoft.com/office/drawing/2014/main" id="{8BAD2F47-CB1C-702F-729E-097C8CDD6D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83128" y="-141117"/>
            <a:ext cx="3237397" cy="1718854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E4CB93D-4E5C-4407-FF85-873B550EB87B}"/>
              </a:ext>
            </a:extLst>
          </p:cNvPr>
          <p:cNvCxnSpPr>
            <a:cxnSpLocks/>
          </p:cNvCxnSpPr>
          <p:nvPr userDrawn="1"/>
        </p:nvCxnSpPr>
        <p:spPr>
          <a:xfrm>
            <a:off x="1073120" y="3324827"/>
            <a:ext cx="1774253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79371542-F49D-844D-2A7B-3FDC1CC02E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8395" y="1378658"/>
            <a:ext cx="1994171" cy="1909763"/>
          </a:xfrm>
        </p:spPr>
        <p:txBody>
          <a:bodyPr>
            <a:noAutofit/>
          </a:bodyPr>
          <a:lstStyle>
            <a:lvl1pPr marL="0" indent="0">
              <a:buNone/>
              <a:defRPr sz="16600" b="1">
                <a:solidFill>
                  <a:schemeClr val="bg1"/>
                </a:solidFill>
                <a:latin typeface="+mj-lt"/>
              </a:defRPr>
            </a:lvl1pPr>
            <a:lvl3pPr>
              <a:defRPr/>
            </a:lvl3pPr>
          </a:lstStyle>
          <a:p>
            <a:pPr lvl="0"/>
            <a:r>
              <a:rPr lang="en-US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844531326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0941"/>
            <a:ext cx="10515600" cy="609660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02234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_of_Content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20CA0-5CE7-1A4B-ACE6-C7A15B82C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153248"/>
            <a:ext cx="11258551" cy="827827"/>
          </a:xfrm>
        </p:spPr>
        <p:txBody>
          <a:bodyPr/>
          <a:lstStyle>
            <a:lvl1pPr>
              <a:defRPr b="1" i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710D4E-8635-D746-9FE7-1EE20F49E4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1" y="1371600"/>
            <a:ext cx="11258551" cy="3905251"/>
          </a:xfrm>
          <a:prstGeom prst="rect">
            <a:avLst/>
          </a:prstGeom>
        </p:spPr>
        <p:txBody>
          <a:bodyPr/>
          <a:lstStyle>
            <a:lvl5pPr>
              <a:defRPr sz="1584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65733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66C47-202D-BF6B-C429-19FB437C2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3B1B7-E5ED-724E-679D-BA7151D73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96ABB7-31CB-3133-B997-BD9C2DF16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B915EB-F788-CCA9-6129-CEAE06D92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B9E351-7E50-3CD9-73A5-0D8FDA8CC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BBE3C6-B642-6F8F-DF89-20B3EFFEB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54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802CF-29E2-53DA-51C6-71C5FBEBB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87D8FE-B7A2-E796-FCFC-D95E91E00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3CD41-A0D1-9033-4786-D8A08F281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18B6B-046B-3AFB-05FB-F6F5B20DB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DE56F-BC97-A2E0-EE0D-CDFD069FC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3704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E8A215-1420-AA67-86D4-381DF4A05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E4E43A-620C-58E4-F006-B56C8BE0A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CEEF7-F96F-EA88-F943-BB41BC229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2508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CB119-1F6B-4EE7-A163-C2D61083AC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16835"/>
            <a:ext cx="10515599" cy="97403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2E952-FE76-4E52-89DE-CBCD22763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53A9B466-049E-4998-8353-FD7461774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8051" y="6356350"/>
            <a:ext cx="2743200" cy="365125"/>
          </a:xfrm>
        </p:spPr>
        <p:txBody>
          <a:bodyPr/>
          <a:lstStyle/>
          <a:p>
            <a:fld id="{CAAA2F8E-FAA5-408F-9835-14CA30397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78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67EF6-C560-4771-F239-95ED92066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9B4D9-B3AC-DF15-3775-6C2A63BB11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2112F8-36C4-C8D2-B6D9-1660C21FE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7EA2CF-53A5-061D-9C64-795E771AC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EEBA01-86DE-6CA6-2610-AB10D109A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283178-9D43-8FD2-F11C-EBE7E8388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567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AA789-33BF-6994-51DB-680F19555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E182B-BAEE-E98F-0C7C-4459BB8518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552698-2E58-D86A-164E-2AE67052E3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49F3DC-7697-4CC1-CC00-F8126218EF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1A1D9D-36F2-D867-DCE6-BF594530B5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6EC495-695C-D994-4E03-979965701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B4D646-F395-5522-AEEE-D5C5F6D5F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8CB912-F775-7B17-F8FC-8D0A8799F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04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FBAA8-4622-1A75-1C61-7BBF257D3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E1DEFB-35F8-BE3E-FF34-AB805CC09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068D78-DCE4-35F8-723D-6646E4249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5FC8FA-F750-9B75-6376-D49C77FBA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562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E8A215-1420-AA67-86D4-381DF4A05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E4E43A-620C-58E4-F006-B56C8BE0A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CEEF7-F96F-EA88-F943-BB41BC229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75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66C47-202D-BF6B-C429-19FB437C2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3B1B7-E5ED-724E-679D-BA7151D73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96ABB7-31CB-3133-B997-BD9C2DF16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B915EB-F788-CCA9-6129-CEAE06D92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B9E351-7E50-3CD9-73A5-0D8FDA8CC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BBE3C6-B642-6F8F-DF89-20B3EFFEB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16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E7674-CE5F-E106-09E6-07AD5A7D0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521E29-FC44-824C-C389-0D88E352DB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BE86D-45F0-1D99-2515-63D6727D50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C38785-8932-5DB1-B349-F7A62A5D0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229CA5-87E4-4CAB-9651-265E75742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8021D8-C9A5-BB91-3B68-3D152DFF7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18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2A3D93-52DB-484F-42F8-5095B92DE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933A30-5657-3C7A-F44A-1B4F009E9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56CD8-8BCB-B8AD-8AA4-3F94367FE6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9AAF1F-BB4E-083B-DEF1-222612061D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2AA926-266A-D4C1-9C07-CE346D641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41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CDBC32-C9E9-9351-2ECF-2C9032550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7B251A-AB2C-5353-BC0D-994AAB426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DE624-3C25-691B-01C0-7AB4F7C16D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F8ECC-C7A6-4B98-8102-DBC10A242CD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14B49-E1DA-4180-05E5-7C0112F51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A5FFE-1E6F-BD6B-B955-0F08568B5A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64428-D549-4DE4-BD79-D248685C14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47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B9E19-A8DA-E1B7-FC6A-705DD8F7A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E89FF-DDB6-6A21-473B-ABF3E53D1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CDBFC-B822-C94D-88E1-563140F7F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69EACB08-0626-4644-8FD7-A70BD95C5EB0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FF69B-2C97-5C95-796D-2B135787F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EBD7E-FAE0-323D-CF9E-21505DC5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084069D6-F438-4CCC-BB35-AC4ECE2C7CCD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yellow background with black spots&#10;&#10;Description automatically generated">
            <a:extLst>
              <a:ext uri="{FF2B5EF4-FFF2-40B4-BE49-F238E27FC236}">
                <a16:creationId xmlns:a16="http://schemas.microsoft.com/office/drawing/2014/main" id="{21A4B96A-47EA-FD35-51F2-AC3D154BBAE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blue sky with clouds&#10;&#10;Description automatically generated">
            <a:extLst>
              <a:ext uri="{FF2B5EF4-FFF2-40B4-BE49-F238E27FC236}">
                <a16:creationId xmlns:a16="http://schemas.microsoft.com/office/drawing/2014/main" id="{364E7F9C-90F7-D9B0-7C9A-4D38B6B757B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22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21" r:id="rId4"/>
    <p:sldLayoutId id="2147483722" r:id="rId5"/>
    <p:sldLayoutId id="2147483752" r:id="rId6"/>
    <p:sldLayoutId id="2147483802" r:id="rId7"/>
    <p:sldLayoutId id="2147483803" r:id="rId8"/>
    <p:sldLayoutId id="214748380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43.png"/><Relationship Id="rId3" Type="http://schemas.openxmlformats.org/officeDocument/2006/relationships/hyperlink" Target="http://aida.undp.org/" TargetMode="External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diagramColors" Target="../diagrams/colors3.xml"/><Relationship Id="rId3" Type="http://schemas.openxmlformats.org/officeDocument/2006/relationships/image" Target="../media/image53.png"/><Relationship Id="rId7" Type="http://schemas.openxmlformats.org/officeDocument/2006/relationships/image" Target="../media/image20.png"/><Relationship Id="rId12" Type="http://schemas.openxmlformats.org/officeDocument/2006/relationships/diagramQuickStyle" Target="../diagrams/quickStyl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9.png"/><Relationship Id="rId11" Type="http://schemas.openxmlformats.org/officeDocument/2006/relationships/diagramLayout" Target="../diagrams/layout3.xml"/><Relationship Id="rId5" Type="http://schemas.openxmlformats.org/officeDocument/2006/relationships/image" Target="../media/image55.png"/><Relationship Id="rId10" Type="http://schemas.openxmlformats.org/officeDocument/2006/relationships/diagramData" Target="../diagrams/data3.xml"/><Relationship Id="rId4" Type="http://schemas.openxmlformats.org/officeDocument/2006/relationships/image" Target="../media/image54.png"/><Relationship Id="rId9" Type="http://schemas.openxmlformats.org/officeDocument/2006/relationships/image" Target="../media/image57.png"/><Relationship Id="rId14" Type="http://schemas.microsoft.com/office/2007/relationships/diagramDrawing" Target="../diagrams/drawing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0" Type="http://schemas.openxmlformats.org/officeDocument/2006/relationships/hyperlink" Target="http://aida.undp.org/" TargetMode="External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BE52-3F5B-87A5-EE90-3A2F98FF8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46" y="2993107"/>
            <a:ext cx="3973518" cy="742377"/>
          </a:xfrm>
        </p:spPr>
        <p:txBody>
          <a:bodyPr>
            <a:normAutofit fontScale="90000"/>
          </a:bodyPr>
          <a:lstStyle/>
          <a:p>
            <a:r>
              <a:rPr lang="en-US" dirty="0"/>
              <a:t>AIDA</a:t>
            </a:r>
            <a:endParaRPr lang="en-E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055683" y="3843037"/>
            <a:ext cx="4998754" cy="202782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sz="4400" b="0" dirty="0">
                <a:solidFill>
                  <a:srgbClr val="001A5E"/>
                </a:solidFill>
              </a:rPr>
              <a:t>Artificial Intelligence for Development Analytics</a:t>
            </a:r>
            <a:endParaRPr lang="en-ES" sz="4400" b="0" dirty="0">
              <a:solidFill>
                <a:srgbClr val="001A5E"/>
              </a:solidFill>
            </a:endParaRP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21EAC21-F34C-2E79-F629-491094506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0859" y="0"/>
            <a:ext cx="5252161" cy="13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16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45C76-CAFD-3A41-1956-2D4EFA2A1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AIDA Phase 2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3496E7-A70B-D7E9-229C-50FC466B48E1}"/>
              </a:ext>
            </a:extLst>
          </p:cNvPr>
          <p:cNvSpPr txBox="1"/>
          <p:nvPr/>
        </p:nvSpPr>
        <p:spPr>
          <a:xfrm>
            <a:off x="457201" y="1198757"/>
            <a:ext cx="3947532" cy="72482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/>
            <a:r>
              <a:rPr lang="en-US" sz="2800" b="1" dirty="0">
                <a:solidFill>
                  <a:srgbClr val="1B5175"/>
                </a:solidFill>
              </a:rPr>
              <a:t>TOPIC CLUSTERING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FB0F7D38-8ED7-F3A2-5BDE-A28BE65D9265}"/>
              </a:ext>
            </a:extLst>
          </p:cNvPr>
          <p:cNvSpPr txBox="1">
            <a:spLocks/>
          </p:cNvSpPr>
          <p:nvPr/>
        </p:nvSpPr>
        <p:spPr>
          <a:xfrm>
            <a:off x="5901825" y="482441"/>
            <a:ext cx="5722581" cy="13345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roxima Nova" panose="02000506030000020004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roxima Nova" panose="02000506030000020004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roxima Nova" panose="02000506030000020004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roxima Nova" panose="02000506030000020004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roxima Nova" panose="0200050603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 dirty="0"/>
              <a:t>Leveraged machine learning algorithms to</a:t>
            </a:r>
            <a:r>
              <a:rPr lang="en-US" sz="1867" b="1" dirty="0"/>
              <a:t> group paragraphs into topics</a:t>
            </a:r>
          </a:p>
          <a:p>
            <a:r>
              <a:rPr lang="en-US" sz="1867" dirty="0"/>
              <a:t>Each topic cluster consists of thematic labels (i.e. “gender”, ”communication”, “clean energy”, etc.) that are representative of the cluster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57A7D91-843C-2C6F-1D28-8141B919F5A9}"/>
              </a:ext>
            </a:extLst>
          </p:cNvPr>
          <p:cNvGrpSpPr/>
          <p:nvPr/>
        </p:nvGrpSpPr>
        <p:grpSpPr>
          <a:xfrm>
            <a:off x="1324697" y="3877406"/>
            <a:ext cx="1472896" cy="523028"/>
            <a:chOff x="771273" y="2539499"/>
            <a:chExt cx="1104672" cy="392271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829A6D0-9EFA-A9C7-D52A-F56DF9359DD0}"/>
                </a:ext>
              </a:extLst>
            </p:cNvPr>
            <p:cNvSpPr/>
            <p:nvPr/>
          </p:nvSpPr>
          <p:spPr>
            <a:xfrm>
              <a:off x="771273" y="2665968"/>
              <a:ext cx="162560" cy="16256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67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4A50B6A-895E-FD01-EA33-D103C1F3AED3}"/>
                </a:ext>
              </a:extLst>
            </p:cNvPr>
            <p:cNvSpPr txBox="1"/>
            <p:nvPr/>
          </p:nvSpPr>
          <p:spPr>
            <a:xfrm>
              <a:off x="898273" y="2539499"/>
              <a:ext cx="977672" cy="392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Inequalities</a:t>
              </a:r>
            </a:p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Gender mainstreaming</a:t>
              </a:r>
            </a:p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Jobs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80D2D14-1B7C-E239-0593-67BD1932441A}"/>
              </a:ext>
            </a:extLst>
          </p:cNvPr>
          <p:cNvGrpSpPr/>
          <p:nvPr/>
        </p:nvGrpSpPr>
        <p:grpSpPr>
          <a:xfrm>
            <a:off x="1324698" y="4415395"/>
            <a:ext cx="1650829" cy="379463"/>
            <a:chOff x="771273" y="3013220"/>
            <a:chExt cx="1238122" cy="284597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CA8CC85-DAFD-B96F-B599-8C4BB636609A}"/>
                </a:ext>
              </a:extLst>
            </p:cNvPr>
            <p:cNvSpPr/>
            <p:nvPr/>
          </p:nvSpPr>
          <p:spPr>
            <a:xfrm>
              <a:off x="771273" y="3085828"/>
              <a:ext cx="162560" cy="16256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67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20EF18A-86DC-E821-723D-85D334E6EFA2}"/>
                </a:ext>
              </a:extLst>
            </p:cNvPr>
            <p:cNvSpPr txBox="1"/>
            <p:nvPr/>
          </p:nvSpPr>
          <p:spPr>
            <a:xfrm>
              <a:off x="898273" y="3013220"/>
              <a:ext cx="1111122" cy="2845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33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Inclusive economic growth</a:t>
              </a:r>
            </a:p>
            <a:p>
              <a:pPr algn="l"/>
              <a:r>
                <a:rPr lang="en-US" sz="933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Jobs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99AAA56-200E-5A58-648E-7101F175A2D8}"/>
              </a:ext>
            </a:extLst>
          </p:cNvPr>
          <p:cNvGrpSpPr/>
          <p:nvPr/>
        </p:nvGrpSpPr>
        <p:grpSpPr>
          <a:xfrm>
            <a:off x="1324698" y="4809749"/>
            <a:ext cx="1650829" cy="523028"/>
            <a:chOff x="771273" y="3409700"/>
            <a:chExt cx="1238122" cy="392271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8E863C9-9025-C4C1-C32D-999FBCEED0EE}"/>
                </a:ext>
              </a:extLst>
            </p:cNvPr>
            <p:cNvSpPr/>
            <p:nvPr/>
          </p:nvSpPr>
          <p:spPr>
            <a:xfrm>
              <a:off x="771273" y="3536169"/>
              <a:ext cx="162560" cy="16256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67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69912B1-7B33-5780-8BFA-510615E721E9}"/>
                </a:ext>
              </a:extLst>
            </p:cNvPr>
            <p:cNvSpPr txBox="1"/>
            <p:nvPr/>
          </p:nvSpPr>
          <p:spPr>
            <a:xfrm>
              <a:off x="898273" y="3409700"/>
              <a:ext cx="1111122" cy="392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Inclusive economic growth</a:t>
              </a:r>
            </a:p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Energy</a:t>
              </a:r>
            </a:p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Jobs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25BBF4-E5F6-0331-2036-0317A4C67C39}"/>
              </a:ext>
            </a:extLst>
          </p:cNvPr>
          <p:cNvGrpSpPr/>
          <p:nvPr/>
        </p:nvGrpSpPr>
        <p:grpSpPr>
          <a:xfrm>
            <a:off x="1324697" y="5347738"/>
            <a:ext cx="1472896" cy="379463"/>
            <a:chOff x="771273" y="3883421"/>
            <a:chExt cx="1104672" cy="284597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2448917-161C-EB56-3DE2-F6FC9ED74BA7}"/>
                </a:ext>
              </a:extLst>
            </p:cNvPr>
            <p:cNvSpPr/>
            <p:nvPr/>
          </p:nvSpPr>
          <p:spPr>
            <a:xfrm>
              <a:off x="771273" y="3956029"/>
              <a:ext cx="162560" cy="16256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67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3D8BDC6-EDC9-009F-62AE-A02B0B09C968}"/>
                </a:ext>
              </a:extLst>
            </p:cNvPr>
            <p:cNvSpPr txBox="1"/>
            <p:nvPr/>
          </p:nvSpPr>
          <p:spPr>
            <a:xfrm>
              <a:off x="898273" y="3883421"/>
              <a:ext cx="977672" cy="2845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Inequalities</a:t>
              </a:r>
            </a:p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Gender mainstreaming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9FF5F75-BD3B-AAAF-7C53-11DB8738CE34}"/>
              </a:ext>
            </a:extLst>
          </p:cNvPr>
          <p:cNvGrpSpPr/>
          <p:nvPr/>
        </p:nvGrpSpPr>
        <p:grpSpPr>
          <a:xfrm>
            <a:off x="1324698" y="5742093"/>
            <a:ext cx="940700" cy="523028"/>
            <a:chOff x="771273" y="4249422"/>
            <a:chExt cx="705525" cy="392271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CEAE7238-54FF-AE36-C2F5-3447AC4B6587}"/>
                </a:ext>
              </a:extLst>
            </p:cNvPr>
            <p:cNvSpPr/>
            <p:nvPr/>
          </p:nvSpPr>
          <p:spPr>
            <a:xfrm>
              <a:off x="771273" y="4375891"/>
              <a:ext cx="162560" cy="16256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67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A0127D2-935A-DF46-18F1-3912B29D2C72}"/>
                </a:ext>
              </a:extLst>
            </p:cNvPr>
            <p:cNvSpPr txBox="1"/>
            <p:nvPr/>
          </p:nvSpPr>
          <p:spPr>
            <a:xfrm>
              <a:off x="898273" y="4249422"/>
              <a:ext cx="578525" cy="392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Governance</a:t>
              </a:r>
            </a:p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Energy</a:t>
              </a:r>
            </a:p>
            <a:p>
              <a:pPr algn="l"/>
              <a:r>
                <a:rPr lang="en-US" sz="933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Jobs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8F75B0C-C7C4-17D0-93E0-9AA5FB404D7D}"/>
              </a:ext>
            </a:extLst>
          </p:cNvPr>
          <p:cNvGrpSpPr/>
          <p:nvPr/>
        </p:nvGrpSpPr>
        <p:grpSpPr>
          <a:xfrm>
            <a:off x="4413908" y="3750408"/>
            <a:ext cx="3185161" cy="1194168"/>
            <a:chOff x="3183889" y="2250440"/>
            <a:chExt cx="2388871" cy="895626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9F50D60-A55B-02DA-3778-7DA0E95E7DC2}"/>
                </a:ext>
              </a:extLst>
            </p:cNvPr>
            <p:cNvGrpSpPr/>
            <p:nvPr/>
          </p:nvGrpSpPr>
          <p:grpSpPr>
            <a:xfrm>
              <a:off x="3440968" y="2358889"/>
              <a:ext cx="1104672" cy="392271"/>
              <a:chOff x="1046480" y="2095063"/>
              <a:chExt cx="1104672" cy="392271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DA5DC16-0EC1-7C16-D140-BB707949BF46}"/>
                  </a:ext>
                </a:extLst>
              </p:cNvPr>
              <p:cNvSpPr/>
              <p:nvPr/>
            </p:nvSpPr>
            <p:spPr>
              <a:xfrm>
                <a:off x="1046480" y="2221532"/>
                <a:ext cx="162560" cy="162560"/>
              </a:xfrm>
              <a:prstGeom prst="ellipse">
                <a:avLst/>
              </a:prstGeom>
              <a:solidFill>
                <a:schemeClr val="tx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67" b="1">
                    <a:solidFill>
                      <a:schemeClr val="bg1"/>
                    </a:solidFill>
                  </a:rPr>
                  <a:t>1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17ED228-DB38-A56B-8F5C-C0C13CDC6BEE}"/>
                  </a:ext>
                </a:extLst>
              </p:cNvPr>
              <p:cNvSpPr txBox="1"/>
              <p:nvPr/>
            </p:nvSpPr>
            <p:spPr>
              <a:xfrm>
                <a:off x="1173480" y="2095063"/>
                <a:ext cx="977672" cy="3922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33" dirty="0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Inequalities</a:t>
                </a:r>
              </a:p>
              <a:p>
                <a:pPr algn="l"/>
                <a:r>
                  <a:rPr lang="en-US" sz="933" dirty="0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Gender mainstreaming</a:t>
                </a:r>
              </a:p>
              <a:p>
                <a:pPr algn="l"/>
                <a:r>
                  <a:rPr lang="en-US" sz="933" dirty="0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Jobs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5A8C76F-CFD0-D0C8-D789-D0B412E01068}"/>
                </a:ext>
              </a:extLst>
            </p:cNvPr>
            <p:cNvGrpSpPr/>
            <p:nvPr/>
          </p:nvGrpSpPr>
          <p:grpSpPr>
            <a:xfrm>
              <a:off x="4175441" y="2694160"/>
              <a:ext cx="1104672" cy="284597"/>
              <a:chOff x="848360" y="3630943"/>
              <a:chExt cx="1104672" cy="284597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3EEB89B3-9031-3A68-0993-6BA5F9283967}"/>
                  </a:ext>
                </a:extLst>
              </p:cNvPr>
              <p:cNvSpPr/>
              <p:nvPr/>
            </p:nvSpPr>
            <p:spPr>
              <a:xfrm>
                <a:off x="848360" y="3703551"/>
                <a:ext cx="162560" cy="162560"/>
              </a:xfrm>
              <a:prstGeom prst="ellipse">
                <a:avLst/>
              </a:prstGeom>
              <a:solidFill>
                <a:schemeClr val="tx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67" b="1">
                    <a:solidFill>
                      <a:schemeClr val="bg1"/>
                    </a:solidFill>
                  </a:rPr>
                  <a:t>4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C2AB91C-D8CE-DEA4-3710-6CD5FB45C961}"/>
                  </a:ext>
                </a:extLst>
              </p:cNvPr>
              <p:cNvSpPr txBox="1"/>
              <p:nvPr/>
            </p:nvSpPr>
            <p:spPr>
              <a:xfrm>
                <a:off x="975360" y="3630943"/>
                <a:ext cx="977672" cy="2845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Inequalities</a:t>
                </a:r>
              </a:p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Gender mainstreaming</a:t>
                </a:r>
              </a:p>
            </p:txBody>
          </p:sp>
        </p:grp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BA6DF90-67B4-D0FF-D06A-9CAD94781783}"/>
                </a:ext>
              </a:extLst>
            </p:cNvPr>
            <p:cNvSpPr/>
            <p:nvPr/>
          </p:nvSpPr>
          <p:spPr>
            <a:xfrm>
              <a:off x="3183889" y="2250440"/>
              <a:ext cx="2388871" cy="895626"/>
            </a:xfrm>
            <a:prstGeom prst="ellipse">
              <a:avLst/>
            </a:prstGeom>
            <a:noFill/>
            <a:ln w="19050">
              <a:solidFill>
                <a:schemeClr val="accent5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516C627-F11F-722B-F259-3046B79A0D3A}"/>
              </a:ext>
            </a:extLst>
          </p:cNvPr>
          <p:cNvGrpSpPr/>
          <p:nvPr/>
        </p:nvGrpSpPr>
        <p:grpSpPr>
          <a:xfrm>
            <a:off x="4385011" y="5278630"/>
            <a:ext cx="3185162" cy="1194168"/>
            <a:chOff x="3183889" y="3547493"/>
            <a:chExt cx="2388871" cy="895626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4D6D4ED1-7A31-8E5A-421F-A67143F5A121}"/>
                </a:ext>
              </a:extLst>
            </p:cNvPr>
            <p:cNvGrpSpPr/>
            <p:nvPr/>
          </p:nvGrpSpPr>
          <p:grpSpPr>
            <a:xfrm>
              <a:off x="3828162" y="3618180"/>
              <a:ext cx="1238122" cy="284597"/>
              <a:chOff x="685800" y="2740661"/>
              <a:chExt cx="1238122" cy="284597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29EF0675-7D37-BCC4-4421-CD370676C425}"/>
                  </a:ext>
                </a:extLst>
              </p:cNvPr>
              <p:cNvSpPr/>
              <p:nvPr/>
            </p:nvSpPr>
            <p:spPr>
              <a:xfrm>
                <a:off x="685800" y="2813269"/>
                <a:ext cx="162560" cy="162560"/>
              </a:xfrm>
              <a:prstGeom prst="ellipse">
                <a:avLst/>
              </a:prstGeom>
              <a:solidFill>
                <a:schemeClr val="tx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67" b="1">
                    <a:solidFill>
                      <a:schemeClr val="bg1"/>
                    </a:solidFill>
                  </a:rPr>
                  <a:t>2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9DDF071-8BA5-5AE3-CEEB-ACF1F2E73F40}"/>
                  </a:ext>
                </a:extLst>
              </p:cNvPr>
              <p:cNvSpPr txBox="1"/>
              <p:nvPr/>
            </p:nvSpPr>
            <p:spPr>
              <a:xfrm>
                <a:off x="812800" y="2740661"/>
                <a:ext cx="1111122" cy="2845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Inclusive economic growth</a:t>
                </a:r>
              </a:p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Jobs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392FEADC-195D-531F-3A10-E59359127CE0}"/>
                </a:ext>
              </a:extLst>
            </p:cNvPr>
            <p:cNvGrpSpPr/>
            <p:nvPr/>
          </p:nvGrpSpPr>
          <p:grpSpPr>
            <a:xfrm>
              <a:off x="4186852" y="3945476"/>
              <a:ext cx="1273682" cy="392271"/>
              <a:chOff x="1249680" y="3168245"/>
              <a:chExt cx="1273682" cy="392271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BA20F0C-D54A-CDDA-65A1-DA5D809AFC04}"/>
                  </a:ext>
                </a:extLst>
              </p:cNvPr>
              <p:cNvSpPr/>
              <p:nvPr/>
            </p:nvSpPr>
            <p:spPr>
              <a:xfrm>
                <a:off x="1249680" y="3294714"/>
                <a:ext cx="162560" cy="162560"/>
              </a:xfrm>
              <a:prstGeom prst="ellipse">
                <a:avLst/>
              </a:prstGeom>
              <a:solidFill>
                <a:schemeClr val="tx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67" b="1">
                    <a:solidFill>
                      <a:schemeClr val="bg1"/>
                    </a:solidFill>
                  </a:rPr>
                  <a:t>3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AEB8D09A-4985-9027-CA79-EB247D8378B4}"/>
                  </a:ext>
                </a:extLst>
              </p:cNvPr>
              <p:cNvSpPr txBox="1"/>
              <p:nvPr/>
            </p:nvSpPr>
            <p:spPr>
              <a:xfrm>
                <a:off x="1412240" y="3168245"/>
                <a:ext cx="1111122" cy="3922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Inclusive economic growth</a:t>
                </a:r>
              </a:p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Energy</a:t>
                </a:r>
              </a:p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Jobs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A04DE5E-30AC-242F-C63F-520D9E019D9D}"/>
                </a:ext>
              </a:extLst>
            </p:cNvPr>
            <p:cNvGrpSpPr/>
            <p:nvPr/>
          </p:nvGrpSpPr>
          <p:grpSpPr>
            <a:xfrm>
              <a:off x="3378065" y="3892866"/>
              <a:ext cx="705524" cy="392271"/>
              <a:chOff x="685800" y="4144245"/>
              <a:chExt cx="705524" cy="392271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004757CE-D6D8-9371-B24B-58A1ABC50B65}"/>
                  </a:ext>
                </a:extLst>
              </p:cNvPr>
              <p:cNvSpPr/>
              <p:nvPr/>
            </p:nvSpPr>
            <p:spPr>
              <a:xfrm>
                <a:off x="685800" y="4270714"/>
                <a:ext cx="162560" cy="162560"/>
              </a:xfrm>
              <a:prstGeom prst="ellipse">
                <a:avLst/>
              </a:prstGeom>
              <a:solidFill>
                <a:schemeClr val="tx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67" b="1">
                    <a:solidFill>
                      <a:schemeClr val="bg1"/>
                    </a:solidFill>
                  </a:rPr>
                  <a:t>5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47DB35AF-AD4B-158A-D76B-63536047077B}"/>
                  </a:ext>
                </a:extLst>
              </p:cNvPr>
              <p:cNvSpPr txBox="1"/>
              <p:nvPr/>
            </p:nvSpPr>
            <p:spPr>
              <a:xfrm>
                <a:off x="812800" y="4144245"/>
                <a:ext cx="578524" cy="3922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Governance</a:t>
                </a:r>
              </a:p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Energy</a:t>
                </a:r>
              </a:p>
              <a:p>
                <a:pPr algn="l"/>
                <a:r>
                  <a:rPr lang="en-US" sz="933">
                    <a:latin typeface="Amazon Ember" panose="020B0603020204020204" pitchFamily="34" charset="0"/>
                    <a:ea typeface="Amazon Ember" panose="020B0603020204020204" pitchFamily="34" charset="0"/>
                    <a:cs typeface="Amazon Ember" panose="020B0603020204020204" pitchFamily="34" charset="0"/>
                  </a:rPr>
                  <a:t>Jobs</a:t>
                </a:r>
              </a:p>
            </p:txBody>
          </p:sp>
        </p:grp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6947892-0597-791F-E921-36097BF5CCEC}"/>
                </a:ext>
              </a:extLst>
            </p:cNvPr>
            <p:cNvSpPr/>
            <p:nvPr/>
          </p:nvSpPr>
          <p:spPr>
            <a:xfrm>
              <a:off x="3183889" y="3547493"/>
              <a:ext cx="2388871" cy="895626"/>
            </a:xfrm>
            <a:prstGeom prst="ellipse">
              <a:avLst/>
            </a:prstGeom>
            <a:noFill/>
            <a:ln w="19050">
              <a:solidFill>
                <a:srgbClr val="7030A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6433C674-9443-F586-7358-D9B69303A0C5}"/>
              </a:ext>
            </a:extLst>
          </p:cNvPr>
          <p:cNvSpPr txBox="1"/>
          <p:nvPr/>
        </p:nvSpPr>
        <p:spPr>
          <a:xfrm>
            <a:off x="4258732" y="2616050"/>
            <a:ext cx="3495512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Clustering</a:t>
            </a:r>
          </a:p>
          <a:p>
            <a:pPr algn="l"/>
            <a:r>
              <a:rPr lang="en-US" sz="1333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 clustering algorithm was used to cluster paragraphs by thematic labels.</a:t>
            </a:r>
            <a:endParaRPr lang="en-US" sz="120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FB3B6D6-1E36-3800-92D3-4B1721A7BCF2}"/>
              </a:ext>
            </a:extLst>
          </p:cNvPr>
          <p:cNvSpPr txBox="1"/>
          <p:nvPr/>
        </p:nvSpPr>
        <p:spPr>
          <a:xfrm>
            <a:off x="7949364" y="2616050"/>
            <a:ext cx="3495512" cy="953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Summarization</a:t>
            </a:r>
          </a:p>
          <a:p>
            <a:pPr algn="l"/>
            <a:r>
              <a:rPr lang="en-US" sz="1333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For each cluster, the most represented thematic labels were assigned as representative themes of the cluster.</a:t>
            </a:r>
            <a:endParaRPr lang="en-US" sz="12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63DBD54-57EF-6998-4F9F-87BE68616041}"/>
              </a:ext>
            </a:extLst>
          </p:cNvPr>
          <p:cNvSpPr txBox="1"/>
          <p:nvPr/>
        </p:nvSpPr>
        <p:spPr>
          <a:xfrm>
            <a:off x="457201" y="2732523"/>
            <a:ext cx="2999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Steps within the process: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BD6F6717-6655-B4C1-2684-5F78D2874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654" y="3608004"/>
            <a:ext cx="3088319" cy="319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00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DFED2BC-1356-7E4A-7F3F-2A9E9BBC9E72}"/>
              </a:ext>
            </a:extLst>
          </p:cNvPr>
          <p:cNvSpPr/>
          <p:nvPr/>
        </p:nvSpPr>
        <p:spPr>
          <a:xfrm>
            <a:off x="4661556" y="969537"/>
            <a:ext cx="9333404" cy="5307538"/>
          </a:xfrm>
          <a:custGeom>
            <a:avLst/>
            <a:gdLst>
              <a:gd name="connsiteX0" fmla="*/ 0 w 8052955"/>
              <a:gd name="connsiteY0" fmla="*/ 420840 h 2524991"/>
              <a:gd name="connsiteX1" fmla="*/ 420840 w 8052955"/>
              <a:gd name="connsiteY1" fmla="*/ 0 h 2524991"/>
              <a:gd name="connsiteX2" fmla="*/ 7632115 w 8052955"/>
              <a:gd name="connsiteY2" fmla="*/ 0 h 2524991"/>
              <a:gd name="connsiteX3" fmla="*/ 8052955 w 8052955"/>
              <a:gd name="connsiteY3" fmla="*/ 420840 h 2524991"/>
              <a:gd name="connsiteX4" fmla="*/ 8052955 w 8052955"/>
              <a:gd name="connsiteY4" fmla="*/ 2104151 h 2524991"/>
              <a:gd name="connsiteX5" fmla="*/ 7632115 w 8052955"/>
              <a:gd name="connsiteY5" fmla="*/ 2524991 h 2524991"/>
              <a:gd name="connsiteX6" fmla="*/ 420840 w 8052955"/>
              <a:gd name="connsiteY6" fmla="*/ 2524991 h 2524991"/>
              <a:gd name="connsiteX7" fmla="*/ 0 w 8052955"/>
              <a:gd name="connsiteY7" fmla="*/ 2104151 h 2524991"/>
              <a:gd name="connsiteX8" fmla="*/ 0 w 8052955"/>
              <a:gd name="connsiteY8" fmla="*/ 420840 h 2524991"/>
              <a:gd name="connsiteX0" fmla="*/ 0 w 9518073"/>
              <a:gd name="connsiteY0" fmla="*/ 1428759 h 2524991"/>
              <a:gd name="connsiteX1" fmla="*/ 1885958 w 9518073"/>
              <a:gd name="connsiteY1" fmla="*/ 0 h 2524991"/>
              <a:gd name="connsiteX2" fmla="*/ 9097233 w 9518073"/>
              <a:gd name="connsiteY2" fmla="*/ 0 h 2524991"/>
              <a:gd name="connsiteX3" fmla="*/ 9518073 w 9518073"/>
              <a:gd name="connsiteY3" fmla="*/ 420840 h 2524991"/>
              <a:gd name="connsiteX4" fmla="*/ 9518073 w 9518073"/>
              <a:gd name="connsiteY4" fmla="*/ 2104151 h 2524991"/>
              <a:gd name="connsiteX5" fmla="*/ 9097233 w 9518073"/>
              <a:gd name="connsiteY5" fmla="*/ 2524991 h 2524991"/>
              <a:gd name="connsiteX6" fmla="*/ 1885958 w 9518073"/>
              <a:gd name="connsiteY6" fmla="*/ 2524991 h 2524991"/>
              <a:gd name="connsiteX7" fmla="*/ 1465118 w 9518073"/>
              <a:gd name="connsiteY7" fmla="*/ 2104151 h 2524991"/>
              <a:gd name="connsiteX8" fmla="*/ 0 w 9518073"/>
              <a:gd name="connsiteY8" fmla="*/ 1428759 h 2524991"/>
              <a:gd name="connsiteX0" fmla="*/ 0 w 9518073"/>
              <a:gd name="connsiteY0" fmla="*/ 1428759 h 2524991"/>
              <a:gd name="connsiteX1" fmla="*/ 3278339 w 9518073"/>
              <a:gd name="connsiteY1" fmla="*/ 1049482 h 2524991"/>
              <a:gd name="connsiteX2" fmla="*/ 9097233 w 9518073"/>
              <a:gd name="connsiteY2" fmla="*/ 0 h 2524991"/>
              <a:gd name="connsiteX3" fmla="*/ 9518073 w 9518073"/>
              <a:gd name="connsiteY3" fmla="*/ 420840 h 2524991"/>
              <a:gd name="connsiteX4" fmla="*/ 9518073 w 9518073"/>
              <a:gd name="connsiteY4" fmla="*/ 2104151 h 2524991"/>
              <a:gd name="connsiteX5" fmla="*/ 9097233 w 9518073"/>
              <a:gd name="connsiteY5" fmla="*/ 2524991 h 2524991"/>
              <a:gd name="connsiteX6" fmla="*/ 1885958 w 9518073"/>
              <a:gd name="connsiteY6" fmla="*/ 2524991 h 2524991"/>
              <a:gd name="connsiteX7" fmla="*/ 1465118 w 9518073"/>
              <a:gd name="connsiteY7" fmla="*/ 2104151 h 2524991"/>
              <a:gd name="connsiteX8" fmla="*/ 0 w 9518073"/>
              <a:gd name="connsiteY8" fmla="*/ 1428759 h 2524991"/>
              <a:gd name="connsiteX0" fmla="*/ 0 w 9518073"/>
              <a:gd name="connsiteY0" fmla="*/ 1428759 h 2524991"/>
              <a:gd name="connsiteX1" fmla="*/ 3278339 w 9518073"/>
              <a:gd name="connsiteY1" fmla="*/ 1049482 h 2524991"/>
              <a:gd name="connsiteX2" fmla="*/ 9097233 w 9518073"/>
              <a:gd name="connsiteY2" fmla="*/ 0 h 2524991"/>
              <a:gd name="connsiteX3" fmla="*/ 9518073 w 9518073"/>
              <a:gd name="connsiteY3" fmla="*/ 420840 h 2524991"/>
              <a:gd name="connsiteX4" fmla="*/ 9518073 w 9518073"/>
              <a:gd name="connsiteY4" fmla="*/ 2104151 h 2524991"/>
              <a:gd name="connsiteX5" fmla="*/ 9097233 w 9518073"/>
              <a:gd name="connsiteY5" fmla="*/ 2524991 h 2524991"/>
              <a:gd name="connsiteX6" fmla="*/ 1885958 w 9518073"/>
              <a:gd name="connsiteY6" fmla="*/ 2524991 h 2524991"/>
              <a:gd name="connsiteX7" fmla="*/ 1465118 w 9518073"/>
              <a:gd name="connsiteY7" fmla="*/ 2104151 h 2524991"/>
              <a:gd name="connsiteX8" fmla="*/ 0 w 9518073"/>
              <a:gd name="connsiteY8" fmla="*/ 1428759 h 2524991"/>
              <a:gd name="connsiteX0" fmla="*/ 0 w 9518073"/>
              <a:gd name="connsiteY0" fmla="*/ 1546710 h 2642942"/>
              <a:gd name="connsiteX1" fmla="*/ 3236775 w 9518073"/>
              <a:gd name="connsiteY1" fmla="*/ 637497 h 2642942"/>
              <a:gd name="connsiteX2" fmla="*/ 9097233 w 9518073"/>
              <a:gd name="connsiteY2" fmla="*/ 117951 h 2642942"/>
              <a:gd name="connsiteX3" fmla="*/ 9518073 w 9518073"/>
              <a:gd name="connsiteY3" fmla="*/ 538791 h 2642942"/>
              <a:gd name="connsiteX4" fmla="*/ 9518073 w 9518073"/>
              <a:gd name="connsiteY4" fmla="*/ 2222102 h 2642942"/>
              <a:gd name="connsiteX5" fmla="*/ 9097233 w 9518073"/>
              <a:gd name="connsiteY5" fmla="*/ 2642942 h 2642942"/>
              <a:gd name="connsiteX6" fmla="*/ 1885958 w 9518073"/>
              <a:gd name="connsiteY6" fmla="*/ 2642942 h 2642942"/>
              <a:gd name="connsiteX7" fmla="*/ 1465118 w 9518073"/>
              <a:gd name="connsiteY7" fmla="*/ 2222102 h 2642942"/>
              <a:gd name="connsiteX8" fmla="*/ 0 w 9518073"/>
              <a:gd name="connsiteY8" fmla="*/ 1546710 h 2642942"/>
              <a:gd name="connsiteX0" fmla="*/ 0 w 9518073"/>
              <a:gd name="connsiteY0" fmla="*/ 1428759 h 2524991"/>
              <a:gd name="connsiteX1" fmla="*/ 3236775 w 9518073"/>
              <a:gd name="connsiteY1" fmla="*/ 519546 h 2524991"/>
              <a:gd name="connsiteX2" fmla="*/ 9097233 w 9518073"/>
              <a:gd name="connsiteY2" fmla="*/ 0 h 2524991"/>
              <a:gd name="connsiteX3" fmla="*/ 9518073 w 9518073"/>
              <a:gd name="connsiteY3" fmla="*/ 420840 h 2524991"/>
              <a:gd name="connsiteX4" fmla="*/ 9518073 w 9518073"/>
              <a:gd name="connsiteY4" fmla="*/ 2104151 h 2524991"/>
              <a:gd name="connsiteX5" fmla="*/ 9097233 w 9518073"/>
              <a:gd name="connsiteY5" fmla="*/ 2524991 h 2524991"/>
              <a:gd name="connsiteX6" fmla="*/ 1885958 w 9518073"/>
              <a:gd name="connsiteY6" fmla="*/ 2524991 h 2524991"/>
              <a:gd name="connsiteX7" fmla="*/ 1465118 w 9518073"/>
              <a:gd name="connsiteY7" fmla="*/ 2104151 h 2524991"/>
              <a:gd name="connsiteX8" fmla="*/ 0 w 9518073"/>
              <a:gd name="connsiteY8" fmla="*/ 1428759 h 2524991"/>
              <a:gd name="connsiteX0" fmla="*/ 0 w 9518073"/>
              <a:gd name="connsiteY0" fmla="*/ 1428759 h 2524991"/>
              <a:gd name="connsiteX1" fmla="*/ 4930493 w 9518073"/>
              <a:gd name="connsiteY1" fmla="*/ 103910 h 2524991"/>
              <a:gd name="connsiteX2" fmla="*/ 9097233 w 9518073"/>
              <a:gd name="connsiteY2" fmla="*/ 0 h 2524991"/>
              <a:gd name="connsiteX3" fmla="*/ 9518073 w 9518073"/>
              <a:gd name="connsiteY3" fmla="*/ 420840 h 2524991"/>
              <a:gd name="connsiteX4" fmla="*/ 9518073 w 9518073"/>
              <a:gd name="connsiteY4" fmla="*/ 2104151 h 2524991"/>
              <a:gd name="connsiteX5" fmla="*/ 9097233 w 9518073"/>
              <a:gd name="connsiteY5" fmla="*/ 2524991 h 2524991"/>
              <a:gd name="connsiteX6" fmla="*/ 1885958 w 9518073"/>
              <a:gd name="connsiteY6" fmla="*/ 2524991 h 2524991"/>
              <a:gd name="connsiteX7" fmla="*/ 1465118 w 9518073"/>
              <a:gd name="connsiteY7" fmla="*/ 2104151 h 2524991"/>
              <a:gd name="connsiteX8" fmla="*/ 0 w 9518073"/>
              <a:gd name="connsiteY8" fmla="*/ 1428759 h 2524991"/>
              <a:gd name="connsiteX0" fmla="*/ 0 w 9518073"/>
              <a:gd name="connsiteY0" fmla="*/ 1428759 h 2524991"/>
              <a:gd name="connsiteX1" fmla="*/ 4930493 w 9518073"/>
              <a:gd name="connsiteY1" fmla="*/ 103910 h 2524991"/>
              <a:gd name="connsiteX2" fmla="*/ 9097233 w 9518073"/>
              <a:gd name="connsiteY2" fmla="*/ 0 h 2524991"/>
              <a:gd name="connsiteX3" fmla="*/ 9518073 w 9518073"/>
              <a:gd name="connsiteY3" fmla="*/ 420840 h 2524991"/>
              <a:gd name="connsiteX4" fmla="*/ 9518073 w 9518073"/>
              <a:gd name="connsiteY4" fmla="*/ 2104151 h 2524991"/>
              <a:gd name="connsiteX5" fmla="*/ 9097233 w 9518073"/>
              <a:gd name="connsiteY5" fmla="*/ 2524991 h 2524991"/>
              <a:gd name="connsiteX6" fmla="*/ 1885958 w 9518073"/>
              <a:gd name="connsiteY6" fmla="*/ 2524991 h 2524991"/>
              <a:gd name="connsiteX7" fmla="*/ 2691246 w 9518073"/>
              <a:gd name="connsiteY7" fmla="*/ 2041805 h 2524991"/>
              <a:gd name="connsiteX8" fmla="*/ 0 w 9518073"/>
              <a:gd name="connsiteY8" fmla="*/ 1428759 h 2524991"/>
              <a:gd name="connsiteX0" fmla="*/ 0 w 9518073"/>
              <a:gd name="connsiteY0" fmla="*/ 1428759 h 2888673"/>
              <a:gd name="connsiteX1" fmla="*/ 4930493 w 9518073"/>
              <a:gd name="connsiteY1" fmla="*/ 103910 h 2888673"/>
              <a:gd name="connsiteX2" fmla="*/ 9097233 w 9518073"/>
              <a:gd name="connsiteY2" fmla="*/ 0 h 2888673"/>
              <a:gd name="connsiteX3" fmla="*/ 9518073 w 9518073"/>
              <a:gd name="connsiteY3" fmla="*/ 420840 h 2888673"/>
              <a:gd name="connsiteX4" fmla="*/ 9518073 w 9518073"/>
              <a:gd name="connsiteY4" fmla="*/ 2104151 h 2888673"/>
              <a:gd name="connsiteX5" fmla="*/ 9097233 w 9518073"/>
              <a:gd name="connsiteY5" fmla="*/ 2524991 h 2888673"/>
              <a:gd name="connsiteX6" fmla="*/ 4722676 w 9518073"/>
              <a:gd name="connsiteY6" fmla="*/ 2888673 h 2888673"/>
              <a:gd name="connsiteX7" fmla="*/ 2691246 w 9518073"/>
              <a:gd name="connsiteY7" fmla="*/ 2041805 h 2888673"/>
              <a:gd name="connsiteX8" fmla="*/ 0 w 9518073"/>
              <a:gd name="connsiteY8" fmla="*/ 1428759 h 2888673"/>
              <a:gd name="connsiteX0" fmla="*/ 0 w 9518073"/>
              <a:gd name="connsiteY0" fmla="*/ 1428759 h 2888673"/>
              <a:gd name="connsiteX1" fmla="*/ 1802829 w 9518073"/>
              <a:gd name="connsiteY1" fmla="*/ 280555 h 2888673"/>
              <a:gd name="connsiteX2" fmla="*/ 9097233 w 9518073"/>
              <a:gd name="connsiteY2" fmla="*/ 0 h 2888673"/>
              <a:gd name="connsiteX3" fmla="*/ 9518073 w 9518073"/>
              <a:gd name="connsiteY3" fmla="*/ 420840 h 2888673"/>
              <a:gd name="connsiteX4" fmla="*/ 9518073 w 9518073"/>
              <a:gd name="connsiteY4" fmla="*/ 2104151 h 2888673"/>
              <a:gd name="connsiteX5" fmla="*/ 9097233 w 9518073"/>
              <a:gd name="connsiteY5" fmla="*/ 2524991 h 2888673"/>
              <a:gd name="connsiteX6" fmla="*/ 4722676 w 9518073"/>
              <a:gd name="connsiteY6" fmla="*/ 2888673 h 2888673"/>
              <a:gd name="connsiteX7" fmla="*/ 2691246 w 9518073"/>
              <a:gd name="connsiteY7" fmla="*/ 2041805 h 2888673"/>
              <a:gd name="connsiteX8" fmla="*/ 0 w 9518073"/>
              <a:gd name="connsiteY8" fmla="*/ 1428759 h 2888673"/>
              <a:gd name="connsiteX0" fmla="*/ 0 w 9518073"/>
              <a:gd name="connsiteY0" fmla="*/ 1148635 h 2608549"/>
              <a:gd name="connsiteX1" fmla="*/ 1802829 w 9518073"/>
              <a:gd name="connsiteY1" fmla="*/ 431 h 2608549"/>
              <a:gd name="connsiteX2" fmla="*/ 4930479 w 9518073"/>
              <a:gd name="connsiteY2" fmla="*/ 145903 h 2608549"/>
              <a:gd name="connsiteX3" fmla="*/ 9518073 w 9518073"/>
              <a:gd name="connsiteY3" fmla="*/ 140716 h 2608549"/>
              <a:gd name="connsiteX4" fmla="*/ 9518073 w 9518073"/>
              <a:gd name="connsiteY4" fmla="*/ 1824027 h 2608549"/>
              <a:gd name="connsiteX5" fmla="*/ 9097233 w 9518073"/>
              <a:gd name="connsiteY5" fmla="*/ 2244867 h 2608549"/>
              <a:gd name="connsiteX6" fmla="*/ 4722676 w 9518073"/>
              <a:gd name="connsiteY6" fmla="*/ 2608549 h 2608549"/>
              <a:gd name="connsiteX7" fmla="*/ 2691246 w 9518073"/>
              <a:gd name="connsiteY7" fmla="*/ 1761681 h 2608549"/>
              <a:gd name="connsiteX8" fmla="*/ 0 w 9518073"/>
              <a:gd name="connsiteY8" fmla="*/ 1148635 h 2608549"/>
              <a:gd name="connsiteX0" fmla="*/ 0 w 9518073"/>
              <a:gd name="connsiteY0" fmla="*/ 1109891 h 2569805"/>
              <a:gd name="connsiteX1" fmla="*/ 1335238 w 9518073"/>
              <a:gd name="connsiteY1" fmla="*/ 387715 h 2569805"/>
              <a:gd name="connsiteX2" fmla="*/ 4930479 w 9518073"/>
              <a:gd name="connsiteY2" fmla="*/ 107159 h 2569805"/>
              <a:gd name="connsiteX3" fmla="*/ 9518073 w 9518073"/>
              <a:gd name="connsiteY3" fmla="*/ 101972 h 2569805"/>
              <a:gd name="connsiteX4" fmla="*/ 9518073 w 9518073"/>
              <a:gd name="connsiteY4" fmla="*/ 1785283 h 2569805"/>
              <a:gd name="connsiteX5" fmla="*/ 9097233 w 9518073"/>
              <a:gd name="connsiteY5" fmla="*/ 2206123 h 2569805"/>
              <a:gd name="connsiteX6" fmla="*/ 4722676 w 9518073"/>
              <a:gd name="connsiteY6" fmla="*/ 2569805 h 2569805"/>
              <a:gd name="connsiteX7" fmla="*/ 2691246 w 9518073"/>
              <a:gd name="connsiteY7" fmla="*/ 1722937 h 2569805"/>
              <a:gd name="connsiteX8" fmla="*/ 0 w 9518073"/>
              <a:gd name="connsiteY8" fmla="*/ 1109891 h 2569805"/>
              <a:gd name="connsiteX0" fmla="*/ 0 w 9518073"/>
              <a:gd name="connsiteY0" fmla="*/ 1050327 h 2510241"/>
              <a:gd name="connsiteX1" fmla="*/ 1335238 w 9518073"/>
              <a:gd name="connsiteY1" fmla="*/ 328151 h 2510241"/>
              <a:gd name="connsiteX2" fmla="*/ 4286243 w 9518073"/>
              <a:gd name="connsiteY2" fmla="*/ 608704 h 2510241"/>
              <a:gd name="connsiteX3" fmla="*/ 9518073 w 9518073"/>
              <a:gd name="connsiteY3" fmla="*/ 42408 h 2510241"/>
              <a:gd name="connsiteX4" fmla="*/ 9518073 w 9518073"/>
              <a:gd name="connsiteY4" fmla="*/ 1725719 h 2510241"/>
              <a:gd name="connsiteX5" fmla="*/ 9097233 w 9518073"/>
              <a:gd name="connsiteY5" fmla="*/ 2146559 h 2510241"/>
              <a:gd name="connsiteX6" fmla="*/ 4722676 w 9518073"/>
              <a:gd name="connsiteY6" fmla="*/ 2510241 h 2510241"/>
              <a:gd name="connsiteX7" fmla="*/ 2691246 w 9518073"/>
              <a:gd name="connsiteY7" fmla="*/ 1663373 h 2510241"/>
              <a:gd name="connsiteX8" fmla="*/ 0 w 9518073"/>
              <a:gd name="connsiteY8" fmla="*/ 1050327 h 2510241"/>
              <a:gd name="connsiteX0" fmla="*/ 0 w 9518073"/>
              <a:gd name="connsiteY0" fmla="*/ 1964541 h 3424455"/>
              <a:gd name="connsiteX1" fmla="*/ 1335238 w 9518073"/>
              <a:gd name="connsiteY1" fmla="*/ 1242365 h 3424455"/>
              <a:gd name="connsiteX2" fmla="*/ 4286243 w 9518073"/>
              <a:gd name="connsiteY2" fmla="*/ 1522918 h 3424455"/>
              <a:gd name="connsiteX3" fmla="*/ 6203373 w 9518073"/>
              <a:gd name="connsiteY3" fmla="*/ 21440 h 3424455"/>
              <a:gd name="connsiteX4" fmla="*/ 9518073 w 9518073"/>
              <a:gd name="connsiteY4" fmla="*/ 2639933 h 3424455"/>
              <a:gd name="connsiteX5" fmla="*/ 9097233 w 9518073"/>
              <a:gd name="connsiteY5" fmla="*/ 3060773 h 3424455"/>
              <a:gd name="connsiteX6" fmla="*/ 4722676 w 9518073"/>
              <a:gd name="connsiteY6" fmla="*/ 3424455 h 3424455"/>
              <a:gd name="connsiteX7" fmla="*/ 2691246 w 9518073"/>
              <a:gd name="connsiteY7" fmla="*/ 2577587 h 3424455"/>
              <a:gd name="connsiteX8" fmla="*/ 0 w 9518073"/>
              <a:gd name="connsiteY8" fmla="*/ 1964541 h 3424455"/>
              <a:gd name="connsiteX0" fmla="*/ 0 w 9122088"/>
              <a:gd name="connsiteY0" fmla="*/ 1964541 h 3424455"/>
              <a:gd name="connsiteX1" fmla="*/ 1335238 w 9122088"/>
              <a:gd name="connsiteY1" fmla="*/ 1242365 h 3424455"/>
              <a:gd name="connsiteX2" fmla="*/ 4286243 w 9122088"/>
              <a:gd name="connsiteY2" fmla="*/ 1522918 h 3424455"/>
              <a:gd name="connsiteX3" fmla="*/ 6203373 w 9122088"/>
              <a:gd name="connsiteY3" fmla="*/ 21440 h 3424455"/>
              <a:gd name="connsiteX4" fmla="*/ 7855528 w 9122088"/>
              <a:gd name="connsiteY4" fmla="*/ 572142 h 3424455"/>
              <a:gd name="connsiteX5" fmla="*/ 9097233 w 9122088"/>
              <a:gd name="connsiteY5" fmla="*/ 3060773 h 3424455"/>
              <a:gd name="connsiteX6" fmla="*/ 4722676 w 9122088"/>
              <a:gd name="connsiteY6" fmla="*/ 3424455 h 3424455"/>
              <a:gd name="connsiteX7" fmla="*/ 2691246 w 9122088"/>
              <a:gd name="connsiteY7" fmla="*/ 2577587 h 3424455"/>
              <a:gd name="connsiteX8" fmla="*/ 0 w 9122088"/>
              <a:gd name="connsiteY8" fmla="*/ 1964541 h 3424455"/>
              <a:gd name="connsiteX0" fmla="*/ 0 w 9142557"/>
              <a:gd name="connsiteY0" fmla="*/ 1964541 h 3424455"/>
              <a:gd name="connsiteX1" fmla="*/ 1335238 w 9142557"/>
              <a:gd name="connsiteY1" fmla="*/ 1242365 h 3424455"/>
              <a:gd name="connsiteX2" fmla="*/ 4286243 w 9142557"/>
              <a:gd name="connsiteY2" fmla="*/ 1522918 h 3424455"/>
              <a:gd name="connsiteX3" fmla="*/ 6203373 w 9142557"/>
              <a:gd name="connsiteY3" fmla="*/ 21440 h 3424455"/>
              <a:gd name="connsiteX4" fmla="*/ 7855528 w 9142557"/>
              <a:gd name="connsiteY4" fmla="*/ 572142 h 3424455"/>
              <a:gd name="connsiteX5" fmla="*/ 9118015 w 9142557"/>
              <a:gd name="connsiteY5" fmla="*/ 2665918 h 3424455"/>
              <a:gd name="connsiteX6" fmla="*/ 4722676 w 9142557"/>
              <a:gd name="connsiteY6" fmla="*/ 3424455 h 3424455"/>
              <a:gd name="connsiteX7" fmla="*/ 2691246 w 9142557"/>
              <a:gd name="connsiteY7" fmla="*/ 2577587 h 3424455"/>
              <a:gd name="connsiteX8" fmla="*/ 0 w 9142557"/>
              <a:gd name="connsiteY8" fmla="*/ 1964541 h 3424455"/>
              <a:gd name="connsiteX0" fmla="*/ 0 w 9182952"/>
              <a:gd name="connsiteY0" fmla="*/ 1964541 h 3424455"/>
              <a:gd name="connsiteX1" fmla="*/ 1335238 w 9182952"/>
              <a:gd name="connsiteY1" fmla="*/ 1242365 h 3424455"/>
              <a:gd name="connsiteX2" fmla="*/ 4286243 w 9182952"/>
              <a:gd name="connsiteY2" fmla="*/ 1522918 h 3424455"/>
              <a:gd name="connsiteX3" fmla="*/ 6203373 w 9182952"/>
              <a:gd name="connsiteY3" fmla="*/ 21440 h 3424455"/>
              <a:gd name="connsiteX4" fmla="*/ 8884228 w 9182952"/>
              <a:gd name="connsiteY4" fmla="*/ 322761 h 3424455"/>
              <a:gd name="connsiteX5" fmla="*/ 9118015 w 9182952"/>
              <a:gd name="connsiteY5" fmla="*/ 2665918 h 3424455"/>
              <a:gd name="connsiteX6" fmla="*/ 4722676 w 9182952"/>
              <a:gd name="connsiteY6" fmla="*/ 3424455 h 3424455"/>
              <a:gd name="connsiteX7" fmla="*/ 2691246 w 9182952"/>
              <a:gd name="connsiteY7" fmla="*/ 2577587 h 3424455"/>
              <a:gd name="connsiteX8" fmla="*/ 0 w 9182952"/>
              <a:gd name="connsiteY8" fmla="*/ 1964541 h 3424455"/>
              <a:gd name="connsiteX0" fmla="*/ 0 w 9182952"/>
              <a:gd name="connsiteY0" fmla="*/ 2386625 h 3846539"/>
              <a:gd name="connsiteX1" fmla="*/ 1335238 w 9182952"/>
              <a:gd name="connsiteY1" fmla="*/ 1664449 h 3846539"/>
              <a:gd name="connsiteX2" fmla="*/ 4286243 w 9182952"/>
              <a:gd name="connsiteY2" fmla="*/ 1945002 h 3846539"/>
              <a:gd name="connsiteX3" fmla="*/ 6151418 w 9182952"/>
              <a:gd name="connsiteY3" fmla="*/ 17497 h 3846539"/>
              <a:gd name="connsiteX4" fmla="*/ 8884228 w 9182952"/>
              <a:gd name="connsiteY4" fmla="*/ 744845 h 3846539"/>
              <a:gd name="connsiteX5" fmla="*/ 9118015 w 9182952"/>
              <a:gd name="connsiteY5" fmla="*/ 3088002 h 3846539"/>
              <a:gd name="connsiteX6" fmla="*/ 4722676 w 9182952"/>
              <a:gd name="connsiteY6" fmla="*/ 3846539 h 3846539"/>
              <a:gd name="connsiteX7" fmla="*/ 2691246 w 9182952"/>
              <a:gd name="connsiteY7" fmla="*/ 2999671 h 3846539"/>
              <a:gd name="connsiteX8" fmla="*/ 0 w 9182952"/>
              <a:gd name="connsiteY8" fmla="*/ 2386625 h 3846539"/>
              <a:gd name="connsiteX0" fmla="*/ 0 w 9182952"/>
              <a:gd name="connsiteY0" fmla="*/ 2388935 h 3848849"/>
              <a:gd name="connsiteX1" fmla="*/ 1335238 w 9182952"/>
              <a:gd name="connsiteY1" fmla="*/ 1666759 h 3848849"/>
              <a:gd name="connsiteX2" fmla="*/ 4151161 w 9182952"/>
              <a:gd name="connsiteY2" fmla="*/ 1677148 h 3848849"/>
              <a:gd name="connsiteX3" fmla="*/ 6151418 w 9182952"/>
              <a:gd name="connsiteY3" fmla="*/ 19807 h 3848849"/>
              <a:gd name="connsiteX4" fmla="*/ 8884228 w 9182952"/>
              <a:gd name="connsiteY4" fmla="*/ 747155 h 3848849"/>
              <a:gd name="connsiteX5" fmla="*/ 9118015 w 9182952"/>
              <a:gd name="connsiteY5" fmla="*/ 3090312 h 3848849"/>
              <a:gd name="connsiteX6" fmla="*/ 4722676 w 9182952"/>
              <a:gd name="connsiteY6" fmla="*/ 3848849 h 3848849"/>
              <a:gd name="connsiteX7" fmla="*/ 2691246 w 9182952"/>
              <a:gd name="connsiteY7" fmla="*/ 3001981 h 3848849"/>
              <a:gd name="connsiteX8" fmla="*/ 0 w 9182952"/>
              <a:gd name="connsiteY8" fmla="*/ 2388935 h 3848849"/>
              <a:gd name="connsiteX0" fmla="*/ 0 w 9182952"/>
              <a:gd name="connsiteY0" fmla="*/ 2388935 h 3963149"/>
              <a:gd name="connsiteX1" fmla="*/ 1335238 w 9182952"/>
              <a:gd name="connsiteY1" fmla="*/ 1666759 h 3963149"/>
              <a:gd name="connsiteX2" fmla="*/ 4151161 w 9182952"/>
              <a:gd name="connsiteY2" fmla="*/ 1677148 h 3963149"/>
              <a:gd name="connsiteX3" fmla="*/ 6151418 w 9182952"/>
              <a:gd name="connsiteY3" fmla="*/ 19807 h 3963149"/>
              <a:gd name="connsiteX4" fmla="*/ 8884228 w 9182952"/>
              <a:gd name="connsiteY4" fmla="*/ 747155 h 3963149"/>
              <a:gd name="connsiteX5" fmla="*/ 9118015 w 9182952"/>
              <a:gd name="connsiteY5" fmla="*/ 3090312 h 3963149"/>
              <a:gd name="connsiteX6" fmla="*/ 5533167 w 9182952"/>
              <a:gd name="connsiteY6" fmla="*/ 3963149 h 3963149"/>
              <a:gd name="connsiteX7" fmla="*/ 2691246 w 9182952"/>
              <a:gd name="connsiteY7" fmla="*/ 3001981 h 3963149"/>
              <a:gd name="connsiteX8" fmla="*/ 0 w 9182952"/>
              <a:gd name="connsiteY8" fmla="*/ 2388935 h 3963149"/>
              <a:gd name="connsiteX0" fmla="*/ 0 w 9182952"/>
              <a:gd name="connsiteY0" fmla="*/ 2388935 h 3963149"/>
              <a:gd name="connsiteX1" fmla="*/ 1335238 w 9182952"/>
              <a:gd name="connsiteY1" fmla="*/ 1666759 h 3963149"/>
              <a:gd name="connsiteX2" fmla="*/ 4151161 w 9182952"/>
              <a:gd name="connsiteY2" fmla="*/ 1677148 h 3963149"/>
              <a:gd name="connsiteX3" fmla="*/ 6151418 w 9182952"/>
              <a:gd name="connsiteY3" fmla="*/ 19807 h 3963149"/>
              <a:gd name="connsiteX4" fmla="*/ 8884228 w 9182952"/>
              <a:gd name="connsiteY4" fmla="*/ 747155 h 3963149"/>
              <a:gd name="connsiteX5" fmla="*/ 9118015 w 9182952"/>
              <a:gd name="connsiteY5" fmla="*/ 3090312 h 3963149"/>
              <a:gd name="connsiteX6" fmla="*/ 5533167 w 9182952"/>
              <a:gd name="connsiteY6" fmla="*/ 3963149 h 3963149"/>
              <a:gd name="connsiteX7" fmla="*/ 2961410 w 9182952"/>
              <a:gd name="connsiteY7" fmla="*/ 3334490 h 3963149"/>
              <a:gd name="connsiteX8" fmla="*/ 0 w 9182952"/>
              <a:gd name="connsiteY8" fmla="*/ 2388935 h 3963149"/>
              <a:gd name="connsiteX0" fmla="*/ 0 w 9182952"/>
              <a:gd name="connsiteY0" fmla="*/ 2388935 h 3963149"/>
              <a:gd name="connsiteX1" fmla="*/ 1335238 w 9182952"/>
              <a:gd name="connsiteY1" fmla="*/ 1666759 h 3963149"/>
              <a:gd name="connsiteX2" fmla="*/ 4151161 w 9182952"/>
              <a:gd name="connsiteY2" fmla="*/ 1677148 h 3963149"/>
              <a:gd name="connsiteX3" fmla="*/ 6151418 w 9182952"/>
              <a:gd name="connsiteY3" fmla="*/ 19807 h 3963149"/>
              <a:gd name="connsiteX4" fmla="*/ 8884228 w 9182952"/>
              <a:gd name="connsiteY4" fmla="*/ 747155 h 3963149"/>
              <a:gd name="connsiteX5" fmla="*/ 9118015 w 9182952"/>
              <a:gd name="connsiteY5" fmla="*/ 3090312 h 3963149"/>
              <a:gd name="connsiteX6" fmla="*/ 5533167 w 9182952"/>
              <a:gd name="connsiteY6" fmla="*/ 3963149 h 3963149"/>
              <a:gd name="connsiteX7" fmla="*/ 2961410 w 9182952"/>
              <a:gd name="connsiteY7" fmla="*/ 3334490 h 3963149"/>
              <a:gd name="connsiteX8" fmla="*/ 0 w 9182952"/>
              <a:gd name="connsiteY8" fmla="*/ 2388935 h 3963149"/>
              <a:gd name="connsiteX0" fmla="*/ 0 w 9182952"/>
              <a:gd name="connsiteY0" fmla="*/ 2388935 h 3963149"/>
              <a:gd name="connsiteX1" fmla="*/ 1335238 w 9182952"/>
              <a:gd name="connsiteY1" fmla="*/ 1666759 h 3963149"/>
              <a:gd name="connsiteX2" fmla="*/ 4151161 w 9182952"/>
              <a:gd name="connsiteY2" fmla="*/ 1677148 h 3963149"/>
              <a:gd name="connsiteX3" fmla="*/ 6151418 w 9182952"/>
              <a:gd name="connsiteY3" fmla="*/ 19807 h 3963149"/>
              <a:gd name="connsiteX4" fmla="*/ 8884228 w 9182952"/>
              <a:gd name="connsiteY4" fmla="*/ 747155 h 3963149"/>
              <a:gd name="connsiteX5" fmla="*/ 9118015 w 9182952"/>
              <a:gd name="connsiteY5" fmla="*/ 3090312 h 3963149"/>
              <a:gd name="connsiteX6" fmla="*/ 5533167 w 9182952"/>
              <a:gd name="connsiteY6" fmla="*/ 3963149 h 3963149"/>
              <a:gd name="connsiteX7" fmla="*/ 2961410 w 9182952"/>
              <a:gd name="connsiteY7" fmla="*/ 3334490 h 3963149"/>
              <a:gd name="connsiteX8" fmla="*/ 0 w 9182952"/>
              <a:gd name="connsiteY8" fmla="*/ 2388935 h 3963149"/>
              <a:gd name="connsiteX0" fmla="*/ 0 w 9182952"/>
              <a:gd name="connsiteY0" fmla="*/ 2388935 h 4014495"/>
              <a:gd name="connsiteX1" fmla="*/ 1335238 w 9182952"/>
              <a:gd name="connsiteY1" fmla="*/ 1666759 h 4014495"/>
              <a:gd name="connsiteX2" fmla="*/ 4151161 w 9182952"/>
              <a:gd name="connsiteY2" fmla="*/ 1677148 h 4014495"/>
              <a:gd name="connsiteX3" fmla="*/ 6151418 w 9182952"/>
              <a:gd name="connsiteY3" fmla="*/ 19807 h 4014495"/>
              <a:gd name="connsiteX4" fmla="*/ 8884228 w 9182952"/>
              <a:gd name="connsiteY4" fmla="*/ 747155 h 4014495"/>
              <a:gd name="connsiteX5" fmla="*/ 9118015 w 9182952"/>
              <a:gd name="connsiteY5" fmla="*/ 3090312 h 4014495"/>
              <a:gd name="connsiteX6" fmla="*/ 5533167 w 9182952"/>
              <a:gd name="connsiteY6" fmla="*/ 3963149 h 4014495"/>
              <a:gd name="connsiteX7" fmla="*/ 2961410 w 9182952"/>
              <a:gd name="connsiteY7" fmla="*/ 3334490 h 4014495"/>
              <a:gd name="connsiteX8" fmla="*/ 0 w 9182952"/>
              <a:gd name="connsiteY8" fmla="*/ 2388935 h 4014495"/>
              <a:gd name="connsiteX0" fmla="*/ 0 w 9182952"/>
              <a:gd name="connsiteY0" fmla="*/ 2388935 h 4031560"/>
              <a:gd name="connsiteX1" fmla="*/ 1335238 w 9182952"/>
              <a:gd name="connsiteY1" fmla="*/ 1666759 h 4031560"/>
              <a:gd name="connsiteX2" fmla="*/ 4151161 w 9182952"/>
              <a:gd name="connsiteY2" fmla="*/ 1677148 h 4031560"/>
              <a:gd name="connsiteX3" fmla="*/ 6151418 w 9182952"/>
              <a:gd name="connsiteY3" fmla="*/ 19807 h 4031560"/>
              <a:gd name="connsiteX4" fmla="*/ 8884228 w 9182952"/>
              <a:gd name="connsiteY4" fmla="*/ 747155 h 4031560"/>
              <a:gd name="connsiteX5" fmla="*/ 9118015 w 9182952"/>
              <a:gd name="connsiteY5" fmla="*/ 3090312 h 4031560"/>
              <a:gd name="connsiteX6" fmla="*/ 5533167 w 9182952"/>
              <a:gd name="connsiteY6" fmla="*/ 3963149 h 4031560"/>
              <a:gd name="connsiteX7" fmla="*/ 2961410 w 9182952"/>
              <a:gd name="connsiteY7" fmla="*/ 3334490 h 4031560"/>
              <a:gd name="connsiteX8" fmla="*/ 0 w 9182952"/>
              <a:gd name="connsiteY8" fmla="*/ 2388935 h 4031560"/>
              <a:gd name="connsiteX0" fmla="*/ 0 w 9182952"/>
              <a:gd name="connsiteY0" fmla="*/ 2388935 h 4014495"/>
              <a:gd name="connsiteX1" fmla="*/ 1335238 w 9182952"/>
              <a:gd name="connsiteY1" fmla="*/ 1666759 h 4014495"/>
              <a:gd name="connsiteX2" fmla="*/ 4151161 w 9182952"/>
              <a:gd name="connsiteY2" fmla="*/ 1677148 h 4014495"/>
              <a:gd name="connsiteX3" fmla="*/ 6151418 w 9182952"/>
              <a:gd name="connsiteY3" fmla="*/ 19807 h 4014495"/>
              <a:gd name="connsiteX4" fmla="*/ 8884228 w 9182952"/>
              <a:gd name="connsiteY4" fmla="*/ 747155 h 4014495"/>
              <a:gd name="connsiteX5" fmla="*/ 9118015 w 9182952"/>
              <a:gd name="connsiteY5" fmla="*/ 3090312 h 4014495"/>
              <a:gd name="connsiteX6" fmla="*/ 5533167 w 9182952"/>
              <a:gd name="connsiteY6" fmla="*/ 3963149 h 4014495"/>
              <a:gd name="connsiteX7" fmla="*/ 2961410 w 9182952"/>
              <a:gd name="connsiteY7" fmla="*/ 3334490 h 4014495"/>
              <a:gd name="connsiteX8" fmla="*/ 0 w 9182952"/>
              <a:gd name="connsiteY8" fmla="*/ 2388935 h 4014495"/>
              <a:gd name="connsiteX0" fmla="*/ 0 w 9182952"/>
              <a:gd name="connsiteY0" fmla="*/ 2388935 h 4014495"/>
              <a:gd name="connsiteX1" fmla="*/ 1335238 w 9182952"/>
              <a:gd name="connsiteY1" fmla="*/ 1666759 h 4014495"/>
              <a:gd name="connsiteX2" fmla="*/ 4151161 w 9182952"/>
              <a:gd name="connsiteY2" fmla="*/ 1677148 h 4014495"/>
              <a:gd name="connsiteX3" fmla="*/ 6151418 w 9182952"/>
              <a:gd name="connsiteY3" fmla="*/ 19807 h 4014495"/>
              <a:gd name="connsiteX4" fmla="*/ 8884228 w 9182952"/>
              <a:gd name="connsiteY4" fmla="*/ 747155 h 4014495"/>
              <a:gd name="connsiteX5" fmla="*/ 9118015 w 9182952"/>
              <a:gd name="connsiteY5" fmla="*/ 3090312 h 4014495"/>
              <a:gd name="connsiteX6" fmla="*/ 5533167 w 9182952"/>
              <a:gd name="connsiteY6" fmla="*/ 3963149 h 4014495"/>
              <a:gd name="connsiteX7" fmla="*/ 2961410 w 9182952"/>
              <a:gd name="connsiteY7" fmla="*/ 3334490 h 4014495"/>
              <a:gd name="connsiteX8" fmla="*/ 0 w 9182952"/>
              <a:gd name="connsiteY8" fmla="*/ 2388935 h 4014495"/>
              <a:gd name="connsiteX0" fmla="*/ 0 w 9182952"/>
              <a:gd name="connsiteY0" fmla="*/ 2388935 h 4014495"/>
              <a:gd name="connsiteX1" fmla="*/ 1335238 w 9182952"/>
              <a:gd name="connsiteY1" fmla="*/ 1666759 h 4014495"/>
              <a:gd name="connsiteX2" fmla="*/ 4151161 w 9182952"/>
              <a:gd name="connsiteY2" fmla="*/ 1677148 h 4014495"/>
              <a:gd name="connsiteX3" fmla="*/ 6151418 w 9182952"/>
              <a:gd name="connsiteY3" fmla="*/ 19807 h 4014495"/>
              <a:gd name="connsiteX4" fmla="*/ 8884228 w 9182952"/>
              <a:gd name="connsiteY4" fmla="*/ 747155 h 4014495"/>
              <a:gd name="connsiteX5" fmla="*/ 9118015 w 9182952"/>
              <a:gd name="connsiteY5" fmla="*/ 3090312 h 4014495"/>
              <a:gd name="connsiteX6" fmla="*/ 5533167 w 9182952"/>
              <a:gd name="connsiteY6" fmla="*/ 3963149 h 4014495"/>
              <a:gd name="connsiteX7" fmla="*/ 2961410 w 9182952"/>
              <a:gd name="connsiteY7" fmla="*/ 3334490 h 4014495"/>
              <a:gd name="connsiteX8" fmla="*/ 0 w 9182952"/>
              <a:gd name="connsiteY8" fmla="*/ 2388935 h 4014495"/>
              <a:gd name="connsiteX0" fmla="*/ 0 w 9182952"/>
              <a:gd name="connsiteY0" fmla="*/ 2388935 h 4014495"/>
              <a:gd name="connsiteX1" fmla="*/ 1335238 w 9182952"/>
              <a:gd name="connsiteY1" fmla="*/ 1666759 h 4014495"/>
              <a:gd name="connsiteX2" fmla="*/ 4151161 w 9182952"/>
              <a:gd name="connsiteY2" fmla="*/ 1677148 h 4014495"/>
              <a:gd name="connsiteX3" fmla="*/ 6151418 w 9182952"/>
              <a:gd name="connsiteY3" fmla="*/ 19807 h 4014495"/>
              <a:gd name="connsiteX4" fmla="*/ 8884228 w 9182952"/>
              <a:gd name="connsiteY4" fmla="*/ 747155 h 4014495"/>
              <a:gd name="connsiteX5" fmla="*/ 9118015 w 9182952"/>
              <a:gd name="connsiteY5" fmla="*/ 3090312 h 4014495"/>
              <a:gd name="connsiteX6" fmla="*/ 5533167 w 9182952"/>
              <a:gd name="connsiteY6" fmla="*/ 3963149 h 4014495"/>
              <a:gd name="connsiteX7" fmla="*/ 2961410 w 9182952"/>
              <a:gd name="connsiteY7" fmla="*/ 3334490 h 4014495"/>
              <a:gd name="connsiteX8" fmla="*/ 0 w 9182952"/>
              <a:gd name="connsiteY8" fmla="*/ 2388935 h 4014495"/>
              <a:gd name="connsiteX0" fmla="*/ 0 w 9182952"/>
              <a:gd name="connsiteY0" fmla="*/ 2386864 h 4012424"/>
              <a:gd name="connsiteX1" fmla="*/ 1335238 w 9182952"/>
              <a:gd name="connsiteY1" fmla="*/ 1664688 h 4012424"/>
              <a:gd name="connsiteX2" fmla="*/ 4255070 w 9182952"/>
              <a:gd name="connsiteY2" fmla="*/ 1914068 h 4012424"/>
              <a:gd name="connsiteX3" fmla="*/ 6151418 w 9182952"/>
              <a:gd name="connsiteY3" fmla="*/ 17736 h 4012424"/>
              <a:gd name="connsiteX4" fmla="*/ 8884228 w 9182952"/>
              <a:gd name="connsiteY4" fmla="*/ 745084 h 4012424"/>
              <a:gd name="connsiteX5" fmla="*/ 9118015 w 9182952"/>
              <a:gd name="connsiteY5" fmla="*/ 3088241 h 4012424"/>
              <a:gd name="connsiteX6" fmla="*/ 5533167 w 9182952"/>
              <a:gd name="connsiteY6" fmla="*/ 3961078 h 4012424"/>
              <a:gd name="connsiteX7" fmla="*/ 2961410 w 9182952"/>
              <a:gd name="connsiteY7" fmla="*/ 3332419 h 4012424"/>
              <a:gd name="connsiteX8" fmla="*/ 0 w 9182952"/>
              <a:gd name="connsiteY8" fmla="*/ 2386864 h 4012424"/>
              <a:gd name="connsiteX0" fmla="*/ 0 w 9182952"/>
              <a:gd name="connsiteY0" fmla="*/ 2369128 h 3994688"/>
              <a:gd name="connsiteX1" fmla="*/ 1335238 w 9182952"/>
              <a:gd name="connsiteY1" fmla="*/ 1646952 h 3994688"/>
              <a:gd name="connsiteX2" fmla="*/ 4255070 w 9182952"/>
              <a:gd name="connsiteY2" fmla="*/ 1896332 h 3994688"/>
              <a:gd name="connsiteX3" fmla="*/ 6151418 w 9182952"/>
              <a:gd name="connsiteY3" fmla="*/ 0 h 3994688"/>
              <a:gd name="connsiteX4" fmla="*/ 8884228 w 9182952"/>
              <a:gd name="connsiteY4" fmla="*/ 727348 h 3994688"/>
              <a:gd name="connsiteX5" fmla="*/ 9118015 w 9182952"/>
              <a:gd name="connsiteY5" fmla="*/ 3070505 h 3994688"/>
              <a:gd name="connsiteX6" fmla="*/ 5533167 w 9182952"/>
              <a:gd name="connsiteY6" fmla="*/ 3943342 h 3994688"/>
              <a:gd name="connsiteX7" fmla="*/ 2961410 w 9182952"/>
              <a:gd name="connsiteY7" fmla="*/ 3314683 h 3994688"/>
              <a:gd name="connsiteX8" fmla="*/ 0 w 9182952"/>
              <a:gd name="connsiteY8" fmla="*/ 2369128 h 3994688"/>
              <a:gd name="connsiteX0" fmla="*/ 0 w 9182952"/>
              <a:gd name="connsiteY0" fmla="*/ 2130137 h 3755697"/>
              <a:gd name="connsiteX1" fmla="*/ 1335238 w 9182952"/>
              <a:gd name="connsiteY1" fmla="*/ 1407961 h 3755697"/>
              <a:gd name="connsiteX2" fmla="*/ 4255070 w 9182952"/>
              <a:gd name="connsiteY2" fmla="*/ 1657341 h 3755697"/>
              <a:gd name="connsiteX3" fmla="*/ 6307282 w 9182952"/>
              <a:gd name="connsiteY3" fmla="*/ 0 h 3755697"/>
              <a:gd name="connsiteX4" fmla="*/ 8884228 w 9182952"/>
              <a:gd name="connsiteY4" fmla="*/ 488357 h 3755697"/>
              <a:gd name="connsiteX5" fmla="*/ 9118015 w 9182952"/>
              <a:gd name="connsiteY5" fmla="*/ 2831514 h 3755697"/>
              <a:gd name="connsiteX6" fmla="*/ 5533167 w 9182952"/>
              <a:gd name="connsiteY6" fmla="*/ 3704351 h 3755697"/>
              <a:gd name="connsiteX7" fmla="*/ 2961410 w 9182952"/>
              <a:gd name="connsiteY7" fmla="*/ 3075692 h 3755697"/>
              <a:gd name="connsiteX8" fmla="*/ 0 w 9182952"/>
              <a:gd name="connsiteY8" fmla="*/ 2130137 h 3755697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55070 w 9182952"/>
              <a:gd name="connsiteY2" fmla="*/ 1864238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55070 w 9182952"/>
              <a:gd name="connsiteY2" fmla="*/ 1864238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3662788 w 9182952"/>
              <a:gd name="connsiteY2" fmla="*/ 1697983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3662788 w 9182952"/>
              <a:gd name="connsiteY2" fmla="*/ 1697983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3922561 w 9182952"/>
              <a:gd name="connsiteY2" fmla="*/ 198892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3922561 w 9182952"/>
              <a:gd name="connsiteY2" fmla="*/ 198892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3922561 w 9182952"/>
              <a:gd name="connsiteY2" fmla="*/ 198892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265461 w 9182952"/>
              <a:gd name="connsiteY2" fmla="*/ 1978539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036861 w 9182952"/>
              <a:gd name="connsiteY2" fmla="*/ 1417430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337034 h 3962594"/>
              <a:gd name="connsiteX1" fmla="*/ 1335238 w 9182952"/>
              <a:gd name="connsiteY1" fmla="*/ 1614858 h 3962594"/>
              <a:gd name="connsiteX2" fmla="*/ 4036861 w 9182952"/>
              <a:gd name="connsiteY2" fmla="*/ 1417430 h 3962594"/>
              <a:gd name="connsiteX3" fmla="*/ 6307282 w 9182952"/>
              <a:gd name="connsiteY3" fmla="*/ 206897 h 3962594"/>
              <a:gd name="connsiteX4" fmla="*/ 8884228 w 9182952"/>
              <a:gd name="connsiteY4" fmla="*/ 695254 h 3962594"/>
              <a:gd name="connsiteX5" fmla="*/ 9118015 w 9182952"/>
              <a:gd name="connsiteY5" fmla="*/ 3038411 h 3962594"/>
              <a:gd name="connsiteX6" fmla="*/ 5533167 w 9182952"/>
              <a:gd name="connsiteY6" fmla="*/ 3911248 h 3962594"/>
              <a:gd name="connsiteX7" fmla="*/ 2961410 w 9182952"/>
              <a:gd name="connsiteY7" fmla="*/ 3282589 h 3962594"/>
              <a:gd name="connsiteX8" fmla="*/ 0 w 9182952"/>
              <a:gd name="connsiteY8" fmla="*/ 2337034 h 3962594"/>
              <a:gd name="connsiteX0" fmla="*/ 0 w 9182952"/>
              <a:gd name="connsiteY0" fmla="*/ 2629878 h 4255438"/>
              <a:gd name="connsiteX1" fmla="*/ 1335238 w 9182952"/>
              <a:gd name="connsiteY1" fmla="*/ 1907702 h 4255438"/>
              <a:gd name="connsiteX2" fmla="*/ 4036861 w 9182952"/>
              <a:gd name="connsiteY2" fmla="*/ 1710274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335238 w 9182952"/>
              <a:gd name="connsiteY1" fmla="*/ 1907702 h 4255438"/>
              <a:gd name="connsiteX2" fmla="*/ 4036861 w 9182952"/>
              <a:gd name="connsiteY2" fmla="*/ 1710274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335238 w 9182952"/>
              <a:gd name="connsiteY1" fmla="*/ 1907702 h 4255438"/>
              <a:gd name="connsiteX2" fmla="*/ 4036861 w 9182952"/>
              <a:gd name="connsiteY2" fmla="*/ 1710274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335238 w 9182952"/>
              <a:gd name="connsiteY1" fmla="*/ 1907702 h 4255438"/>
              <a:gd name="connsiteX2" fmla="*/ 3506924 w 9182952"/>
              <a:gd name="connsiteY2" fmla="*/ 1554410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335238 w 9182952"/>
              <a:gd name="connsiteY1" fmla="*/ 1907702 h 4255438"/>
              <a:gd name="connsiteX2" fmla="*/ 3506924 w 9182952"/>
              <a:gd name="connsiteY2" fmla="*/ 1554410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335238 w 9182952"/>
              <a:gd name="connsiteY1" fmla="*/ 1907702 h 4255438"/>
              <a:gd name="connsiteX2" fmla="*/ 3517314 w 9182952"/>
              <a:gd name="connsiteY2" fmla="*/ 1367373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532665 w 9182952"/>
              <a:gd name="connsiteY1" fmla="*/ 2094738 h 4255438"/>
              <a:gd name="connsiteX2" fmla="*/ 3517314 w 9182952"/>
              <a:gd name="connsiteY2" fmla="*/ 1367373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532665 w 9182952"/>
              <a:gd name="connsiteY1" fmla="*/ 2094738 h 4255438"/>
              <a:gd name="connsiteX2" fmla="*/ 3517314 w 9182952"/>
              <a:gd name="connsiteY2" fmla="*/ 1367373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532665 w 9182952"/>
              <a:gd name="connsiteY1" fmla="*/ 2094738 h 4255438"/>
              <a:gd name="connsiteX2" fmla="*/ 3517314 w 9182952"/>
              <a:gd name="connsiteY2" fmla="*/ 1367373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532665 w 9182952"/>
              <a:gd name="connsiteY1" fmla="*/ 2094738 h 4255438"/>
              <a:gd name="connsiteX2" fmla="*/ 3517314 w 9182952"/>
              <a:gd name="connsiteY2" fmla="*/ 1367373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182952"/>
              <a:gd name="connsiteY0" fmla="*/ 2629878 h 4255438"/>
              <a:gd name="connsiteX1" fmla="*/ 1532665 w 9182952"/>
              <a:gd name="connsiteY1" fmla="*/ 2094738 h 4255438"/>
              <a:gd name="connsiteX2" fmla="*/ 3517314 w 9182952"/>
              <a:gd name="connsiteY2" fmla="*/ 1367373 h 4255438"/>
              <a:gd name="connsiteX3" fmla="*/ 6234546 w 9182952"/>
              <a:gd name="connsiteY3" fmla="*/ 167232 h 4255438"/>
              <a:gd name="connsiteX4" fmla="*/ 8884228 w 9182952"/>
              <a:gd name="connsiteY4" fmla="*/ 988098 h 4255438"/>
              <a:gd name="connsiteX5" fmla="*/ 9118015 w 9182952"/>
              <a:gd name="connsiteY5" fmla="*/ 3331255 h 4255438"/>
              <a:gd name="connsiteX6" fmla="*/ 5533167 w 9182952"/>
              <a:gd name="connsiteY6" fmla="*/ 4204092 h 4255438"/>
              <a:gd name="connsiteX7" fmla="*/ 2961410 w 9182952"/>
              <a:gd name="connsiteY7" fmla="*/ 3575433 h 4255438"/>
              <a:gd name="connsiteX8" fmla="*/ 0 w 9182952"/>
              <a:gd name="connsiteY8" fmla="*/ 2629878 h 4255438"/>
              <a:gd name="connsiteX0" fmla="*/ 0 w 9255004"/>
              <a:gd name="connsiteY0" fmla="*/ 3083339 h 4708899"/>
              <a:gd name="connsiteX1" fmla="*/ 1532665 w 9255004"/>
              <a:gd name="connsiteY1" fmla="*/ 2548199 h 4708899"/>
              <a:gd name="connsiteX2" fmla="*/ 3517314 w 9255004"/>
              <a:gd name="connsiteY2" fmla="*/ 1820834 h 4708899"/>
              <a:gd name="connsiteX3" fmla="*/ 6234546 w 9255004"/>
              <a:gd name="connsiteY3" fmla="*/ 620693 h 4708899"/>
              <a:gd name="connsiteX4" fmla="*/ 9216737 w 9255004"/>
              <a:gd name="connsiteY4" fmla="*/ 69959 h 4708899"/>
              <a:gd name="connsiteX5" fmla="*/ 9118015 w 9255004"/>
              <a:gd name="connsiteY5" fmla="*/ 3784716 h 4708899"/>
              <a:gd name="connsiteX6" fmla="*/ 5533167 w 9255004"/>
              <a:gd name="connsiteY6" fmla="*/ 4657553 h 4708899"/>
              <a:gd name="connsiteX7" fmla="*/ 2961410 w 9255004"/>
              <a:gd name="connsiteY7" fmla="*/ 4028894 h 4708899"/>
              <a:gd name="connsiteX8" fmla="*/ 0 w 9255004"/>
              <a:gd name="connsiteY8" fmla="*/ 3083339 h 4708899"/>
              <a:gd name="connsiteX0" fmla="*/ 0 w 9255004"/>
              <a:gd name="connsiteY0" fmla="*/ 3083339 h 4766425"/>
              <a:gd name="connsiteX1" fmla="*/ 1532665 w 9255004"/>
              <a:gd name="connsiteY1" fmla="*/ 2548199 h 4766425"/>
              <a:gd name="connsiteX2" fmla="*/ 3517314 w 9255004"/>
              <a:gd name="connsiteY2" fmla="*/ 1820834 h 4766425"/>
              <a:gd name="connsiteX3" fmla="*/ 6234546 w 9255004"/>
              <a:gd name="connsiteY3" fmla="*/ 620693 h 4766425"/>
              <a:gd name="connsiteX4" fmla="*/ 9216737 w 9255004"/>
              <a:gd name="connsiteY4" fmla="*/ 69959 h 4766425"/>
              <a:gd name="connsiteX5" fmla="*/ 9118015 w 9255004"/>
              <a:gd name="connsiteY5" fmla="*/ 3784716 h 4766425"/>
              <a:gd name="connsiteX6" fmla="*/ 5605903 w 9255004"/>
              <a:gd name="connsiteY6" fmla="*/ 4719899 h 4766425"/>
              <a:gd name="connsiteX7" fmla="*/ 2961410 w 9255004"/>
              <a:gd name="connsiteY7" fmla="*/ 4028894 h 4766425"/>
              <a:gd name="connsiteX8" fmla="*/ 0 w 9255004"/>
              <a:gd name="connsiteY8" fmla="*/ 3083339 h 4766425"/>
              <a:gd name="connsiteX0" fmla="*/ 0 w 9415611"/>
              <a:gd name="connsiteY0" fmla="*/ 3083339 h 4766425"/>
              <a:gd name="connsiteX1" fmla="*/ 1532665 w 9415611"/>
              <a:gd name="connsiteY1" fmla="*/ 2548199 h 4766425"/>
              <a:gd name="connsiteX2" fmla="*/ 3517314 w 9415611"/>
              <a:gd name="connsiteY2" fmla="*/ 1820834 h 4766425"/>
              <a:gd name="connsiteX3" fmla="*/ 6234546 w 9415611"/>
              <a:gd name="connsiteY3" fmla="*/ 620693 h 4766425"/>
              <a:gd name="connsiteX4" fmla="*/ 9216737 w 9415611"/>
              <a:gd name="connsiteY4" fmla="*/ 69959 h 4766425"/>
              <a:gd name="connsiteX5" fmla="*/ 9336224 w 9415611"/>
              <a:gd name="connsiteY5" fmla="*/ 4605598 h 4766425"/>
              <a:gd name="connsiteX6" fmla="*/ 5605903 w 9415611"/>
              <a:gd name="connsiteY6" fmla="*/ 4719899 h 4766425"/>
              <a:gd name="connsiteX7" fmla="*/ 2961410 w 9415611"/>
              <a:gd name="connsiteY7" fmla="*/ 4028894 h 4766425"/>
              <a:gd name="connsiteX8" fmla="*/ 0 w 9415611"/>
              <a:gd name="connsiteY8" fmla="*/ 3083339 h 4766425"/>
              <a:gd name="connsiteX0" fmla="*/ 0 w 9415611"/>
              <a:gd name="connsiteY0" fmla="*/ 3083339 h 4766425"/>
              <a:gd name="connsiteX1" fmla="*/ 1532665 w 9415611"/>
              <a:gd name="connsiteY1" fmla="*/ 2548199 h 4766425"/>
              <a:gd name="connsiteX2" fmla="*/ 3517314 w 9415611"/>
              <a:gd name="connsiteY2" fmla="*/ 1820834 h 4766425"/>
              <a:gd name="connsiteX3" fmla="*/ 6234546 w 9415611"/>
              <a:gd name="connsiteY3" fmla="*/ 620693 h 4766425"/>
              <a:gd name="connsiteX4" fmla="*/ 9216737 w 9415611"/>
              <a:gd name="connsiteY4" fmla="*/ 69959 h 4766425"/>
              <a:gd name="connsiteX5" fmla="*/ 9336224 w 9415611"/>
              <a:gd name="connsiteY5" fmla="*/ 4605598 h 4766425"/>
              <a:gd name="connsiteX6" fmla="*/ 5605903 w 9415611"/>
              <a:gd name="connsiteY6" fmla="*/ 4719899 h 4766425"/>
              <a:gd name="connsiteX7" fmla="*/ 2961410 w 9415611"/>
              <a:gd name="connsiteY7" fmla="*/ 4028894 h 4766425"/>
              <a:gd name="connsiteX8" fmla="*/ 0 w 9415611"/>
              <a:gd name="connsiteY8" fmla="*/ 3083339 h 4766425"/>
              <a:gd name="connsiteX0" fmla="*/ 0 w 9415611"/>
              <a:gd name="connsiteY0" fmla="*/ 3083339 h 4766425"/>
              <a:gd name="connsiteX1" fmla="*/ 1532665 w 9415611"/>
              <a:gd name="connsiteY1" fmla="*/ 2548199 h 4766425"/>
              <a:gd name="connsiteX2" fmla="*/ 3517314 w 9415611"/>
              <a:gd name="connsiteY2" fmla="*/ 1820834 h 4766425"/>
              <a:gd name="connsiteX3" fmla="*/ 6234546 w 9415611"/>
              <a:gd name="connsiteY3" fmla="*/ 620693 h 4766425"/>
              <a:gd name="connsiteX4" fmla="*/ 9216737 w 9415611"/>
              <a:gd name="connsiteY4" fmla="*/ 69959 h 4766425"/>
              <a:gd name="connsiteX5" fmla="*/ 9336224 w 9415611"/>
              <a:gd name="connsiteY5" fmla="*/ 4605598 h 4766425"/>
              <a:gd name="connsiteX6" fmla="*/ 5605903 w 9415611"/>
              <a:gd name="connsiteY6" fmla="*/ 4719899 h 4766425"/>
              <a:gd name="connsiteX7" fmla="*/ 2961410 w 9415611"/>
              <a:gd name="connsiteY7" fmla="*/ 4028894 h 4766425"/>
              <a:gd name="connsiteX8" fmla="*/ 0 w 9415611"/>
              <a:gd name="connsiteY8" fmla="*/ 3083339 h 4766425"/>
              <a:gd name="connsiteX0" fmla="*/ 0 w 9415611"/>
              <a:gd name="connsiteY0" fmla="*/ 3083339 h 4766425"/>
              <a:gd name="connsiteX1" fmla="*/ 1532665 w 9415611"/>
              <a:gd name="connsiteY1" fmla="*/ 2548199 h 4766425"/>
              <a:gd name="connsiteX2" fmla="*/ 3507834 w 9415611"/>
              <a:gd name="connsiteY2" fmla="*/ 1441175 h 4766425"/>
              <a:gd name="connsiteX3" fmla="*/ 6234546 w 9415611"/>
              <a:gd name="connsiteY3" fmla="*/ 620693 h 4766425"/>
              <a:gd name="connsiteX4" fmla="*/ 9216737 w 9415611"/>
              <a:gd name="connsiteY4" fmla="*/ 69959 h 4766425"/>
              <a:gd name="connsiteX5" fmla="*/ 9336224 w 9415611"/>
              <a:gd name="connsiteY5" fmla="*/ 4605598 h 4766425"/>
              <a:gd name="connsiteX6" fmla="*/ 5605903 w 9415611"/>
              <a:gd name="connsiteY6" fmla="*/ 4719899 h 4766425"/>
              <a:gd name="connsiteX7" fmla="*/ 2961410 w 9415611"/>
              <a:gd name="connsiteY7" fmla="*/ 4028894 h 4766425"/>
              <a:gd name="connsiteX8" fmla="*/ 0 w 9415611"/>
              <a:gd name="connsiteY8" fmla="*/ 3083339 h 4766425"/>
              <a:gd name="connsiteX0" fmla="*/ 0 w 9415611"/>
              <a:gd name="connsiteY0" fmla="*/ 3083339 h 4766425"/>
              <a:gd name="connsiteX1" fmla="*/ 1532665 w 9415611"/>
              <a:gd name="connsiteY1" fmla="*/ 2548199 h 4766425"/>
              <a:gd name="connsiteX2" fmla="*/ 3507834 w 9415611"/>
              <a:gd name="connsiteY2" fmla="*/ 1441175 h 4766425"/>
              <a:gd name="connsiteX3" fmla="*/ 6234546 w 9415611"/>
              <a:gd name="connsiteY3" fmla="*/ 620693 h 4766425"/>
              <a:gd name="connsiteX4" fmla="*/ 9216737 w 9415611"/>
              <a:gd name="connsiteY4" fmla="*/ 69959 h 4766425"/>
              <a:gd name="connsiteX5" fmla="*/ 9336224 w 9415611"/>
              <a:gd name="connsiteY5" fmla="*/ 4605598 h 4766425"/>
              <a:gd name="connsiteX6" fmla="*/ 5605903 w 9415611"/>
              <a:gd name="connsiteY6" fmla="*/ 4719899 h 4766425"/>
              <a:gd name="connsiteX7" fmla="*/ 2961410 w 9415611"/>
              <a:gd name="connsiteY7" fmla="*/ 4028894 h 4766425"/>
              <a:gd name="connsiteX8" fmla="*/ 0 w 9415611"/>
              <a:gd name="connsiteY8" fmla="*/ 3083339 h 4766425"/>
              <a:gd name="connsiteX0" fmla="*/ 0 w 9415611"/>
              <a:gd name="connsiteY0" fmla="*/ 3125776 h 4808862"/>
              <a:gd name="connsiteX1" fmla="*/ 1532665 w 9415611"/>
              <a:gd name="connsiteY1" fmla="*/ 2590636 h 4808862"/>
              <a:gd name="connsiteX2" fmla="*/ 3507834 w 9415611"/>
              <a:gd name="connsiteY2" fmla="*/ 1483612 h 4808862"/>
              <a:gd name="connsiteX3" fmla="*/ 6206105 w 9415611"/>
              <a:gd name="connsiteY3" fmla="*/ 497638 h 4808862"/>
              <a:gd name="connsiteX4" fmla="*/ 9216737 w 9415611"/>
              <a:gd name="connsiteY4" fmla="*/ 112396 h 4808862"/>
              <a:gd name="connsiteX5" fmla="*/ 9336224 w 9415611"/>
              <a:gd name="connsiteY5" fmla="*/ 4648035 h 4808862"/>
              <a:gd name="connsiteX6" fmla="*/ 5605903 w 9415611"/>
              <a:gd name="connsiteY6" fmla="*/ 4762336 h 4808862"/>
              <a:gd name="connsiteX7" fmla="*/ 2961410 w 9415611"/>
              <a:gd name="connsiteY7" fmla="*/ 4071331 h 4808862"/>
              <a:gd name="connsiteX8" fmla="*/ 0 w 9415611"/>
              <a:gd name="connsiteY8" fmla="*/ 3125776 h 4808862"/>
              <a:gd name="connsiteX0" fmla="*/ 0 w 9415611"/>
              <a:gd name="connsiteY0" fmla="*/ 3066693 h 4749779"/>
              <a:gd name="connsiteX1" fmla="*/ 1532665 w 9415611"/>
              <a:gd name="connsiteY1" fmla="*/ 2531553 h 4749779"/>
              <a:gd name="connsiteX2" fmla="*/ 3507834 w 9415611"/>
              <a:gd name="connsiteY2" fmla="*/ 1424529 h 4749779"/>
              <a:gd name="connsiteX3" fmla="*/ 6206105 w 9415611"/>
              <a:gd name="connsiteY3" fmla="*/ 438555 h 4749779"/>
              <a:gd name="connsiteX4" fmla="*/ 9216737 w 9415611"/>
              <a:gd name="connsiteY4" fmla="*/ 53313 h 4749779"/>
              <a:gd name="connsiteX5" fmla="*/ 9336224 w 9415611"/>
              <a:gd name="connsiteY5" fmla="*/ 4588952 h 4749779"/>
              <a:gd name="connsiteX6" fmla="*/ 5605903 w 9415611"/>
              <a:gd name="connsiteY6" fmla="*/ 4703253 h 4749779"/>
              <a:gd name="connsiteX7" fmla="*/ 2961410 w 9415611"/>
              <a:gd name="connsiteY7" fmla="*/ 4012248 h 4749779"/>
              <a:gd name="connsiteX8" fmla="*/ 0 w 9415611"/>
              <a:gd name="connsiteY8" fmla="*/ 3066693 h 4749779"/>
              <a:gd name="connsiteX0" fmla="*/ 0 w 9415611"/>
              <a:gd name="connsiteY0" fmla="*/ 3066693 h 4749779"/>
              <a:gd name="connsiteX1" fmla="*/ 1532665 w 9415611"/>
              <a:gd name="connsiteY1" fmla="*/ 2531553 h 4749779"/>
              <a:gd name="connsiteX2" fmla="*/ 3507834 w 9415611"/>
              <a:gd name="connsiteY2" fmla="*/ 1424529 h 4749779"/>
              <a:gd name="connsiteX3" fmla="*/ 6206105 w 9415611"/>
              <a:gd name="connsiteY3" fmla="*/ 438555 h 4749779"/>
              <a:gd name="connsiteX4" fmla="*/ 9216737 w 9415611"/>
              <a:gd name="connsiteY4" fmla="*/ 53313 h 4749779"/>
              <a:gd name="connsiteX5" fmla="*/ 9336224 w 9415611"/>
              <a:gd name="connsiteY5" fmla="*/ 4588952 h 4749779"/>
              <a:gd name="connsiteX6" fmla="*/ 5605903 w 9415611"/>
              <a:gd name="connsiteY6" fmla="*/ 4703253 h 4749779"/>
              <a:gd name="connsiteX7" fmla="*/ 2961410 w 9415611"/>
              <a:gd name="connsiteY7" fmla="*/ 4012248 h 4749779"/>
              <a:gd name="connsiteX8" fmla="*/ 0 w 9415611"/>
              <a:gd name="connsiteY8" fmla="*/ 3066693 h 4749779"/>
              <a:gd name="connsiteX0" fmla="*/ 0 w 9415611"/>
              <a:gd name="connsiteY0" fmla="*/ 3066693 h 4749779"/>
              <a:gd name="connsiteX1" fmla="*/ 1532665 w 9415611"/>
              <a:gd name="connsiteY1" fmla="*/ 2531553 h 4749779"/>
              <a:gd name="connsiteX2" fmla="*/ 3507834 w 9415611"/>
              <a:gd name="connsiteY2" fmla="*/ 1424529 h 4749779"/>
              <a:gd name="connsiteX3" fmla="*/ 6206105 w 9415611"/>
              <a:gd name="connsiteY3" fmla="*/ 438555 h 4749779"/>
              <a:gd name="connsiteX4" fmla="*/ 9216737 w 9415611"/>
              <a:gd name="connsiteY4" fmla="*/ 53313 h 4749779"/>
              <a:gd name="connsiteX5" fmla="*/ 9336224 w 9415611"/>
              <a:gd name="connsiteY5" fmla="*/ 4588952 h 4749779"/>
              <a:gd name="connsiteX6" fmla="*/ 5605903 w 9415611"/>
              <a:gd name="connsiteY6" fmla="*/ 4703253 h 4749779"/>
              <a:gd name="connsiteX7" fmla="*/ 2961410 w 9415611"/>
              <a:gd name="connsiteY7" fmla="*/ 4012248 h 4749779"/>
              <a:gd name="connsiteX8" fmla="*/ 0 w 9415611"/>
              <a:gd name="connsiteY8" fmla="*/ 3066693 h 4749779"/>
              <a:gd name="connsiteX0" fmla="*/ 0 w 9415611"/>
              <a:gd name="connsiteY0" fmla="*/ 3066693 h 4749779"/>
              <a:gd name="connsiteX1" fmla="*/ 1532665 w 9415611"/>
              <a:gd name="connsiteY1" fmla="*/ 2531553 h 4749779"/>
              <a:gd name="connsiteX2" fmla="*/ 3507834 w 9415611"/>
              <a:gd name="connsiteY2" fmla="*/ 1424529 h 4749779"/>
              <a:gd name="connsiteX3" fmla="*/ 6206105 w 9415611"/>
              <a:gd name="connsiteY3" fmla="*/ 438555 h 4749779"/>
              <a:gd name="connsiteX4" fmla="*/ 9216737 w 9415611"/>
              <a:gd name="connsiteY4" fmla="*/ 53313 h 4749779"/>
              <a:gd name="connsiteX5" fmla="*/ 9336224 w 9415611"/>
              <a:gd name="connsiteY5" fmla="*/ 4588952 h 4749779"/>
              <a:gd name="connsiteX6" fmla="*/ 5605903 w 9415611"/>
              <a:gd name="connsiteY6" fmla="*/ 4703253 h 4749779"/>
              <a:gd name="connsiteX7" fmla="*/ 2961410 w 9415611"/>
              <a:gd name="connsiteY7" fmla="*/ 4012248 h 4749779"/>
              <a:gd name="connsiteX8" fmla="*/ 0 w 9415611"/>
              <a:gd name="connsiteY8" fmla="*/ 3066693 h 4749779"/>
              <a:gd name="connsiteX0" fmla="*/ 0 w 9415611"/>
              <a:gd name="connsiteY0" fmla="*/ 3066693 h 4703647"/>
              <a:gd name="connsiteX1" fmla="*/ 1532665 w 9415611"/>
              <a:gd name="connsiteY1" fmla="*/ 2531553 h 4703647"/>
              <a:gd name="connsiteX2" fmla="*/ 3507834 w 9415611"/>
              <a:gd name="connsiteY2" fmla="*/ 1424529 h 4703647"/>
              <a:gd name="connsiteX3" fmla="*/ 6206105 w 9415611"/>
              <a:gd name="connsiteY3" fmla="*/ 438555 h 4703647"/>
              <a:gd name="connsiteX4" fmla="*/ 9216737 w 9415611"/>
              <a:gd name="connsiteY4" fmla="*/ 53313 h 4703647"/>
              <a:gd name="connsiteX5" fmla="*/ 9336224 w 9415611"/>
              <a:gd name="connsiteY5" fmla="*/ 4588952 h 4703647"/>
              <a:gd name="connsiteX6" fmla="*/ 5605903 w 9415611"/>
              <a:gd name="connsiteY6" fmla="*/ 4703253 h 4703647"/>
              <a:gd name="connsiteX7" fmla="*/ 2961410 w 9415611"/>
              <a:gd name="connsiteY7" fmla="*/ 4012248 h 4703647"/>
              <a:gd name="connsiteX8" fmla="*/ 0 w 9415611"/>
              <a:gd name="connsiteY8" fmla="*/ 3066693 h 4703647"/>
              <a:gd name="connsiteX0" fmla="*/ 0 w 9415611"/>
              <a:gd name="connsiteY0" fmla="*/ 3066693 h 4703273"/>
              <a:gd name="connsiteX1" fmla="*/ 1532665 w 9415611"/>
              <a:gd name="connsiteY1" fmla="*/ 2531553 h 4703273"/>
              <a:gd name="connsiteX2" fmla="*/ 3507834 w 9415611"/>
              <a:gd name="connsiteY2" fmla="*/ 1424529 h 4703273"/>
              <a:gd name="connsiteX3" fmla="*/ 6206105 w 9415611"/>
              <a:gd name="connsiteY3" fmla="*/ 438555 h 4703273"/>
              <a:gd name="connsiteX4" fmla="*/ 9216737 w 9415611"/>
              <a:gd name="connsiteY4" fmla="*/ 53313 h 4703273"/>
              <a:gd name="connsiteX5" fmla="*/ 9336224 w 9415611"/>
              <a:gd name="connsiteY5" fmla="*/ 4588952 h 4703273"/>
              <a:gd name="connsiteX6" fmla="*/ 5605903 w 9415611"/>
              <a:gd name="connsiteY6" fmla="*/ 4703253 h 4703273"/>
              <a:gd name="connsiteX7" fmla="*/ 2961410 w 9415611"/>
              <a:gd name="connsiteY7" fmla="*/ 4012248 h 4703273"/>
              <a:gd name="connsiteX8" fmla="*/ 0 w 9415611"/>
              <a:gd name="connsiteY8" fmla="*/ 3066693 h 4703273"/>
              <a:gd name="connsiteX0" fmla="*/ 0 w 9415611"/>
              <a:gd name="connsiteY0" fmla="*/ 3066693 h 4746478"/>
              <a:gd name="connsiteX1" fmla="*/ 1532665 w 9415611"/>
              <a:gd name="connsiteY1" fmla="*/ 2531553 h 4746478"/>
              <a:gd name="connsiteX2" fmla="*/ 3507834 w 9415611"/>
              <a:gd name="connsiteY2" fmla="*/ 1424529 h 4746478"/>
              <a:gd name="connsiteX3" fmla="*/ 6206105 w 9415611"/>
              <a:gd name="connsiteY3" fmla="*/ 438555 h 4746478"/>
              <a:gd name="connsiteX4" fmla="*/ 9216737 w 9415611"/>
              <a:gd name="connsiteY4" fmla="*/ 53313 h 4746478"/>
              <a:gd name="connsiteX5" fmla="*/ 9336224 w 9415611"/>
              <a:gd name="connsiteY5" fmla="*/ 4588952 h 4746478"/>
              <a:gd name="connsiteX6" fmla="*/ 5605903 w 9415611"/>
              <a:gd name="connsiteY6" fmla="*/ 4703253 h 4746478"/>
              <a:gd name="connsiteX7" fmla="*/ 2961410 w 9415611"/>
              <a:gd name="connsiteY7" fmla="*/ 4012248 h 4746478"/>
              <a:gd name="connsiteX8" fmla="*/ 0 w 9415611"/>
              <a:gd name="connsiteY8" fmla="*/ 3066693 h 4746478"/>
              <a:gd name="connsiteX0" fmla="*/ 0 w 9415611"/>
              <a:gd name="connsiteY0" fmla="*/ 3066693 h 4746478"/>
              <a:gd name="connsiteX1" fmla="*/ 1532665 w 9415611"/>
              <a:gd name="connsiteY1" fmla="*/ 2531553 h 4746478"/>
              <a:gd name="connsiteX2" fmla="*/ 3507834 w 9415611"/>
              <a:gd name="connsiteY2" fmla="*/ 1424529 h 4746478"/>
              <a:gd name="connsiteX3" fmla="*/ 6206105 w 9415611"/>
              <a:gd name="connsiteY3" fmla="*/ 438555 h 4746478"/>
              <a:gd name="connsiteX4" fmla="*/ 9216737 w 9415611"/>
              <a:gd name="connsiteY4" fmla="*/ 53313 h 4746478"/>
              <a:gd name="connsiteX5" fmla="*/ 9336224 w 9415611"/>
              <a:gd name="connsiteY5" fmla="*/ 4588952 h 4746478"/>
              <a:gd name="connsiteX6" fmla="*/ 5605903 w 9415611"/>
              <a:gd name="connsiteY6" fmla="*/ 4703253 h 4746478"/>
              <a:gd name="connsiteX7" fmla="*/ 2961410 w 9415611"/>
              <a:gd name="connsiteY7" fmla="*/ 4012248 h 4746478"/>
              <a:gd name="connsiteX8" fmla="*/ 0 w 9415611"/>
              <a:gd name="connsiteY8" fmla="*/ 3066693 h 4746478"/>
              <a:gd name="connsiteX0" fmla="*/ 0 w 9415611"/>
              <a:gd name="connsiteY0" fmla="*/ 3066693 h 4746478"/>
              <a:gd name="connsiteX1" fmla="*/ 1532665 w 9415611"/>
              <a:gd name="connsiteY1" fmla="*/ 2531553 h 4746478"/>
              <a:gd name="connsiteX2" fmla="*/ 3507834 w 9415611"/>
              <a:gd name="connsiteY2" fmla="*/ 1424529 h 4746478"/>
              <a:gd name="connsiteX3" fmla="*/ 6206105 w 9415611"/>
              <a:gd name="connsiteY3" fmla="*/ 438555 h 4746478"/>
              <a:gd name="connsiteX4" fmla="*/ 9216737 w 9415611"/>
              <a:gd name="connsiteY4" fmla="*/ 53313 h 4746478"/>
              <a:gd name="connsiteX5" fmla="*/ 9336224 w 9415611"/>
              <a:gd name="connsiteY5" fmla="*/ 4588952 h 4746478"/>
              <a:gd name="connsiteX6" fmla="*/ 5605903 w 9415611"/>
              <a:gd name="connsiteY6" fmla="*/ 4703253 h 4746478"/>
              <a:gd name="connsiteX7" fmla="*/ 2961410 w 9415611"/>
              <a:gd name="connsiteY7" fmla="*/ 4012248 h 4746478"/>
              <a:gd name="connsiteX8" fmla="*/ 0 w 9415611"/>
              <a:gd name="connsiteY8" fmla="*/ 3066693 h 4746478"/>
              <a:gd name="connsiteX0" fmla="*/ 0 w 9415611"/>
              <a:gd name="connsiteY0" fmla="*/ 3066693 h 4746478"/>
              <a:gd name="connsiteX1" fmla="*/ 1532665 w 9415611"/>
              <a:gd name="connsiteY1" fmla="*/ 2531553 h 4746478"/>
              <a:gd name="connsiteX2" fmla="*/ 3507834 w 9415611"/>
              <a:gd name="connsiteY2" fmla="*/ 1424529 h 4746478"/>
              <a:gd name="connsiteX3" fmla="*/ 6206105 w 9415611"/>
              <a:gd name="connsiteY3" fmla="*/ 438555 h 4746478"/>
              <a:gd name="connsiteX4" fmla="*/ 9216737 w 9415611"/>
              <a:gd name="connsiteY4" fmla="*/ 53313 h 4746478"/>
              <a:gd name="connsiteX5" fmla="*/ 9336224 w 9415611"/>
              <a:gd name="connsiteY5" fmla="*/ 4588952 h 4746478"/>
              <a:gd name="connsiteX6" fmla="*/ 5605903 w 9415611"/>
              <a:gd name="connsiteY6" fmla="*/ 4703253 h 4746478"/>
              <a:gd name="connsiteX7" fmla="*/ 2961410 w 9415611"/>
              <a:gd name="connsiteY7" fmla="*/ 4012248 h 4746478"/>
              <a:gd name="connsiteX8" fmla="*/ 0 w 9415611"/>
              <a:gd name="connsiteY8" fmla="*/ 3066693 h 4746478"/>
              <a:gd name="connsiteX0" fmla="*/ 0 w 9415611"/>
              <a:gd name="connsiteY0" fmla="*/ 3066693 h 4746478"/>
              <a:gd name="connsiteX1" fmla="*/ 1532665 w 9415611"/>
              <a:gd name="connsiteY1" fmla="*/ 2531553 h 4746478"/>
              <a:gd name="connsiteX2" fmla="*/ 3507834 w 9415611"/>
              <a:gd name="connsiteY2" fmla="*/ 1424529 h 4746478"/>
              <a:gd name="connsiteX3" fmla="*/ 6206105 w 9415611"/>
              <a:gd name="connsiteY3" fmla="*/ 438555 h 4746478"/>
              <a:gd name="connsiteX4" fmla="*/ 9216737 w 9415611"/>
              <a:gd name="connsiteY4" fmla="*/ 53313 h 4746478"/>
              <a:gd name="connsiteX5" fmla="*/ 9336224 w 9415611"/>
              <a:gd name="connsiteY5" fmla="*/ 4588952 h 4746478"/>
              <a:gd name="connsiteX6" fmla="*/ 5605903 w 9415611"/>
              <a:gd name="connsiteY6" fmla="*/ 4703253 h 4746478"/>
              <a:gd name="connsiteX7" fmla="*/ 2961410 w 9415611"/>
              <a:gd name="connsiteY7" fmla="*/ 4012248 h 4746478"/>
              <a:gd name="connsiteX8" fmla="*/ 0 w 9415611"/>
              <a:gd name="connsiteY8" fmla="*/ 3066693 h 4746478"/>
              <a:gd name="connsiteX0" fmla="*/ 0 w 8695128"/>
              <a:gd name="connsiteY0" fmla="*/ 3138357 h 4746478"/>
              <a:gd name="connsiteX1" fmla="*/ 812182 w 8695128"/>
              <a:gd name="connsiteY1" fmla="*/ 2531553 h 4746478"/>
              <a:gd name="connsiteX2" fmla="*/ 2787351 w 8695128"/>
              <a:gd name="connsiteY2" fmla="*/ 1424529 h 4746478"/>
              <a:gd name="connsiteX3" fmla="*/ 5485622 w 8695128"/>
              <a:gd name="connsiteY3" fmla="*/ 438555 h 4746478"/>
              <a:gd name="connsiteX4" fmla="*/ 8496254 w 8695128"/>
              <a:gd name="connsiteY4" fmla="*/ 53313 h 4746478"/>
              <a:gd name="connsiteX5" fmla="*/ 8615741 w 8695128"/>
              <a:gd name="connsiteY5" fmla="*/ 4588952 h 4746478"/>
              <a:gd name="connsiteX6" fmla="*/ 4885420 w 8695128"/>
              <a:gd name="connsiteY6" fmla="*/ 4703253 h 4746478"/>
              <a:gd name="connsiteX7" fmla="*/ 2240927 w 8695128"/>
              <a:gd name="connsiteY7" fmla="*/ 4012248 h 4746478"/>
              <a:gd name="connsiteX8" fmla="*/ 0 w 8695128"/>
              <a:gd name="connsiteY8" fmla="*/ 3138357 h 4746478"/>
              <a:gd name="connsiteX0" fmla="*/ 0 w 8695128"/>
              <a:gd name="connsiteY0" fmla="*/ 3138357 h 4746478"/>
              <a:gd name="connsiteX1" fmla="*/ 2338470 w 8695128"/>
              <a:gd name="connsiteY1" fmla="*/ 1895541 h 4746478"/>
              <a:gd name="connsiteX2" fmla="*/ 2787351 w 8695128"/>
              <a:gd name="connsiteY2" fmla="*/ 1424529 h 4746478"/>
              <a:gd name="connsiteX3" fmla="*/ 5485622 w 8695128"/>
              <a:gd name="connsiteY3" fmla="*/ 438555 h 4746478"/>
              <a:gd name="connsiteX4" fmla="*/ 8496254 w 8695128"/>
              <a:gd name="connsiteY4" fmla="*/ 53313 h 4746478"/>
              <a:gd name="connsiteX5" fmla="*/ 8615741 w 8695128"/>
              <a:gd name="connsiteY5" fmla="*/ 4588952 h 4746478"/>
              <a:gd name="connsiteX6" fmla="*/ 4885420 w 8695128"/>
              <a:gd name="connsiteY6" fmla="*/ 4703253 h 4746478"/>
              <a:gd name="connsiteX7" fmla="*/ 2240927 w 8695128"/>
              <a:gd name="connsiteY7" fmla="*/ 4012248 h 4746478"/>
              <a:gd name="connsiteX8" fmla="*/ 0 w 8695128"/>
              <a:gd name="connsiteY8" fmla="*/ 3138357 h 4746478"/>
              <a:gd name="connsiteX0" fmla="*/ 0 w 8031524"/>
              <a:gd name="connsiteY0" fmla="*/ 2887535 h 4746478"/>
              <a:gd name="connsiteX1" fmla="*/ 1674866 w 8031524"/>
              <a:gd name="connsiteY1" fmla="*/ 1895541 h 4746478"/>
              <a:gd name="connsiteX2" fmla="*/ 2123747 w 8031524"/>
              <a:gd name="connsiteY2" fmla="*/ 1424529 h 4746478"/>
              <a:gd name="connsiteX3" fmla="*/ 4822018 w 8031524"/>
              <a:gd name="connsiteY3" fmla="*/ 438555 h 4746478"/>
              <a:gd name="connsiteX4" fmla="*/ 7832650 w 8031524"/>
              <a:gd name="connsiteY4" fmla="*/ 53313 h 4746478"/>
              <a:gd name="connsiteX5" fmla="*/ 7952137 w 8031524"/>
              <a:gd name="connsiteY5" fmla="*/ 4588952 h 4746478"/>
              <a:gd name="connsiteX6" fmla="*/ 4221816 w 8031524"/>
              <a:gd name="connsiteY6" fmla="*/ 4703253 h 4746478"/>
              <a:gd name="connsiteX7" fmla="*/ 1577323 w 8031524"/>
              <a:gd name="connsiteY7" fmla="*/ 4012248 h 4746478"/>
              <a:gd name="connsiteX8" fmla="*/ 0 w 8031524"/>
              <a:gd name="connsiteY8" fmla="*/ 2887535 h 4746478"/>
              <a:gd name="connsiteX0" fmla="*/ 0 w 8031524"/>
              <a:gd name="connsiteY0" fmla="*/ 2887535 h 4746478"/>
              <a:gd name="connsiteX1" fmla="*/ 1674866 w 8031524"/>
              <a:gd name="connsiteY1" fmla="*/ 1895541 h 4746478"/>
              <a:gd name="connsiteX2" fmla="*/ 3498353 w 8031524"/>
              <a:gd name="connsiteY2" fmla="*/ 1057255 h 4746478"/>
              <a:gd name="connsiteX3" fmla="*/ 4822018 w 8031524"/>
              <a:gd name="connsiteY3" fmla="*/ 438555 h 4746478"/>
              <a:gd name="connsiteX4" fmla="*/ 7832650 w 8031524"/>
              <a:gd name="connsiteY4" fmla="*/ 53313 h 4746478"/>
              <a:gd name="connsiteX5" fmla="*/ 7952137 w 8031524"/>
              <a:gd name="connsiteY5" fmla="*/ 4588952 h 4746478"/>
              <a:gd name="connsiteX6" fmla="*/ 4221816 w 8031524"/>
              <a:gd name="connsiteY6" fmla="*/ 4703253 h 4746478"/>
              <a:gd name="connsiteX7" fmla="*/ 1577323 w 8031524"/>
              <a:gd name="connsiteY7" fmla="*/ 4012248 h 4746478"/>
              <a:gd name="connsiteX8" fmla="*/ 0 w 8031524"/>
              <a:gd name="connsiteY8" fmla="*/ 2887535 h 4746478"/>
              <a:gd name="connsiteX0" fmla="*/ 0 w 8031524"/>
              <a:gd name="connsiteY0" fmla="*/ 2887535 h 4746478"/>
              <a:gd name="connsiteX1" fmla="*/ 1864467 w 8031524"/>
              <a:gd name="connsiteY1" fmla="*/ 1761172 h 4746478"/>
              <a:gd name="connsiteX2" fmla="*/ 3498353 w 8031524"/>
              <a:gd name="connsiteY2" fmla="*/ 1057255 h 4746478"/>
              <a:gd name="connsiteX3" fmla="*/ 4822018 w 8031524"/>
              <a:gd name="connsiteY3" fmla="*/ 438555 h 4746478"/>
              <a:gd name="connsiteX4" fmla="*/ 7832650 w 8031524"/>
              <a:gd name="connsiteY4" fmla="*/ 53313 h 4746478"/>
              <a:gd name="connsiteX5" fmla="*/ 7952137 w 8031524"/>
              <a:gd name="connsiteY5" fmla="*/ 4588952 h 4746478"/>
              <a:gd name="connsiteX6" fmla="*/ 4221816 w 8031524"/>
              <a:gd name="connsiteY6" fmla="*/ 4703253 h 4746478"/>
              <a:gd name="connsiteX7" fmla="*/ 1577323 w 8031524"/>
              <a:gd name="connsiteY7" fmla="*/ 4012248 h 4746478"/>
              <a:gd name="connsiteX8" fmla="*/ 0 w 8031524"/>
              <a:gd name="connsiteY8" fmla="*/ 2887535 h 4746478"/>
              <a:gd name="connsiteX0" fmla="*/ 0 w 8031524"/>
              <a:gd name="connsiteY0" fmla="*/ 2887535 h 4746478"/>
              <a:gd name="connsiteX1" fmla="*/ 1864467 w 8031524"/>
              <a:gd name="connsiteY1" fmla="*/ 1761172 h 4746478"/>
              <a:gd name="connsiteX2" fmla="*/ 3356152 w 8031524"/>
              <a:gd name="connsiteY2" fmla="*/ 1773888 h 4746478"/>
              <a:gd name="connsiteX3" fmla="*/ 4822018 w 8031524"/>
              <a:gd name="connsiteY3" fmla="*/ 438555 h 4746478"/>
              <a:gd name="connsiteX4" fmla="*/ 7832650 w 8031524"/>
              <a:gd name="connsiteY4" fmla="*/ 53313 h 4746478"/>
              <a:gd name="connsiteX5" fmla="*/ 7952137 w 8031524"/>
              <a:gd name="connsiteY5" fmla="*/ 4588952 h 4746478"/>
              <a:gd name="connsiteX6" fmla="*/ 4221816 w 8031524"/>
              <a:gd name="connsiteY6" fmla="*/ 4703253 h 4746478"/>
              <a:gd name="connsiteX7" fmla="*/ 1577323 w 8031524"/>
              <a:gd name="connsiteY7" fmla="*/ 4012248 h 4746478"/>
              <a:gd name="connsiteX8" fmla="*/ 0 w 8031524"/>
              <a:gd name="connsiteY8" fmla="*/ 2887535 h 4746478"/>
              <a:gd name="connsiteX0" fmla="*/ 0 w 8031524"/>
              <a:gd name="connsiteY0" fmla="*/ 2887535 h 4746478"/>
              <a:gd name="connsiteX1" fmla="*/ 1267223 w 8031524"/>
              <a:gd name="connsiteY1" fmla="*/ 1707424 h 4746478"/>
              <a:gd name="connsiteX2" fmla="*/ 3356152 w 8031524"/>
              <a:gd name="connsiteY2" fmla="*/ 1773888 h 4746478"/>
              <a:gd name="connsiteX3" fmla="*/ 4822018 w 8031524"/>
              <a:gd name="connsiteY3" fmla="*/ 438555 h 4746478"/>
              <a:gd name="connsiteX4" fmla="*/ 7832650 w 8031524"/>
              <a:gd name="connsiteY4" fmla="*/ 53313 h 4746478"/>
              <a:gd name="connsiteX5" fmla="*/ 7952137 w 8031524"/>
              <a:gd name="connsiteY5" fmla="*/ 4588952 h 4746478"/>
              <a:gd name="connsiteX6" fmla="*/ 4221816 w 8031524"/>
              <a:gd name="connsiteY6" fmla="*/ 4703253 h 4746478"/>
              <a:gd name="connsiteX7" fmla="*/ 1577323 w 8031524"/>
              <a:gd name="connsiteY7" fmla="*/ 4012248 h 4746478"/>
              <a:gd name="connsiteX8" fmla="*/ 0 w 8031524"/>
              <a:gd name="connsiteY8" fmla="*/ 2887535 h 4746478"/>
              <a:gd name="connsiteX0" fmla="*/ 0 w 8031524"/>
              <a:gd name="connsiteY0" fmla="*/ 2887535 h 4746478"/>
              <a:gd name="connsiteX1" fmla="*/ 1267223 w 8031524"/>
              <a:gd name="connsiteY1" fmla="*/ 1707424 h 4746478"/>
              <a:gd name="connsiteX2" fmla="*/ 3356152 w 8031524"/>
              <a:gd name="connsiteY2" fmla="*/ 1773888 h 4746478"/>
              <a:gd name="connsiteX3" fmla="*/ 4822018 w 8031524"/>
              <a:gd name="connsiteY3" fmla="*/ 438555 h 4746478"/>
              <a:gd name="connsiteX4" fmla="*/ 7832650 w 8031524"/>
              <a:gd name="connsiteY4" fmla="*/ 53313 h 4746478"/>
              <a:gd name="connsiteX5" fmla="*/ 7952137 w 8031524"/>
              <a:gd name="connsiteY5" fmla="*/ 4588952 h 4746478"/>
              <a:gd name="connsiteX6" fmla="*/ 4221816 w 8031524"/>
              <a:gd name="connsiteY6" fmla="*/ 4703253 h 4746478"/>
              <a:gd name="connsiteX7" fmla="*/ 1577323 w 8031524"/>
              <a:gd name="connsiteY7" fmla="*/ 4012248 h 4746478"/>
              <a:gd name="connsiteX8" fmla="*/ 0 w 8031524"/>
              <a:gd name="connsiteY8" fmla="*/ 2887535 h 4746478"/>
              <a:gd name="connsiteX0" fmla="*/ 0 w 8031524"/>
              <a:gd name="connsiteY0" fmla="*/ 2887535 h 4746478"/>
              <a:gd name="connsiteX1" fmla="*/ 1267223 w 8031524"/>
              <a:gd name="connsiteY1" fmla="*/ 1707424 h 4746478"/>
              <a:gd name="connsiteX2" fmla="*/ 3356152 w 8031524"/>
              <a:gd name="connsiteY2" fmla="*/ 1773888 h 4746478"/>
              <a:gd name="connsiteX3" fmla="*/ 4822018 w 8031524"/>
              <a:gd name="connsiteY3" fmla="*/ 438555 h 4746478"/>
              <a:gd name="connsiteX4" fmla="*/ 7832650 w 8031524"/>
              <a:gd name="connsiteY4" fmla="*/ 53313 h 4746478"/>
              <a:gd name="connsiteX5" fmla="*/ 7952137 w 8031524"/>
              <a:gd name="connsiteY5" fmla="*/ 4588952 h 4746478"/>
              <a:gd name="connsiteX6" fmla="*/ 4221816 w 8031524"/>
              <a:gd name="connsiteY6" fmla="*/ 4703253 h 4746478"/>
              <a:gd name="connsiteX7" fmla="*/ 1577323 w 8031524"/>
              <a:gd name="connsiteY7" fmla="*/ 4012248 h 4746478"/>
              <a:gd name="connsiteX8" fmla="*/ 0 w 8031524"/>
              <a:gd name="connsiteY8" fmla="*/ 2887535 h 4746478"/>
              <a:gd name="connsiteX0" fmla="*/ 0 w 8031524"/>
              <a:gd name="connsiteY0" fmla="*/ 2887535 h 4746478"/>
              <a:gd name="connsiteX1" fmla="*/ 1267223 w 8031524"/>
              <a:gd name="connsiteY1" fmla="*/ 1707424 h 4746478"/>
              <a:gd name="connsiteX2" fmla="*/ 3356152 w 8031524"/>
              <a:gd name="connsiteY2" fmla="*/ 1773888 h 4746478"/>
              <a:gd name="connsiteX3" fmla="*/ 4822018 w 8031524"/>
              <a:gd name="connsiteY3" fmla="*/ 438555 h 4746478"/>
              <a:gd name="connsiteX4" fmla="*/ 7832650 w 8031524"/>
              <a:gd name="connsiteY4" fmla="*/ 53313 h 4746478"/>
              <a:gd name="connsiteX5" fmla="*/ 7952137 w 8031524"/>
              <a:gd name="connsiteY5" fmla="*/ 4588952 h 4746478"/>
              <a:gd name="connsiteX6" fmla="*/ 4221816 w 8031524"/>
              <a:gd name="connsiteY6" fmla="*/ 4703253 h 4746478"/>
              <a:gd name="connsiteX7" fmla="*/ 1577323 w 8031524"/>
              <a:gd name="connsiteY7" fmla="*/ 4012248 h 4746478"/>
              <a:gd name="connsiteX8" fmla="*/ 0 w 8031524"/>
              <a:gd name="connsiteY8" fmla="*/ 2887535 h 4746478"/>
              <a:gd name="connsiteX0" fmla="*/ 0 w 8031524"/>
              <a:gd name="connsiteY0" fmla="*/ 2887535 h 4746478"/>
              <a:gd name="connsiteX1" fmla="*/ 1267223 w 8031524"/>
              <a:gd name="connsiteY1" fmla="*/ 1707424 h 4746478"/>
              <a:gd name="connsiteX2" fmla="*/ 2882149 w 8031524"/>
              <a:gd name="connsiteY2" fmla="*/ 1988877 h 4746478"/>
              <a:gd name="connsiteX3" fmla="*/ 4822018 w 8031524"/>
              <a:gd name="connsiteY3" fmla="*/ 438555 h 4746478"/>
              <a:gd name="connsiteX4" fmla="*/ 7832650 w 8031524"/>
              <a:gd name="connsiteY4" fmla="*/ 53313 h 4746478"/>
              <a:gd name="connsiteX5" fmla="*/ 7952137 w 8031524"/>
              <a:gd name="connsiteY5" fmla="*/ 4588952 h 4746478"/>
              <a:gd name="connsiteX6" fmla="*/ 4221816 w 8031524"/>
              <a:gd name="connsiteY6" fmla="*/ 4703253 h 4746478"/>
              <a:gd name="connsiteX7" fmla="*/ 1577323 w 8031524"/>
              <a:gd name="connsiteY7" fmla="*/ 4012248 h 4746478"/>
              <a:gd name="connsiteX8" fmla="*/ 0 w 8031524"/>
              <a:gd name="connsiteY8" fmla="*/ 2887535 h 4746478"/>
              <a:gd name="connsiteX0" fmla="*/ 0 w 8031524"/>
              <a:gd name="connsiteY0" fmla="*/ 2874122 h 4733065"/>
              <a:gd name="connsiteX1" fmla="*/ 1267223 w 8031524"/>
              <a:gd name="connsiteY1" fmla="*/ 1694011 h 4733065"/>
              <a:gd name="connsiteX2" fmla="*/ 2882149 w 8031524"/>
              <a:gd name="connsiteY2" fmla="*/ 1975464 h 4733065"/>
              <a:gd name="connsiteX3" fmla="*/ 5011619 w 8031524"/>
              <a:gd name="connsiteY3" fmla="*/ 559511 h 4733065"/>
              <a:gd name="connsiteX4" fmla="*/ 7832650 w 8031524"/>
              <a:gd name="connsiteY4" fmla="*/ 39900 h 4733065"/>
              <a:gd name="connsiteX5" fmla="*/ 7952137 w 8031524"/>
              <a:gd name="connsiteY5" fmla="*/ 4575539 h 4733065"/>
              <a:gd name="connsiteX6" fmla="*/ 4221816 w 8031524"/>
              <a:gd name="connsiteY6" fmla="*/ 4689840 h 4733065"/>
              <a:gd name="connsiteX7" fmla="*/ 1577323 w 8031524"/>
              <a:gd name="connsiteY7" fmla="*/ 3998835 h 4733065"/>
              <a:gd name="connsiteX8" fmla="*/ 0 w 8031524"/>
              <a:gd name="connsiteY8" fmla="*/ 2874122 h 4733065"/>
              <a:gd name="connsiteX0" fmla="*/ 0 w 8139859"/>
              <a:gd name="connsiteY0" fmla="*/ 2874122 h 4733065"/>
              <a:gd name="connsiteX1" fmla="*/ 1267223 w 8139859"/>
              <a:gd name="connsiteY1" fmla="*/ 1694011 h 4733065"/>
              <a:gd name="connsiteX2" fmla="*/ 2882149 w 8139859"/>
              <a:gd name="connsiteY2" fmla="*/ 1975464 h 4733065"/>
              <a:gd name="connsiteX3" fmla="*/ 5011619 w 8139859"/>
              <a:gd name="connsiteY3" fmla="*/ 559511 h 4733065"/>
              <a:gd name="connsiteX4" fmla="*/ 7832650 w 8139859"/>
              <a:gd name="connsiteY4" fmla="*/ 39900 h 4733065"/>
              <a:gd name="connsiteX5" fmla="*/ 7502333 w 8139859"/>
              <a:gd name="connsiteY5" fmla="*/ 1019599 h 4733065"/>
              <a:gd name="connsiteX6" fmla="*/ 7952137 w 8139859"/>
              <a:gd name="connsiteY6" fmla="*/ 4575539 h 4733065"/>
              <a:gd name="connsiteX7" fmla="*/ 4221816 w 8139859"/>
              <a:gd name="connsiteY7" fmla="*/ 4689840 h 4733065"/>
              <a:gd name="connsiteX8" fmla="*/ 1577323 w 8139859"/>
              <a:gd name="connsiteY8" fmla="*/ 3998835 h 4733065"/>
              <a:gd name="connsiteX9" fmla="*/ 0 w 8139859"/>
              <a:gd name="connsiteY9" fmla="*/ 2874122 h 4733065"/>
              <a:gd name="connsiteX0" fmla="*/ 0 w 8139859"/>
              <a:gd name="connsiteY0" fmla="*/ 2852650 h 4711593"/>
              <a:gd name="connsiteX1" fmla="*/ 1267223 w 8139859"/>
              <a:gd name="connsiteY1" fmla="*/ 1672539 h 4711593"/>
              <a:gd name="connsiteX2" fmla="*/ 2882149 w 8139859"/>
              <a:gd name="connsiteY2" fmla="*/ 1953992 h 4711593"/>
              <a:gd name="connsiteX3" fmla="*/ 5011619 w 8139859"/>
              <a:gd name="connsiteY3" fmla="*/ 538039 h 4711593"/>
              <a:gd name="connsiteX4" fmla="*/ 6905090 w 8139859"/>
              <a:gd name="connsiteY4" fmla="*/ 908548 h 4711593"/>
              <a:gd name="connsiteX5" fmla="*/ 7832650 w 8139859"/>
              <a:gd name="connsiteY5" fmla="*/ 18428 h 4711593"/>
              <a:gd name="connsiteX6" fmla="*/ 7502333 w 8139859"/>
              <a:gd name="connsiteY6" fmla="*/ 998127 h 4711593"/>
              <a:gd name="connsiteX7" fmla="*/ 7952137 w 8139859"/>
              <a:gd name="connsiteY7" fmla="*/ 4554067 h 4711593"/>
              <a:gd name="connsiteX8" fmla="*/ 4221816 w 8139859"/>
              <a:gd name="connsiteY8" fmla="*/ 4668368 h 4711593"/>
              <a:gd name="connsiteX9" fmla="*/ 1577323 w 8139859"/>
              <a:gd name="connsiteY9" fmla="*/ 3977363 h 4711593"/>
              <a:gd name="connsiteX10" fmla="*/ 0 w 8139859"/>
              <a:gd name="connsiteY10" fmla="*/ 2852650 h 4711593"/>
              <a:gd name="connsiteX0" fmla="*/ 0 w 8259282"/>
              <a:gd name="connsiteY0" fmla="*/ 2852650 h 4711593"/>
              <a:gd name="connsiteX1" fmla="*/ 1267223 w 8259282"/>
              <a:gd name="connsiteY1" fmla="*/ 1672539 h 4711593"/>
              <a:gd name="connsiteX2" fmla="*/ 2882149 w 8259282"/>
              <a:gd name="connsiteY2" fmla="*/ 1953992 h 4711593"/>
              <a:gd name="connsiteX3" fmla="*/ 5011619 w 8259282"/>
              <a:gd name="connsiteY3" fmla="*/ 538039 h 4711593"/>
              <a:gd name="connsiteX4" fmla="*/ 6905090 w 8259282"/>
              <a:gd name="connsiteY4" fmla="*/ 908548 h 4711593"/>
              <a:gd name="connsiteX5" fmla="*/ 7832650 w 8259282"/>
              <a:gd name="connsiteY5" fmla="*/ 18428 h 4711593"/>
              <a:gd name="connsiteX6" fmla="*/ 8071136 w 8259282"/>
              <a:gd name="connsiteY6" fmla="*/ 2404519 h 4711593"/>
              <a:gd name="connsiteX7" fmla="*/ 7952137 w 8259282"/>
              <a:gd name="connsiteY7" fmla="*/ 4554067 h 4711593"/>
              <a:gd name="connsiteX8" fmla="*/ 4221816 w 8259282"/>
              <a:gd name="connsiteY8" fmla="*/ 4668368 h 4711593"/>
              <a:gd name="connsiteX9" fmla="*/ 1577323 w 8259282"/>
              <a:gd name="connsiteY9" fmla="*/ 3977363 h 4711593"/>
              <a:gd name="connsiteX10" fmla="*/ 0 w 8259282"/>
              <a:gd name="connsiteY10" fmla="*/ 2852650 h 4711593"/>
              <a:gd name="connsiteX0" fmla="*/ 0 w 8259282"/>
              <a:gd name="connsiteY0" fmla="*/ 2852650 h 4721909"/>
              <a:gd name="connsiteX1" fmla="*/ 1267223 w 8259282"/>
              <a:gd name="connsiteY1" fmla="*/ 1672539 h 4721909"/>
              <a:gd name="connsiteX2" fmla="*/ 2882149 w 8259282"/>
              <a:gd name="connsiteY2" fmla="*/ 1953992 h 4721909"/>
              <a:gd name="connsiteX3" fmla="*/ 5011619 w 8259282"/>
              <a:gd name="connsiteY3" fmla="*/ 538039 h 4721909"/>
              <a:gd name="connsiteX4" fmla="*/ 6905090 w 8259282"/>
              <a:gd name="connsiteY4" fmla="*/ 908548 h 4721909"/>
              <a:gd name="connsiteX5" fmla="*/ 7832650 w 8259282"/>
              <a:gd name="connsiteY5" fmla="*/ 18428 h 4721909"/>
              <a:gd name="connsiteX6" fmla="*/ 8071136 w 8259282"/>
              <a:gd name="connsiteY6" fmla="*/ 2404519 h 4721909"/>
              <a:gd name="connsiteX7" fmla="*/ 7952137 w 8259282"/>
              <a:gd name="connsiteY7" fmla="*/ 4554067 h 4721909"/>
              <a:gd name="connsiteX8" fmla="*/ 4221816 w 8259282"/>
              <a:gd name="connsiteY8" fmla="*/ 4668368 h 4721909"/>
              <a:gd name="connsiteX9" fmla="*/ 1804844 w 8259282"/>
              <a:gd name="connsiteY9" fmla="*/ 4102774 h 4721909"/>
              <a:gd name="connsiteX10" fmla="*/ 0 w 8259282"/>
              <a:gd name="connsiteY10" fmla="*/ 2852650 h 4721909"/>
              <a:gd name="connsiteX0" fmla="*/ 0 w 8373043"/>
              <a:gd name="connsiteY0" fmla="*/ 3076598 h 4721909"/>
              <a:gd name="connsiteX1" fmla="*/ 1380984 w 8373043"/>
              <a:gd name="connsiteY1" fmla="*/ 1672539 h 4721909"/>
              <a:gd name="connsiteX2" fmla="*/ 2995910 w 8373043"/>
              <a:gd name="connsiteY2" fmla="*/ 1953992 h 4721909"/>
              <a:gd name="connsiteX3" fmla="*/ 5125380 w 8373043"/>
              <a:gd name="connsiteY3" fmla="*/ 538039 h 4721909"/>
              <a:gd name="connsiteX4" fmla="*/ 7018851 w 8373043"/>
              <a:gd name="connsiteY4" fmla="*/ 908548 h 4721909"/>
              <a:gd name="connsiteX5" fmla="*/ 7946411 w 8373043"/>
              <a:gd name="connsiteY5" fmla="*/ 18428 h 4721909"/>
              <a:gd name="connsiteX6" fmla="*/ 8184897 w 8373043"/>
              <a:gd name="connsiteY6" fmla="*/ 2404519 h 4721909"/>
              <a:gd name="connsiteX7" fmla="*/ 8065898 w 8373043"/>
              <a:gd name="connsiteY7" fmla="*/ 4554067 h 4721909"/>
              <a:gd name="connsiteX8" fmla="*/ 4335577 w 8373043"/>
              <a:gd name="connsiteY8" fmla="*/ 4668368 h 4721909"/>
              <a:gd name="connsiteX9" fmla="*/ 1918605 w 8373043"/>
              <a:gd name="connsiteY9" fmla="*/ 4102774 h 4721909"/>
              <a:gd name="connsiteX10" fmla="*/ 0 w 8373043"/>
              <a:gd name="connsiteY10" fmla="*/ 3076598 h 4721909"/>
              <a:gd name="connsiteX0" fmla="*/ 0 w 9103007"/>
              <a:gd name="connsiteY0" fmla="*/ 3103472 h 4721909"/>
              <a:gd name="connsiteX1" fmla="*/ 2110948 w 9103007"/>
              <a:gd name="connsiteY1" fmla="*/ 1672539 h 4721909"/>
              <a:gd name="connsiteX2" fmla="*/ 3725874 w 9103007"/>
              <a:gd name="connsiteY2" fmla="*/ 1953992 h 4721909"/>
              <a:gd name="connsiteX3" fmla="*/ 5855344 w 9103007"/>
              <a:gd name="connsiteY3" fmla="*/ 538039 h 4721909"/>
              <a:gd name="connsiteX4" fmla="*/ 7748815 w 9103007"/>
              <a:gd name="connsiteY4" fmla="*/ 908548 h 4721909"/>
              <a:gd name="connsiteX5" fmla="*/ 8676375 w 9103007"/>
              <a:gd name="connsiteY5" fmla="*/ 18428 h 4721909"/>
              <a:gd name="connsiteX6" fmla="*/ 8914861 w 9103007"/>
              <a:gd name="connsiteY6" fmla="*/ 2404519 h 4721909"/>
              <a:gd name="connsiteX7" fmla="*/ 8795862 w 9103007"/>
              <a:gd name="connsiteY7" fmla="*/ 4554067 h 4721909"/>
              <a:gd name="connsiteX8" fmla="*/ 5065541 w 9103007"/>
              <a:gd name="connsiteY8" fmla="*/ 4668368 h 4721909"/>
              <a:gd name="connsiteX9" fmla="*/ 2648569 w 9103007"/>
              <a:gd name="connsiteY9" fmla="*/ 4102774 h 4721909"/>
              <a:gd name="connsiteX10" fmla="*/ 0 w 9103007"/>
              <a:gd name="connsiteY10" fmla="*/ 3103472 h 4721909"/>
              <a:gd name="connsiteX0" fmla="*/ 0 w 8515243"/>
              <a:gd name="connsiteY0" fmla="*/ 3103472 h 4721909"/>
              <a:gd name="connsiteX1" fmla="*/ 1523184 w 8515243"/>
              <a:gd name="connsiteY1" fmla="*/ 1672539 h 4721909"/>
              <a:gd name="connsiteX2" fmla="*/ 3138110 w 8515243"/>
              <a:gd name="connsiteY2" fmla="*/ 1953992 h 4721909"/>
              <a:gd name="connsiteX3" fmla="*/ 5267580 w 8515243"/>
              <a:gd name="connsiteY3" fmla="*/ 538039 h 4721909"/>
              <a:gd name="connsiteX4" fmla="*/ 7161051 w 8515243"/>
              <a:gd name="connsiteY4" fmla="*/ 908548 h 4721909"/>
              <a:gd name="connsiteX5" fmla="*/ 8088611 w 8515243"/>
              <a:gd name="connsiteY5" fmla="*/ 18428 h 4721909"/>
              <a:gd name="connsiteX6" fmla="*/ 8327097 w 8515243"/>
              <a:gd name="connsiteY6" fmla="*/ 2404519 h 4721909"/>
              <a:gd name="connsiteX7" fmla="*/ 8208098 w 8515243"/>
              <a:gd name="connsiteY7" fmla="*/ 4554067 h 4721909"/>
              <a:gd name="connsiteX8" fmla="*/ 4477777 w 8515243"/>
              <a:gd name="connsiteY8" fmla="*/ 4668368 h 4721909"/>
              <a:gd name="connsiteX9" fmla="*/ 2060805 w 8515243"/>
              <a:gd name="connsiteY9" fmla="*/ 4102774 h 4721909"/>
              <a:gd name="connsiteX10" fmla="*/ 0 w 8515243"/>
              <a:gd name="connsiteY10" fmla="*/ 3103472 h 4721909"/>
              <a:gd name="connsiteX0" fmla="*/ 0 w 8515243"/>
              <a:gd name="connsiteY0" fmla="*/ 3103472 h 4717742"/>
              <a:gd name="connsiteX1" fmla="*/ 1523184 w 8515243"/>
              <a:gd name="connsiteY1" fmla="*/ 1672539 h 4717742"/>
              <a:gd name="connsiteX2" fmla="*/ 3138110 w 8515243"/>
              <a:gd name="connsiteY2" fmla="*/ 1953992 h 4717742"/>
              <a:gd name="connsiteX3" fmla="*/ 5267580 w 8515243"/>
              <a:gd name="connsiteY3" fmla="*/ 538039 h 4717742"/>
              <a:gd name="connsiteX4" fmla="*/ 7161051 w 8515243"/>
              <a:gd name="connsiteY4" fmla="*/ 908548 h 4717742"/>
              <a:gd name="connsiteX5" fmla="*/ 8088611 w 8515243"/>
              <a:gd name="connsiteY5" fmla="*/ 18428 h 4717742"/>
              <a:gd name="connsiteX6" fmla="*/ 8327097 w 8515243"/>
              <a:gd name="connsiteY6" fmla="*/ 2404519 h 4717742"/>
              <a:gd name="connsiteX7" fmla="*/ 8208098 w 8515243"/>
              <a:gd name="connsiteY7" fmla="*/ 4554067 h 4717742"/>
              <a:gd name="connsiteX8" fmla="*/ 4477777 w 8515243"/>
              <a:gd name="connsiteY8" fmla="*/ 4668368 h 4717742"/>
              <a:gd name="connsiteX9" fmla="*/ 2060805 w 8515243"/>
              <a:gd name="connsiteY9" fmla="*/ 4057985 h 4717742"/>
              <a:gd name="connsiteX10" fmla="*/ 0 w 8515243"/>
              <a:gd name="connsiteY10" fmla="*/ 3103472 h 4717742"/>
              <a:gd name="connsiteX0" fmla="*/ 0 w 8515243"/>
              <a:gd name="connsiteY0" fmla="*/ 3103472 h 4554067"/>
              <a:gd name="connsiteX1" fmla="*/ 1523184 w 8515243"/>
              <a:gd name="connsiteY1" fmla="*/ 1672539 h 4554067"/>
              <a:gd name="connsiteX2" fmla="*/ 3138110 w 8515243"/>
              <a:gd name="connsiteY2" fmla="*/ 1953992 h 4554067"/>
              <a:gd name="connsiteX3" fmla="*/ 5267580 w 8515243"/>
              <a:gd name="connsiteY3" fmla="*/ 538039 h 4554067"/>
              <a:gd name="connsiteX4" fmla="*/ 7161051 w 8515243"/>
              <a:gd name="connsiteY4" fmla="*/ 908548 h 4554067"/>
              <a:gd name="connsiteX5" fmla="*/ 8088611 w 8515243"/>
              <a:gd name="connsiteY5" fmla="*/ 18428 h 4554067"/>
              <a:gd name="connsiteX6" fmla="*/ 8327097 w 8515243"/>
              <a:gd name="connsiteY6" fmla="*/ 2404519 h 4554067"/>
              <a:gd name="connsiteX7" fmla="*/ 8208098 w 8515243"/>
              <a:gd name="connsiteY7" fmla="*/ 4554067 h 4554067"/>
              <a:gd name="connsiteX8" fmla="*/ 4838019 w 8515243"/>
              <a:gd name="connsiteY8" fmla="*/ 4354842 h 4554067"/>
              <a:gd name="connsiteX9" fmla="*/ 2060805 w 8515243"/>
              <a:gd name="connsiteY9" fmla="*/ 4057985 h 4554067"/>
              <a:gd name="connsiteX10" fmla="*/ 0 w 8515243"/>
              <a:gd name="connsiteY10" fmla="*/ 3103472 h 4554067"/>
              <a:gd name="connsiteX0" fmla="*/ 0 w 8515243"/>
              <a:gd name="connsiteY0" fmla="*/ 3103472 h 4554067"/>
              <a:gd name="connsiteX1" fmla="*/ 1523184 w 8515243"/>
              <a:gd name="connsiteY1" fmla="*/ 1672539 h 4554067"/>
              <a:gd name="connsiteX2" fmla="*/ 3138110 w 8515243"/>
              <a:gd name="connsiteY2" fmla="*/ 1953992 h 4554067"/>
              <a:gd name="connsiteX3" fmla="*/ 5267580 w 8515243"/>
              <a:gd name="connsiteY3" fmla="*/ 538039 h 4554067"/>
              <a:gd name="connsiteX4" fmla="*/ 7161051 w 8515243"/>
              <a:gd name="connsiteY4" fmla="*/ 908548 h 4554067"/>
              <a:gd name="connsiteX5" fmla="*/ 8088611 w 8515243"/>
              <a:gd name="connsiteY5" fmla="*/ 18428 h 4554067"/>
              <a:gd name="connsiteX6" fmla="*/ 8327097 w 8515243"/>
              <a:gd name="connsiteY6" fmla="*/ 2404519 h 4554067"/>
              <a:gd name="connsiteX7" fmla="*/ 8208098 w 8515243"/>
              <a:gd name="connsiteY7" fmla="*/ 4554067 h 4554067"/>
              <a:gd name="connsiteX8" fmla="*/ 4838019 w 8515243"/>
              <a:gd name="connsiteY8" fmla="*/ 4354842 h 4554067"/>
              <a:gd name="connsiteX9" fmla="*/ 2060805 w 8515243"/>
              <a:gd name="connsiteY9" fmla="*/ 4057985 h 4554067"/>
              <a:gd name="connsiteX10" fmla="*/ 0 w 8515243"/>
              <a:gd name="connsiteY10" fmla="*/ 3103472 h 4554067"/>
              <a:gd name="connsiteX0" fmla="*/ 0 w 8515243"/>
              <a:gd name="connsiteY0" fmla="*/ 3103472 h 4554067"/>
              <a:gd name="connsiteX1" fmla="*/ 1523184 w 8515243"/>
              <a:gd name="connsiteY1" fmla="*/ 1672539 h 4554067"/>
              <a:gd name="connsiteX2" fmla="*/ 3138110 w 8515243"/>
              <a:gd name="connsiteY2" fmla="*/ 1953992 h 4554067"/>
              <a:gd name="connsiteX3" fmla="*/ 6973989 w 8515243"/>
              <a:gd name="connsiteY3" fmla="*/ 376796 h 4554067"/>
              <a:gd name="connsiteX4" fmla="*/ 7161051 w 8515243"/>
              <a:gd name="connsiteY4" fmla="*/ 908548 h 4554067"/>
              <a:gd name="connsiteX5" fmla="*/ 8088611 w 8515243"/>
              <a:gd name="connsiteY5" fmla="*/ 18428 h 4554067"/>
              <a:gd name="connsiteX6" fmla="*/ 8327097 w 8515243"/>
              <a:gd name="connsiteY6" fmla="*/ 2404519 h 4554067"/>
              <a:gd name="connsiteX7" fmla="*/ 8208098 w 8515243"/>
              <a:gd name="connsiteY7" fmla="*/ 4554067 h 4554067"/>
              <a:gd name="connsiteX8" fmla="*/ 4838019 w 8515243"/>
              <a:gd name="connsiteY8" fmla="*/ 4354842 h 4554067"/>
              <a:gd name="connsiteX9" fmla="*/ 2060805 w 8515243"/>
              <a:gd name="connsiteY9" fmla="*/ 4057985 h 4554067"/>
              <a:gd name="connsiteX10" fmla="*/ 0 w 8515243"/>
              <a:gd name="connsiteY10" fmla="*/ 3103472 h 4554067"/>
              <a:gd name="connsiteX0" fmla="*/ 0 w 8515243"/>
              <a:gd name="connsiteY0" fmla="*/ 3105888 h 4556483"/>
              <a:gd name="connsiteX1" fmla="*/ 1523184 w 8515243"/>
              <a:gd name="connsiteY1" fmla="*/ 1674955 h 4556483"/>
              <a:gd name="connsiteX2" fmla="*/ 3138110 w 8515243"/>
              <a:gd name="connsiteY2" fmla="*/ 1956408 h 4556483"/>
              <a:gd name="connsiteX3" fmla="*/ 6973989 w 8515243"/>
              <a:gd name="connsiteY3" fmla="*/ 379212 h 4556483"/>
              <a:gd name="connsiteX4" fmla="*/ 7976335 w 8515243"/>
              <a:gd name="connsiteY4" fmla="*/ 785553 h 4556483"/>
              <a:gd name="connsiteX5" fmla="*/ 8088611 w 8515243"/>
              <a:gd name="connsiteY5" fmla="*/ 20844 h 4556483"/>
              <a:gd name="connsiteX6" fmla="*/ 8327097 w 8515243"/>
              <a:gd name="connsiteY6" fmla="*/ 2406935 h 4556483"/>
              <a:gd name="connsiteX7" fmla="*/ 8208098 w 8515243"/>
              <a:gd name="connsiteY7" fmla="*/ 4556483 h 4556483"/>
              <a:gd name="connsiteX8" fmla="*/ 4838019 w 8515243"/>
              <a:gd name="connsiteY8" fmla="*/ 4357258 h 4556483"/>
              <a:gd name="connsiteX9" fmla="*/ 2060805 w 8515243"/>
              <a:gd name="connsiteY9" fmla="*/ 4060401 h 4556483"/>
              <a:gd name="connsiteX10" fmla="*/ 0 w 8515243"/>
              <a:gd name="connsiteY10" fmla="*/ 3105888 h 4556483"/>
              <a:gd name="connsiteX0" fmla="*/ 0 w 8515243"/>
              <a:gd name="connsiteY0" fmla="*/ 3105888 h 4556483"/>
              <a:gd name="connsiteX1" fmla="*/ 1523184 w 8515243"/>
              <a:gd name="connsiteY1" fmla="*/ 1674955 h 4556483"/>
              <a:gd name="connsiteX2" fmla="*/ 3138110 w 8515243"/>
              <a:gd name="connsiteY2" fmla="*/ 1956408 h 4556483"/>
              <a:gd name="connsiteX3" fmla="*/ 6973989 w 8515243"/>
              <a:gd name="connsiteY3" fmla="*/ 379212 h 4556483"/>
              <a:gd name="connsiteX4" fmla="*/ 7976335 w 8515243"/>
              <a:gd name="connsiteY4" fmla="*/ 785553 h 4556483"/>
              <a:gd name="connsiteX5" fmla="*/ 8088611 w 8515243"/>
              <a:gd name="connsiteY5" fmla="*/ 20844 h 4556483"/>
              <a:gd name="connsiteX6" fmla="*/ 8327097 w 8515243"/>
              <a:gd name="connsiteY6" fmla="*/ 2406935 h 4556483"/>
              <a:gd name="connsiteX7" fmla="*/ 8208098 w 8515243"/>
              <a:gd name="connsiteY7" fmla="*/ 4556483 h 4556483"/>
              <a:gd name="connsiteX8" fmla="*/ 4838019 w 8515243"/>
              <a:gd name="connsiteY8" fmla="*/ 4357258 h 4556483"/>
              <a:gd name="connsiteX9" fmla="*/ 2060805 w 8515243"/>
              <a:gd name="connsiteY9" fmla="*/ 4060401 h 4556483"/>
              <a:gd name="connsiteX10" fmla="*/ 0 w 8515243"/>
              <a:gd name="connsiteY10" fmla="*/ 3105888 h 4556483"/>
              <a:gd name="connsiteX0" fmla="*/ 0 w 8515243"/>
              <a:gd name="connsiteY0" fmla="*/ 3105888 h 4556483"/>
              <a:gd name="connsiteX1" fmla="*/ 1523184 w 8515243"/>
              <a:gd name="connsiteY1" fmla="*/ 1674955 h 4556483"/>
              <a:gd name="connsiteX2" fmla="*/ 3138110 w 8515243"/>
              <a:gd name="connsiteY2" fmla="*/ 1956408 h 4556483"/>
              <a:gd name="connsiteX3" fmla="*/ 6973989 w 8515243"/>
              <a:gd name="connsiteY3" fmla="*/ 379212 h 4556483"/>
              <a:gd name="connsiteX4" fmla="*/ 7976335 w 8515243"/>
              <a:gd name="connsiteY4" fmla="*/ 785553 h 4556483"/>
              <a:gd name="connsiteX5" fmla="*/ 8088611 w 8515243"/>
              <a:gd name="connsiteY5" fmla="*/ 20844 h 4556483"/>
              <a:gd name="connsiteX6" fmla="*/ 8327097 w 8515243"/>
              <a:gd name="connsiteY6" fmla="*/ 2406935 h 4556483"/>
              <a:gd name="connsiteX7" fmla="*/ 8208098 w 8515243"/>
              <a:gd name="connsiteY7" fmla="*/ 4556483 h 4556483"/>
              <a:gd name="connsiteX8" fmla="*/ 4838019 w 8515243"/>
              <a:gd name="connsiteY8" fmla="*/ 4357258 h 4556483"/>
              <a:gd name="connsiteX9" fmla="*/ 2060805 w 8515243"/>
              <a:gd name="connsiteY9" fmla="*/ 4060401 h 4556483"/>
              <a:gd name="connsiteX10" fmla="*/ 0 w 8515243"/>
              <a:gd name="connsiteY10" fmla="*/ 3105888 h 4556483"/>
              <a:gd name="connsiteX0" fmla="*/ 0 w 8515243"/>
              <a:gd name="connsiteY0" fmla="*/ 3105888 h 4556483"/>
              <a:gd name="connsiteX1" fmla="*/ 1523184 w 8515243"/>
              <a:gd name="connsiteY1" fmla="*/ 1674955 h 4556483"/>
              <a:gd name="connsiteX2" fmla="*/ 3138110 w 8515243"/>
              <a:gd name="connsiteY2" fmla="*/ 1956408 h 4556483"/>
              <a:gd name="connsiteX3" fmla="*/ 5599383 w 8515243"/>
              <a:gd name="connsiteY3" fmla="*/ 513581 h 4556483"/>
              <a:gd name="connsiteX4" fmla="*/ 7976335 w 8515243"/>
              <a:gd name="connsiteY4" fmla="*/ 785553 h 4556483"/>
              <a:gd name="connsiteX5" fmla="*/ 8088611 w 8515243"/>
              <a:gd name="connsiteY5" fmla="*/ 20844 h 4556483"/>
              <a:gd name="connsiteX6" fmla="*/ 8327097 w 8515243"/>
              <a:gd name="connsiteY6" fmla="*/ 2406935 h 4556483"/>
              <a:gd name="connsiteX7" fmla="*/ 8208098 w 8515243"/>
              <a:gd name="connsiteY7" fmla="*/ 4556483 h 4556483"/>
              <a:gd name="connsiteX8" fmla="*/ 4838019 w 8515243"/>
              <a:gd name="connsiteY8" fmla="*/ 4357258 h 4556483"/>
              <a:gd name="connsiteX9" fmla="*/ 2060805 w 8515243"/>
              <a:gd name="connsiteY9" fmla="*/ 4060401 h 4556483"/>
              <a:gd name="connsiteX10" fmla="*/ 0 w 8515243"/>
              <a:gd name="connsiteY10" fmla="*/ 3105888 h 4556483"/>
              <a:gd name="connsiteX0" fmla="*/ 0 w 8515243"/>
              <a:gd name="connsiteY0" fmla="*/ 3105888 h 4556483"/>
              <a:gd name="connsiteX1" fmla="*/ 1523184 w 8515243"/>
              <a:gd name="connsiteY1" fmla="*/ 1674955 h 4556483"/>
              <a:gd name="connsiteX2" fmla="*/ 3138110 w 8515243"/>
              <a:gd name="connsiteY2" fmla="*/ 1956408 h 4556483"/>
              <a:gd name="connsiteX3" fmla="*/ 5599383 w 8515243"/>
              <a:gd name="connsiteY3" fmla="*/ 513581 h 4556483"/>
              <a:gd name="connsiteX4" fmla="*/ 7976335 w 8515243"/>
              <a:gd name="connsiteY4" fmla="*/ 785553 h 4556483"/>
              <a:gd name="connsiteX5" fmla="*/ 8088611 w 8515243"/>
              <a:gd name="connsiteY5" fmla="*/ 20844 h 4556483"/>
              <a:gd name="connsiteX6" fmla="*/ 8327097 w 8515243"/>
              <a:gd name="connsiteY6" fmla="*/ 2406935 h 4556483"/>
              <a:gd name="connsiteX7" fmla="*/ 8208098 w 8515243"/>
              <a:gd name="connsiteY7" fmla="*/ 4556483 h 4556483"/>
              <a:gd name="connsiteX8" fmla="*/ 4838019 w 8515243"/>
              <a:gd name="connsiteY8" fmla="*/ 4357258 h 4556483"/>
              <a:gd name="connsiteX9" fmla="*/ 2060805 w 8515243"/>
              <a:gd name="connsiteY9" fmla="*/ 4060401 h 4556483"/>
              <a:gd name="connsiteX10" fmla="*/ 0 w 8515243"/>
              <a:gd name="connsiteY10" fmla="*/ 3105888 h 4556483"/>
              <a:gd name="connsiteX0" fmla="*/ 0 w 8515243"/>
              <a:gd name="connsiteY0" fmla="*/ 3105888 h 4556483"/>
              <a:gd name="connsiteX1" fmla="*/ 1523184 w 8515243"/>
              <a:gd name="connsiteY1" fmla="*/ 1674955 h 4556483"/>
              <a:gd name="connsiteX2" fmla="*/ 3138110 w 8515243"/>
              <a:gd name="connsiteY2" fmla="*/ 1956408 h 4556483"/>
              <a:gd name="connsiteX3" fmla="*/ 5599383 w 8515243"/>
              <a:gd name="connsiteY3" fmla="*/ 513581 h 4556483"/>
              <a:gd name="connsiteX4" fmla="*/ 7976335 w 8515243"/>
              <a:gd name="connsiteY4" fmla="*/ 785553 h 4556483"/>
              <a:gd name="connsiteX5" fmla="*/ 8088611 w 8515243"/>
              <a:gd name="connsiteY5" fmla="*/ 20844 h 4556483"/>
              <a:gd name="connsiteX6" fmla="*/ 8327097 w 8515243"/>
              <a:gd name="connsiteY6" fmla="*/ 2406935 h 4556483"/>
              <a:gd name="connsiteX7" fmla="*/ 8208098 w 8515243"/>
              <a:gd name="connsiteY7" fmla="*/ 4556483 h 4556483"/>
              <a:gd name="connsiteX8" fmla="*/ 4838019 w 8515243"/>
              <a:gd name="connsiteY8" fmla="*/ 4357258 h 4556483"/>
              <a:gd name="connsiteX9" fmla="*/ 2060805 w 8515243"/>
              <a:gd name="connsiteY9" fmla="*/ 4060401 h 4556483"/>
              <a:gd name="connsiteX10" fmla="*/ 0 w 8515243"/>
              <a:gd name="connsiteY10" fmla="*/ 3105888 h 4556483"/>
              <a:gd name="connsiteX0" fmla="*/ 0 w 8515243"/>
              <a:gd name="connsiteY0" fmla="*/ 3105888 h 4556483"/>
              <a:gd name="connsiteX1" fmla="*/ 1523184 w 8515243"/>
              <a:gd name="connsiteY1" fmla="*/ 1674955 h 4556483"/>
              <a:gd name="connsiteX2" fmla="*/ 3138110 w 8515243"/>
              <a:gd name="connsiteY2" fmla="*/ 1956408 h 4556483"/>
              <a:gd name="connsiteX3" fmla="*/ 5599383 w 8515243"/>
              <a:gd name="connsiteY3" fmla="*/ 513581 h 4556483"/>
              <a:gd name="connsiteX4" fmla="*/ 7976335 w 8515243"/>
              <a:gd name="connsiteY4" fmla="*/ 785553 h 4556483"/>
              <a:gd name="connsiteX5" fmla="*/ 8088611 w 8515243"/>
              <a:gd name="connsiteY5" fmla="*/ 20844 h 4556483"/>
              <a:gd name="connsiteX6" fmla="*/ 8327097 w 8515243"/>
              <a:gd name="connsiteY6" fmla="*/ 2406935 h 4556483"/>
              <a:gd name="connsiteX7" fmla="*/ 8208098 w 8515243"/>
              <a:gd name="connsiteY7" fmla="*/ 4556483 h 4556483"/>
              <a:gd name="connsiteX8" fmla="*/ 4838019 w 8515243"/>
              <a:gd name="connsiteY8" fmla="*/ 4357258 h 4556483"/>
              <a:gd name="connsiteX9" fmla="*/ 2060805 w 8515243"/>
              <a:gd name="connsiteY9" fmla="*/ 4060401 h 4556483"/>
              <a:gd name="connsiteX10" fmla="*/ 0 w 8515243"/>
              <a:gd name="connsiteY10" fmla="*/ 3105888 h 4556483"/>
              <a:gd name="connsiteX0" fmla="*/ 0 w 8515243"/>
              <a:gd name="connsiteY0" fmla="*/ 3105888 h 4556483"/>
              <a:gd name="connsiteX1" fmla="*/ 1523184 w 8515243"/>
              <a:gd name="connsiteY1" fmla="*/ 1674955 h 4556483"/>
              <a:gd name="connsiteX2" fmla="*/ 3138110 w 8515243"/>
              <a:gd name="connsiteY2" fmla="*/ 1956408 h 4556483"/>
              <a:gd name="connsiteX3" fmla="*/ 5599383 w 8515243"/>
              <a:gd name="connsiteY3" fmla="*/ 513581 h 4556483"/>
              <a:gd name="connsiteX4" fmla="*/ 7976335 w 8515243"/>
              <a:gd name="connsiteY4" fmla="*/ 785553 h 4556483"/>
              <a:gd name="connsiteX5" fmla="*/ 8088611 w 8515243"/>
              <a:gd name="connsiteY5" fmla="*/ 20844 h 4556483"/>
              <a:gd name="connsiteX6" fmla="*/ 8327097 w 8515243"/>
              <a:gd name="connsiteY6" fmla="*/ 2406935 h 4556483"/>
              <a:gd name="connsiteX7" fmla="*/ 8208098 w 8515243"/>
              <a:gd name="connsiteY7" fmla="*/ 4556483 h 4556483"/>
              <a:gd name="connsiteX8" fmla="*/ 4838019 w 8515243"/>
              <a:gd name="connsiteY8" fmla="*/ 4357258 h 4556483"/>
              <a:gd name="connsiteX9" fmla="*/ 2060805 w 8515243"/>
              <a:gd name="connsiteY9" fmla="*/ 4060401 h 4556483"/>
              <a:gd name="connsiteX10" fmla="*/ 0 w 8515243"/>
              <a:gd name="connsiteY10" fmla="*/ 3105888 h 4556483"/>
              <a:gd name="connsiteX0" fmla="*/ 0 w 8515243"/>
              <a:gd name="connsiteY0" fmla="*/ 3105888 h 4575581"/>
              <a:gd name="connsiteX1" fmla="*/ 1523184 w 8515243"/>
              <a:gd name="connsiteY1" fmla="*/ 1674955 h 4575581"/>
              <a:gd name="connsiteX2" fmla="*/ 3138110 w 8515243"/>
              <a:gd name="connsiteY2" fmla="*/ 1956408 h 4575581"/>
              <a:gd name="connsiteX3" fmla="*/ 5599383 w 8515243"/>
              <a:gd name="connsiteY3" fmla="*/ 513581 h 4575581"/>
              <a:gd name="connsiteX4" fmla="*/ 7976335 w 8515243"/>
              <a:gd name="connsiteY4" fmla="*/ 785553 h 4575581"/>
              <a:gd name="connsiteX5" fmla="*/ 8088611 w 8515243"/>
              <a:gd name="connsiteY5" fmla="*/ 20844 h 4575581"/>
              <a:gd name="connsiteX6" fmla="*/ 8327097 w 8515243"/>
              <a:gd name="connsiteY6" fmla="*/ 2406935 h 4575581"/>
              <a:gd name="connsiteX7" fmla="*/ 8208098 w 8515243"/>
              <a:gd name="connsiteY7" fmla="*/ 4556483 h 4575581"/>
              <a:gd name="connsiteX8" fmla="*/ 4838019 w 8515243"/>
              <a:gd name="connsiteY8" fmla="*/ 4357258 h 4575581"/>
              <a:gd name="connsiteX9" fmla="*/ 2060805 w 8515243"/>
              <a:gd name="connsiteY9" fmla="*/ 4060401 h 4575581"/>
              <a:gd name="connsiteX10" fmla="*/ 0 w 8515243"/>
              <a:gd name="connsiteY10" fmla="*/ 3105888 h 4575581"/>
              <a:gd name="connsiteX0" fmla="*/ 0 w 8515243"/>
              <a:gd name="connsiteY0" fmla="*/ 3105888 h 4575581"/>
              <a:gd name="connsiteX1" fmla="*/ 1523184 w 8515243"/>
              <a:gd name="connsiteY1" fmla="*/ 1674955 h 4575581"/>
              <a:gd name="connsiteX2" fmla="*/ 3138110 w 8515243"/>
              <a:gd name="connsiteY2" fmla="*/ 1956408 h 4575581"/>
              <a:gd name="connsiteX3" fmla="*/ 5599383 w 8515243"/>
              <a:gd name="connsiteY3" fmla="*/ 513581 h 4575581"/>
              <a:gd name="connsiteX4" fmla="*/ 7976335 w 8515243"/>
              <a:gd name="connsiteY4" fmla="*/ 785553 h 4575581"/>
              <a:gd name="connsiteX5" fmla="*/ 8088611 w 8515243"/>
              <a:gd name="connsiteY5" fmla="*/ 20844 h 4575581"/>
              <a:gd name="connsiteX6" fmla="*/ 8327097 w 8515243"/>
              <a:gd name="connsiteY6" fmla="*/ 2406935 h 4575581"/>
              <a:gd name="connsiteX7" fmla="*/ 8208098 w 8515243"/>
              <a:gd name="connsiteY7" fmla="*/ 4556483 h 4575581"/>
              <a:gd name="connsiteX8" fmla="*/ 4838019 w 8515243"/>
              <a:gd name="connsiteY8" fmla="*/ 4357258 h 4575581"/>
              <a:gd name="connsiteX9" fmla="*/ 2060805 w 8515243"/>
              <a:gd name="connsiteY9" fmla="*/ 4060401 h 4575581"/>
              <a:gd name="connsiteX10" fmla="*/ 0 w 8515243"/>
              <a:gd name="connsiteY10" fmla="*/ 3105888 h 457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15243" h="4575581">
                <a:moveTo>
                  <a:pt x="0" y="3105888"/>
                </a:moveTo>
                <a:cubicBezTo>
                  <a:pt x="0" y="2873464"/>
                  <a:pt x="728370" y="1948357"/>
                  <a:pt x="1523184" y="1674955"/>
                </a:cubicBezTo>
                <a:cubicBezTo>
                  <a:pt x="2131868" y="1507505"/>
                  <a:pt x="2388880" y="1876269"/>
                  <a:pt x="3138110" y="1956408"/>
                </a:cubicBezTo>
                <a:cubicBezTo>
                  <a:pt x="3915143" y="1998266"/>
                  <a:pt x="3830568" y="1440346"/>
                  <a:pt x="5599383" y="513581"/>
                </a:cubicBezTo>
                <a:cubicBezTo>
                  <a:pt x="6412074" y="191535"/>
                  <a:pt x="7506163" y="872155"/>
                  <a:pt x="7976335" y="785553"/>
                </a:cubicBezTo>
                <a:cubicBezTo>
                  <a:pt x="8446507" y="698951"/>
                  <a:pt x="8131271" y="-141891"/>
                  <a:pt x="8088611" y="20844"/>
                </a:cubicBezTo>
                <a:cubicBezTo>
                  <a:pt x="8557450" y="-53266"/>
                  <a:pt x="8307183" y="1650995"/>
                  <a:pt x="8327097" y="2406935"/>
                </a:cubicBezTo>
                <a:cubicBezTo>
                  <a:pt x="8347012" y="3162875"/>
                  <a:pt x="8808571" y="3793985"/>
                  <a:pt x="8208098" y="4556483"/>
                </a:cubicBezTo>
                <a:cubicBezTo>
                  <a:pt x="7013149" y="4130457"/>
                  <a:pt x="6636623" y="3852197"/>
                  <a:pt x="4838019" y="4357258"/>
                </a:cubicBezTo>
                <a:cubicBezTo>
                  <a:pt x="3796758" y="4777858"/>
                  <a:pt x="2392032" y="4542567"/>
                  <a:pt x="2060805" y="4060401"/>
                </a:cubicBezTo>
                <a:cubicBezTo>
                  <a:pt x="1155141" y="3379985"/>
                  <a:pt x="0" y="3666992"/>
                  <a:pt x="0" y="3105888"/>
                </a:cubicBez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hlinkClick r:id="rId3"/>
            <a:extLst>
              <a:ext uri="{FF2B5EF4-FFF2-40B4-BE49-F238E27FC236}">
                <a16:creationId xmlns:a16="http://schemas.microsoft.com/office/drawing/2014/main" id="{1C22F811-9832-4676-95C3-43017FAA5D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5" b="3935"/>
          <a:stretch/>
        </p:blipFill>
        <p:spPr>
          <a:xfrm>
            <a:off x="331456" y="2862099"/>
            <a:ext cx="5226456" cy="2644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E35B072-D8E9-429A-98C7-BFDDCFC7389E}"/>
              </a:ext>
            </a:extLst>
          </p:cNvPr>
          <p:cNvSpPr txBox="1"/>
          <p:nvPr/>
        </p:nvSpPr>
        <p:spPr>
          <a:xfrm>
            <a:off x="423502" y="5614993"/>
            <a:ext cx="5042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/>
              <a:t>https://aida.undp.org/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A657360-41F6-B8C8-DD22-BA1DA37A9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516835"/>
            <a:ext cx="6540062" cy="974035"/>
          </a:xfrm>
        </p:spPr>
        <p:txBody>
          <a:bodyPr/>
          <a:lstStyle/>
          <a:p>
            <a:r>
              <a:rPr lang="en-US" dirty="0"/>
              <a:t>Web Portal Demo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953988F-39D4-F22F-1D3F-43042A67B3AA}"/>
              </a:ext>
            </a:extLst>
          </p:cNvPr>
          <p:cNvGrpSpPr/>
          <p:nvPr/>
        </p:nvGrpSpPr>
        <p:grpSpPr>
          <a:xfrm>
            <a:off x="9381268" y="3755696"/>
            <a:ext cx="747216" cy="747216"/>
            <a:chOff x="9792414" y="1568001"/>
            <a:chExt cx="914400" cy="91440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20B6283-4008-B110-7F30-82EAE8814B9E}"/>
                </a:ext>
              </a:extLst>
            </p:cNvPr>
            <p:cNvSpPr/>
            <p:nvPr/>
          </p:nvSpPr>
          <p:spPr>
            <a:xfrm>
              <a:off x="9792414" y="1568001"/>
              <a:ext cx="914400" cy="9144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Filter with solid fill">
              <a:extLst>
                <a:ext uri="{FF2B5EF4-FFF2-40B4-BE49-F238E27FC236}">
                  <a16:creationId xmlns:a16="http://schemas.microsoft.com/office/drawing/2014/main" id="{A922896E-A43C-9640-FFE2-3DF514BA8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980996" y="1756583"/>
              <a:ext cx="537236" cy="537236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5A7F4CF-0CE8-3EE4-EF23-133C4640DEF8}"/>
              </a:ext>
            </a:extLst>
          </p:cNvPr>
          <p:cNvSpPr txBox="1"/>
          <p:nvPr/>
        </p:nvSpPr>
        <p:spPr>
          <a:xfrm>
            <a:off x="10095936" y="3884017"/>
            <a:ext cx="1900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Refine output with available filters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1575886-82B0-39D4-445A-585E864BF465}"/>
              </a:ext>
            </a:extLst>
          </p:cNvPr>
          <p:cNvGrpSpPr/>
          <p:nvPr/>
        </p:nvGrpSpPr>
        <p:grpSpPr>
          <a:xfrm>
            <a:off x="6208999" y="3389596"/>
            <a:ext cx="747216" cy="747216"/>
            <a:chOff x="6979239" y="2627704"/>
            <a:chExt cx="914400" cy="9144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4AD8E13-3F1E-3F21-C231-C7F9404FF97E}"/>
                </a:ext>
              </a:extLst>
            </p:cNvPr>
            <p:cNvSpPr/>
            <p:nvPr/>
          </p:nvSpPr>
          <p:spPr>
            <a:xfrm>
              <a:off x="6979239" y="2627704"/>
              <a:ext cx="914400" cy="9144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Graphic 27" descr="Magnifying glass with solid fill">
              <a:extLst>
                <a:ext uri="{FF2B5EF4-FFF2-40B4-BE49-F238E27FC236}">
                  <a16:creationId xmlns:a16="http://schemas.microsoft.com/office/drawing/2014/main" id="{E0954C87-372A-D153-E3B0-A1AE85F21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160911" y="2809376"/>
              <a:ext cx="551056" cy="551056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8A0F7A6-F5DC-5387-F784-ECE27B16B93E}"/>
              </a:ext>
            </a:extLst>
          </p:cNvPr>
          <p:cNvGrpSpPr/>
          <p:nvPr/>
        </p:nvGrpSpPr>
        <p:grpSpPr>
          <a:xfrm>
            <a:off x="9299574" y="2862099"/>
            <a:ext cx="747216" cy="747216"/>
            <a:chOff x="8551346" y="5452202"/>
            <a:chExt cx="914400" cy="9144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8D18AB8-D8B7-F26D-5384-BC576C10216A}"/>
                </a:ext>
              </a:extLst>
            </p:cNvPr>
            <p:cNvSpPr/>
            <p:nvPr/>
          </p:nvSpPr>
          <p:spPr>
            <a:xfrm>
              <a:off x="8551346" y="5452202"/>
              <a:ext cx="914400" cy="9144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Stopwatch 75% with solid fill">
              <a:extLst>
                <a:ext uri="{FF2B5EF4-FFF2-40B4-BE49-F238E27FC236}">
                  <a16:creationId xmlns:a16="http://schemas.microsoft.com/office/drawing/2014/main" id="{7424C7BB-1117-AE1E-EA20-1D27B343A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662192" y="5563048"/>
              <a:ext cx="692709" cy="692709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25AF322-DD51-7A8E-1334-0D0A7D52AA39}"/>
              </a:ext>
            </a:extLst>
          </p:cNvPr>
          <p:cNvGrpSpPr/>
          <p:nvPr/>
        </p:nvGrpSpPr>
        <p:grpSpPr>
          <a:xfrm>
            <a:off x="6208999" y="4300062"/>
            <a:ext cx="747216" cy="747216"/>
            <a:chOff x="6979239" y="4273736"/>
            <a:chExt cx="914400" cy="91440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F8FAAC5-6E78-78FD-14BE-693CA1B02014}"/>
                </a:ext>
              </a:extLst>
            </p:cNvPr>
            <p:cNvSpPr/>
            <p:nvPr/>
          </p:nvSpPr>
          <p:spPr>
            <a:xfrm>
              <a:off x="6979239" y="4273736"/>
              <a:ext cx="914400" cy="9144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Graphic 33" descr="Document with solid fill">
              <a:extLst>
                <a:ext uri="{FF2B5EF4-FFF2-40B4-BE49-F238E27FC236}">
                  <a16:creationId xmlns:a16="http://schemas.microsoft.com/office/drawing/2014/main" id="{B9CB6891-A058-3927-C76A-B91A2729F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152808" y="4447305"/>
              <a:ext cx="567263" cy="567263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488F2A9-880B-EDB6-4358-F21A97AC878E}"/>
              </a:ext>
            </a:extLst>
          </p:cNvPr>
          <p:cNvGrpSpPr/>
          <p:nvPr/>
        </p:nvGrpSpPr>
        <p:grpSpPr>
          <a:xfrm>
            <a:off x="9324810" y="4682485"/>
            <a:ext cx="747216" cy="747216"/>
            <a:chOff x="10539473" y="3731778"/>
            <a:chExt cx="914400" cy="9144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9B7AF24-619F-AF02-E0F2-5CFE7F74EB5D}"/>
                </a:ext>
              </a:extLst>
            </p:cNvPr>
            <p:cNvSpPr/>
            <p:nvPr/>
          </p:nvSpPr>
          <p:spPr>
            <a:xfrm>
              <a:off x="10539473" y="3731778"/>
              <a:ext cx="914400" cy="9144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Graphic 31" descr="Eye with solid fill">
              <a:extLst>
                <a:ext uri="{FF2B5EF4-FFF2-40B4-BE49-F238E27FC236}">
                  <a16:creationId xmlns:a16="http://schemas.microsoft.com/office/drawing/2014/main" id="{EA2D8515-4FDC-F4F3-DE5F-937798D20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>
              <a:off x="10683597" y="3875902"/>
              <a:ext cx="626154" cy="626154"/>
            </a:xfrm>
            <a:prstGeom prst="rect">
              <a:avLst/>
            </a:prstGeom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3765BB94-E244-7426-A8C3-970E4AC75A19}"/>
              </a:ext>
            </a:extLst>
          </p:cNvPr>
          <p:cNvSpPr txBox="1"/>
          <p:nvPr/>
        </p:nvSpPr>
        <p:spPr>
          <a:xfrm>
            <a:off x="10098556" y="4847243"/>
            <a:ext cx="1900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Generate Insights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682BF08-C667-28AD-022A-DA627B135D02}"/>
              </a:ext>
            </a:extLst>
          </p:cNvPr>
          <p:cNvSpPr txBox="1"/>
          <p:nvPr/>
        </p:nvSpPr>
        <p:spPr>
          <a:xfrm>
            <a:off x="10095936" y="3081820"/>
            <a:ext cx="1900285" cy="307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accent2">
                    <a:lumMod val="20000"/>
                    <a:lumOff val="80000"/>
                  </a:schemeClr>
                </a:solidFill>
              </a:rPr>
              <a:t>Instant search output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AB85A1C-8F71-3A63-0C84-6AC342720AE0}"/>
              </a:ext>
            </a:extLst>
          </p:cNvPr>
          <p:cNvSpPr txBox="1"/>
          <p:nvPr/>
        </p:nvSpPr>
        <p:spPr>
          <a:xfrm>
            <a:off x="7005361" y="3609316"/>
            <a:ext cx="230637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Query-based searches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351852B-F18C-FF85-9AA1-C4A159D60B22}"/>
              </a:ext>
            </a:extLst>
          </p:cNvPr>
          <p:cNvSpPr txBox="1"/>
          <p:nvPr/>
        </p:nvSpPr>
        <p:spPr>
          <a:xfrm>
            <a:off x="7005361" y="4412060"/>
            <a:ext cx="2306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accent2">
                    <a:lumMod val="20000"/>
                    <a:lumOff val="80000"/>
                  </a:schemeClr>
                </a:solidFill>
              </a:rPr>
              <a:t>Search thousands of reports on paragraph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5CF8E3-9BB5-3D1E-FA99-AA50E4DFDB9E}"/>
              </a:ext>
            </a:extLst>
          </p:cNvPr>
          <p:cNvSpPr/>
          <p:nvPr/>
        </p:nvSpPr>
        <p:spPr>
          <a:xfrm>
            <a:off x="12202160" y="374844"/>
            <a:ext cx="2021840" cy="6776720"/>
          </a:xfrm>
          <a:prstGeom prst="rect">
            <a:avLst/>
          </a:prstGeom>
          <a:solidFill>
            <a:srgbClr val="100F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56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E5DEB1-FC24-848F-9A33-81642B6E0E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893" y="-1"/>
            <a:ext cx="1031358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51B3A9-83C5-A039-1EB7-99D240A857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11" y="154286"/>
            <a:ext cx="11018778" cy="65494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F17020-3B2F-EC01-7E6E-831B92FE2A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1824" y="-1"/>
            <a:ext cx="9570933" cy="64687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03A2701-0E59-18A0-54B6-621239B24E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1678" y="-67963"/>
            <a:ext cx="9081419" cy="674456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D7F800-839C-CB78-6C2B-7E13E434A5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8204" y="12397"/>
            <a:ext cx="9513083" cy="664060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C738A0E-48A5-AFCC-47F7-23AF44561F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9942" y="265868"/>
            <a:ext cx="9571077" cy="64356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03A2A6-F1FD-5997-CFD3-395BCF6B82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53416" y="-88694"/>
            <a:ext cx="9222535" cy="65066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0D3D2F-0DF7-736D-13FE-2FCD33BFA2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9286" y="-17522"/>
            <a:ext cx="11133427" cy="656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818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787C608-8635-84F1-CAA9-24A6A35DE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362415"/>
            <a:ext cx="6574420" cy="1042640"/>
          </a:xfrm>
        </p:spPr>
        <p:txBody>
          <a:bodyPr anchor="ctr">
            <a:normAutofit/>
          </a:bodyPr>
          <a:lstStyle/>
          <a:p>
            <a:r>
              <a:rPr lang="en-US" sz="3700" dirty="0">
                <a:solidFill>
                  <a:schemeClr val="bg1"/>
                </a:solidFill>
              </a:rPr>
              <a:t>AIDA for Evaluations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57C07C5-BA1C-FE7D-FFA9-0861262D93DA}"/>
              </a:ext>
            </a:extLst>
          </p:cNvPr>
          <p:cNvSpPr txBox="1"/>
          <p:nvPr/>
        </p:nvSpPr>
        <p:spPr>
          <a:xfrm>
            <a:off x="936702" y="1483112"/>
            <a:ext cx="9523142" cy="1115122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/>
            <a:endParaRPr lang="en-US" sz="2000" b="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CDC9EEF-3CA0-63B6-BDFB-B0F1EDA3BE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8949888"/>
              </p:ext>
            </p:extLst>
          </p:nvPr>
        </p:nvGraphicFramePr>
        <p:xfrm>
          <a:off x="578734" y="1505416"/>
          <a:ext cx="10891777" cy="4166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2408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969DB4-C335-ED48-9F3D-73C3B88A2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Next Steps</a:t>
            </a:r>
            <a:endParaRPr lang="en-MX" dirty="0">
              <a:solidFill>
                <a:schemeClr val="bg1"/>
              </a:solidFill>
            </a:endParaRPr>
          </a:p>
        </p:txBody>
      </p:sp>
      <p:pic>
        <p:nvPicPr>
          <p:cNvPr id="17" name="Picture 2" descr="Data Hub, Center for Urban Science and Progress, NYU | Data Hub | Center  for Urban Science and Progress, NYU">
            <a:extLst>
              <a:ext uri="{FF2B5EF4-FFF2-40B4-BE49-F238E27FC236}">
                <a16:creationId xmlns:a16="http://schemas.microsoft.com/office/drawing/2014/main" id="{A17F19B1-3510-C521-B466-1A1B75693C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3" b="16632"/>
          <a:stretch/>
        </p:blipFill>
        <p:spPr bwMode="auto">
          <a:xfrm>
            <a:off x="596548" y="3867037"/>
            <a:ext cx="76641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6493877-9E15-88BF-F79F-09D853163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165" y="4517565"/>
            <a:ext cx="9601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solidFill>
                  <a:schemeClr val="bg1"/>
                </a:solidFill>
                <a:latin typeface="+mn-lt"/>
              </a:rPr>
              <a:t>UNDP/ERC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C24A3DE-1990-FC72-41F5-038F61D51F7B}"/>
              </a:ext>
            </a:extLst>
          </p:cNvPr>
          <p:cNvCxnSpPr>
            <a:cxnSpLocks/>
            <a:stCxn id="17" idx="3"/>
            <a:endCxn id="51" idx="1"/>
          </p:cNvCxnSpPr>
          <p:nvPr/>
        </p:nvCxnSpPr>
        <p:spPr>
          <a:xfrm>
            <a:off x="1362964" y="4137037"/>
            <a:ext cx="116455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2" descr="Data Hub, Center for Urban Science and Progress, NYU | Data Hub | Center  for Urban Science and Progress, NYU">
            <a:extLst>
              <a:ext uri="{FF2B5EF4-FFF2-40B4-BE49-F238E27FC236}">
                <a16:creationId xmlns:a16="http://schemas.microsoft.com/office/drawing/2014/main" id="{FC4949D6-B3F5-ADBD-2563-6A3402A1F5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3" b="16632"/>
          <a:stretch/>
        </p:blipFill>
        <p:spPr bwMode="auto">
          <a:xfrm>
            <a:off x="596548" y="2593049"/>
            <a:ext cx="76641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B63EA86C-1292-F356-443E-FE78A81D6446}"/>
              </a:ext>
            </a:extLst>
          </p:cNvPr>
          <p:cNvCxnSpPr>
            <a:cxnSpLocks/>
          </p:cNvCxnSpPr>
          <p:nvPr/>
        </p:nvCxnSpPr>
        <p:spPr>
          <a:xfrm>
            <a:off x="1338324" y="3145022"/>
            <a:ext cx="1199069" cy="72402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C363E4C0-C3AC-3395-9D24-676DC1BBF2CB}"/>
              </a:ext>
            </a:extLst>
          </p:cNvPr>
          <p:cNvSpPr txBox="1"/>
          <p:nvPr/>
        </p:nvSpPr>
        <p:spPr>
          <a:xfrm>
            <a:off x="330547" y="3233400"/>
            <a:ext cx="129742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en-US" sz="1200" dirty="0"/>
              <a:t>Other Evaluation database</a:t>
            </a:r>
            <a:endParaRPr lang="en-US" altLang="en-US" sz="1200" dirty="0">
              <a:latin typeface="+mn-lt"/>
            </a:endParaRPr>
          </a:p>
        </p:txBody>
      </p: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BEC0D602-7EC8-E92D-E535-B7B6643A48E5}"/>
              </a:ext>
            </a:extLst>
          </p:cNvPr>
          <p:cNvCxnSpPr>
            <a:cxnSpLocks/>
            <a:endCxn id="92" idx="1"/>
          </p:cNvCxnSpPr>
          <p:nvPr/>
        </p:nvCxnSpPr>
        <p:spPr>
          <a:xfrm flipV="1">
            <a:off x="7518755" y="2834692"/>
            <a:ext cx="2139351" cy="7573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DC1CBC0D-B226-4A5D-FBD6-8543B9E6A8C9}"/>
              </a:ext>
            </a:extLst>
          </p:cNvPr>
          <p:cNvCxnSpPr>
            <a:cxnSpLocks/>
            <a:stCxn id="51" idx="3"/>
            <a:endCxn id="145" idx="1"/>
          </p:cNvCxnSpPr>
          <p:nvPr/>
        </p:nvCxnSpPr>
        <p:spPr>
          <a:xfrm flipV="1">
            <a:off x="7508597" y="4137037"/>
            <a:ext cx="211098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B2F7867B-2886-76AC-403B-29DE8560AA3F}"/>
              </a:ext>
            </a:extLst>
          </p:cNvPr>
          <p:cNvSpPr txBox="1"/>
          <p:nvPr/>
        </p:nvSpPr>
        <p:spPr>
          <a:xfrm>
            <a:off x="8289513" y="3936983"/>
            <a:ext cx="1410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+mj-lt"/>
              </a:rPr>
              <a:t>UNDP Evaluations data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AF794E5-C8D6-2B9E-5E48-597658C05F8D}"/>
              </a:ext>
            </a:extLst>
          </p:cNvPr>
          <p:cNvSpPr txBox="1"/>
          <p:nvPr/>
        </p:nvSpPr>
        <p:spPr>
          <a:xfrm>
            <a:off x="8151031" y="2617136"/>
            <a:ext cx="1549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+mj-lt"/>
              </a:rPr>
              <a:t>All agency evaluation data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8675FEC-CF6D-5DE1-C42C-AE7B655DF3D9}"/>
              </a:ext>
            </a:extLst>
          </p:cNvPr>
          <p:cNvGrpSpPr/>
          <p:nvPr/>
        </p:nvGrpSpPr>
        <p:grpSpPr>
          <a:xfrm>
            <a:off x="2463668" y="3211967"/>
            <a:ext cx="5055087" cy="1850141"/>
            <a:chOff x="2684378" y="3211967"/>
            <a:chExt cx="5055087" cy="1850141"/>
          </a:xfrm>
        </p:grpSpPr>
        <p:pic>
          <p:nvPicPr>
            <p:cNvPr id="9" name="Graphic 21">
              <a:extLst>
                <a:ext uri="{FF2B5EF4-FFF2-40B4-BE49-F238E27FC236}">
                  <a16:creationId xmlns:a16="http://schemas.microsoft.com/office/drawing/2014/main" id="{616F8DE8-5CC2-EE1D-92ED-73AF8DB361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1308" y="3945312"/>
              <a:ext cx="469900" cy="4699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FBAFCBD-EBF7-917D-5D95-8DEC1487BC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1875" y="3293740"/>
              <a:ext cx="13616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solidFill>
                    <a:schemeClr val="bg1"/>
                  </a:solidFill>
                  <a:latin typeface="+mn-lt"/>
                </a:rPr>
                <a:t>Topic Modeling and Summarization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F7C0020-633E-042E-E77E-657F0E36E000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18560" y="3911235"/>
              <a:ext cx="540000" cy="5400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CBE0E63-43CC-F30A-5F78-3F6DF6ED45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4378" y="3242748"/>
              <a:ext cx="109213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solidFill>
                    <a:schemeClr val="bg1"/>
                  </a:solidFill>
                  <a:latin typeface="+mn-lt"/>
                </a:rPr>
                <a:t>Extraction and Translation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29BA104-457A-2193-33C6-5205685C1C44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94258" y="3911235"/>
              <a:ext cx="540000" cy="5400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5BFCA0B-DCA9-0338-2956-E030FBC040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1349" y="3247459"/>
              <a:ext cx="12990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solidFill>
                    <a:schemeClr val="bg1"/>
                  </a:solidFill>
                  <a:latin typeface="+mn-lt"/>
                </a:rPr>
                <a:t>Comprehension and  Sentiment Analysis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0EA2C6A-797F-6540-D843-40A495325932}"/>
                </a:ext>
              </a:extLst>
            </p:cNvPr>
            <p:cNvCxnSpPr>
              <a:cxnSpLocks/>
              <a:stCxn id="11" idx="3"/>
              <a:endCxn id="15" idx="1"/>
            </p:cNvCxnSpPr>
            <p:nvPr/>
          </p:nvCxnSpPr>
          <p:spPr>
            <a:xfrm>
              <a:off x="3458560" y="4181235"/>
              <a:ext cx="83569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8AECA01-D3CC-7085-7093-16AEA0D16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51414" y="3910262"/>
              <a:ext cx="540000" cy="54000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23AAC21-CB82-2D87-443C-E9EB377EC06E}"/>
                </a:ext>
              </a:extLst>
            </p:cNvPr>
            <p:cNvSpPr txBox="1"/>
            <p:nvPr/>
          </p:nvSpPr>
          <p:spPr>
            <a:xfrm>
              <a:off x="6737580" y="3429000"/>
              <a:ext cx="10018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bg1"/>
                  </a:solidFill>
                </a:rPr>
                <a:t>Search Index</a:t>
              </a:r>
              <a:endParaRPr lang="en-NL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7ECC0010-9D26-2A7D-7C84-2CED2DC291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84689" y="4190197"/>
              <a:ext cx="807050" cy="97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5298DAA4-0A40-DE84-ACC7-C6391B92C757}"/>
                </a:ext>
              </a:extLst>
            </p:cNvPr>
            <p:cNvCxnSpPr>
              <a:cxnSpLocks/>
              <a:stCxn id="9" idx="3"/>
              <a:endCxn id="21" idx="1"/>
            </p:cNvCxnSpPr>
            <p:nvPr/>
          </p:nvCxnSpPr>
          <p:spPr>
            <a:xfrm>
              <a:off x="6111208" y="4180262"/>
              <a:ext cx="74020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F530684-DBC9-68DC-1320-933FC633ACC6}"/>
                </a:ext>
              </a:extLst>
            </p:cNvPr>
            <p:cNvGrpSpPr/>
            <p:nvPr/>
          </p:nvGrpSpPr>
          <p:grpSpPr>
            <a:xfrm>
              <a:off x="2748231" y="3211967"/>
              <a:ext cx="4981076" cy="1850141"/>
              <a:chOff x="2748231" y="3211967"/>
              <a:chExt cx="4981076" cy="1850141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B5C2441-0C4F-BFAF-A316-452C9F4BC774}"/>
                  </a:ext>
                </a:extLst>
              </p:cNvPr>
              <p:cNvSpPr/>
              <p:nvPr/>
            </p:nvSpPr>
            <p:spPr>
              <a:xfrm>
                <a:off x="2748231" y="3211967"/>
                <a:ext cx="4981076" cy="1850141"/>
              </a:xfrm>
              <a:prstGeom prst="rect">
                <a:avLst/>
              </a:prstGeom>
              <a:no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11ACB629-5748-DCB6-E188-B2981786E00E}"/>
                  </a:ext>
                </a:extLst>
              </p:cNvPr>
              <p:cNvSpPr/>
              <p:nvPr/>
            </p:nvSpPr>
            <p:spPr>
              <a:xfrm>
                <a:off x="4924678" y="4535852"/>
                <a:ext cx="688253" cy="474577"/>
              </a:xfrm>
              <a:prstGeom prst="rect">
                <a:avLst/>
              </a:prstGeom>
              <a:solidFill>
                <a:schemeClr val="bg2">
                  <a:lumMod val="95000"/>
                </a:schemeClr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/>
                  <a:t>Human in  the loop</a:t>
                </a:r>
              </a:p>
            </p:txBody>
          </p:sp>
          <p:cxnSp>
            <p:nvCxnSpPr>
              <p:cNvPr id="122" name="Connector: Elbow 121">
                <a:extLst>
                  <a:ext uri="{FF2B5EF4-FFF2-40B4-BE49-F238E27FC236}">
                    <a16:creationId xmlns:a16="http://schemas.microsoft.com/office/drawing/2014/main" id="{05671A11-15C3-AA43-C287-17440063D285}"/>
                  </a:ext>
                </a:extLst>
              </p:cNvPr>
              <p:cNvCxnSpPr>
                <a:cxnSpLocks/>
                <a:stCxn id="9" idx="2"/>
                <a:endCxn id="120" idx="3"/>
              </p:cNvCxnSpPr>
              <p:nvPr/>
            </p:nvCxnSpPr>
            <p:spPr>
              <a:xfrm rot="5400000">
                <a:off x="5565631" y="4462513"/>
                <a:ext cx="357929" cy="263327"/>
              </a:xfrm>
              <a:prstGeom prst="bentConnector2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Connector: Elbow 123">
                <a:extLst>
                  <a:ext uri="{FF2B5EF4-FFF2-40B4-BE49-F238E27FC236}">
                    <a16:creationId xmlns:a16="http://schemas.microsoft.com/office/drawing/2014/main" id="{C4026F52-7FBF-9D6E-675D-8AF17164CCE9}"/>
                  </a:ext>
                </a:extLst>
              </p:cNvPr>
              <p:cNvCxnSpPr>
                <a:cxnSpLocks/>
                <a:stCxn id="120" idx="1"/>
                <a:endCxn id="15" idx="2"/>
              </p:cNvCxnSpPr>
              <p:nvPr/>
            </p:nvCxnSpPr>
            <p:spPr>
              <a:xfrm rot="10800000">
                <a:off x="4564258" y="4451235"/>
                <a:ext cx="360420" cy="321906"/>
              </a:xfrm>
              <a:prstGeom prst="bentConnector2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6" name="Picture 125">
            <a:extLst>
              <a:ext uri="{FF2B5EF4-FFF2-40B4-BE49-F238E27FC236}">
                <a16:creationId xmlns:a16="http://schemas.microsoft.com/office/drawing/2014/main" id="{9CCFAA75-1ABE-6EBD-F6A4-37F5B434A0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675046">
            <a:off x="9476275" y="4897330"/>
            <a:ext cx="914400" cy="914400"/>
          </a:xfrm>
          <a:prstGeom prst="rect">
            <a:avLst/>
          </a:prstGeom>
        </p:spPr>
      </p:pic>
      <p:cxnSp>
        <p:nvCxnSpPr>
          <p:cNvPr id="128" name="Connector: Elbow 127">
            <a:extLst>
              <a:ext uri="{FF2B5EF4-FFF2-40B4-BE49-F238E27FC236}">
                <a16:creationId xmlns:a16="http://schemas.microsoft.com/office/drawing/2014/main" id="{F89AC947-9412-75B0-4EBB-66ED3BA8044D}"/>
              </a:ext>
            </a:extLst>
          </p:cNvPr>
          <p:cNvCxnSpPr>
            <a:cxnSpLocks/>
          </p:cNvCxnSpPr>
          <p:nvPr/>
        </p:nvCxnSpPr>
        <p:spPr>
          <a:xfrm>
            <a:off x="7518755" y="4682030"/>
            <a:ext cx="2063817" cy="661370"/>
          </a:xfrm>
          <a:prstGeom prst="bentConnector3">
            <a:avLst>
              <a:gd name="adj1" fmla="val 5050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C4C3B94D-EF89-FBB9-C934-BE1DA4587BAC}"/>
              </a:ext>
            </a:extLst>
          </p:cNvPr>
          <p:cNvSpPr txBox="1"/>
          <p:nvPr/>
        </p:nvSpPr>
        <p:spPr>
          <a:xfrm>
            <a:off x="8042260" y="5343400"/>
            <a:ext cx="16787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Agency specific data feed for further custom development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73F28E8-19A7-C395-B456-90A7AAC936A7}"/>
              </a:ext>
            </a:extLst>
          </p:cNvPr>
          <p:cNvGrpSpPr/>
          <p:nvPr/>
        </p:nvGrpSpPr>
        <p:grpSpPr>
          <a:xfrm>
            <a:off x="9619579" y="3911044"/>
            <a:ext cx="1787996" cy="451986"/>
            <a:chOff x="9075671" y="3911044"/>
            <a:chExt cx="1496074" cy="451986"/>
          </a:xfrm>
        </p:grpSpPr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2C5A77A7-977C-5E2F-895E-8608245CA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075671" y="3911044"/>
              <a:ext cx="1496074" cy="451986"/>
            </a:xfrm>
            <a:prstGeom prst="rect">
              <a:avLst/>
            </a:prstGeom>
          </p:spPr>
        </p:pic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25BFA730-A154-B9FC-29AC-CFD63E4376D7}"/>
                </a:ext>
              </a:extLst>
            </p:cNvPr>
            <p:cNvSpPr txBox="1"/>
            <p:nvPr/>
          </p:nvSpPr>
          <p:spPr>
            <a:xfrm>
              <a:off x="9389568" y="3936982"/>
              <a:ext cx="895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>
                      <a:lumMod val="95000"/>
                    </a:schemeClr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AIDA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30254BC-8B06-802E-0320-80E3C502C4DB}"/>
              </a:ext>
            </a:extLst>
          </p:cNvPr>
          <p:cNvGrpSpPr/>
          <p:nvPr/>
        </p:nvGrpSpPr>
        <p:grpSpPr>
          <a:xfrm>
            <a:off x="9658106" y="2600604"/>
            <a:ext cx="1695693" cy="649585"/>
            <a:chOff x="9658106" y="2600604"/>
            <a:chExt cx="1419021" cy="649585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9945A2F-11FA-85F7-9AD7-AF1D2FD3294A}"/>
                </a:ext>
              </a:extLst>
            </p:cNvPr>
            <p:cNvSpPr/>
            <p:nvPr/>
          </p:nvSpPr>
          <p:spPr>
            <a:xfrm>
              <a:off x="9658106" y="2600604"/>
              <a:ext cx="1419021" cy="468175"/>
            </a:xfrm>
            <a:prstGeom prst="rect">
              <a:avLst/>
            </a:prstGeom>
            <a:solidFill>
              <a:srgbClr val="006BB5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7082019E-B6F4-5F3E-A2AD-EB49D7881E2C}"/>
                </a:ext>
              </a:extLst>
            </p:cNvPr>
            <p:cNvSpPr txBox="1"/>
            <p:nvPr/>
          </p:nvSpPr>
          <p:spPr>
            <a:xfrm>
              <a:off x="9658106" y="2665414"/>
              <a:ext cx="14190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Agency Portal</a:t>
              </a:r>
              <a:endParaRPr lang="en-NL" sz="16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2" descr="Data Hub, Center for Urban Science and Progress, NYU | Data Hub | Center  for Urban Science and Progress, NYU">
            <a:extLst>
              <a:ext uri="{FF2B5EF4-FFF2-40B4-BE49-F238E27FC236}">
                <a16:creationId xmlns:a16="http://schemas.microsoft.com/office/drawing/2014/main" id="{D2C96FE7-AAAC-7E4F-F739-DB12944C53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3" b="16632"/>
          <a:stretch/>
        </p:blipFill>
        <p:spPr bwMode="auto">
          <a:xfrm>
            <a:off x="692936" y="5084530"/>
            <a:ext cx="76641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3B6B5E25-155A-5C41-21A3-CE10BD9685CA}"/>
              </a:ext>
            </a:extLst>
          </p:cNvPr>
          <p:cNvCxnSpPr>
            <a:stCxn id="5" idx="3"/>
          </p:cNvCxnSpPr>
          <p:nvPr/>
        </p:nvCxnSpPr>
        <p:spPr>
          <a:xfrm flipV="1">
            <a:off x="1459352" y="4625416"/>
            <a:ext cx="1068169" cy="729114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7279596-5BCF-539B-54ED-6AA6332CC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166" y="5775996"/>
            <a:ext cx="1165552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</a:rPr>
              <a:t>Secondary Data Sources</a:t>
            </a:r>
          </a:p>
        </p:txBody>
      </p:sp>
      <p:graphicFrame>
        <p:nvGraphicFramePr>
          <p:cNvPr id="31" name="Diagram 30">
            <a:extLst>
              <a:ext uri="{FF2B5EF4-FFF2-40B4-BE49-F238E27FC236}">
                <a16:creationId xmlns:a16="http://schemas.microsoft.com/office/drawing/2014/main" id="{F706592C-056B-8B7E-D370-F926885B2B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9581905"/>
              </p:ext>
            </p:extLst>
          </p:nvPr>
        </p:nvGraphicFramePr>
        <p:xfrm>
          <a:off x="2958266" y="5598951"/>
          <a:ext cx="4202854" cy="934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F631F7A-39F1-AFA7-2931-AD1DE8DDD1C6}"/>
              </a:ext>
            </a:extLst>
          </p:cNvPr>
          <p:cNvCxnSpPr>
            <a:cxnSpLocks/>
            <a:stCxn id="31" idx="0"/>
            <a:endCxn id="51" idx="2"/>
          </p:cNvCxnSpPr>
          <p:nvPr/>
        </p:nvCxnSpPr>
        <p:spPr>
          <a:xfrm flipH="1" flipV="1">
            <a:off x="5018059" y="5062108"/>
            <a:ext cx="41634" cy="53684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4423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DA28-2205-088A-A123-900E4F235A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759893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F5D612-AEAC-EEA3-76CA-F9399E963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3270249"/>
              </p:ext>
            </p:extLst>
          </p:nvPr>
        </p:nvGraphicFramePr>
        <p:xfrm>
          <a:off x="7574942" y="1213136"/>
          <a:ext cx="5687701" cy="3744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17ECFE7-7385-8F6E-E481-A76CC7E46BAA}"/>
              </a:ext>
            </a:extLst>
          </p:cNvPr>
          <p:cNvSpPr/>
          <p:nvPr/>
        </p:nvSpPr>
        <p:spPr>
          <a:xfrm>
            <a:off x="8078802" y="5174098"/>
            <a:ext cx="2813261" cy="1220751"/>
          </a:xfrm>
          <a:prstGeom prst="wedgeRoundRectCallou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6731D537-84D6-FAB9-36FC-987E0AF93D8C}"/>
              </a:ext>
            </a:extLst>
          </p:cNvPr>
          <p:cNvSpPr/>
          <p:nvPr/>
        </p:nvSpPr>
        <p:spPr>
          <a:xfrm>
            <a:off x="4349163" y="5174099"/>
            <a:ext cx="2704500" cy="1330222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tx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4CFEAD46-4014-1AF1-8D62-A8BC1A984841}"/>
              </a:ext>
            </a:extLst>
          </p:cNvPr>
          <p:cNvSpPr/>
          <p:nvPr/>
        </p:nvSpPr>
        <p:spPr>
          <a:xfrm>
            <a:off x="769726" y="5140359"/>
            <a:ext cx="2704500" cy="1220751"/>
          </a:xfrm>
          <a:prstGeom prst="wedgeRoundRectCallout">
            <a:avLst/>
          </a:pr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468E40-C8DB-5E72-05FB-AF43007D3D06}"/>
              </a:ext>
            </a:extLst>
          </p:cNvPr>
          <p:cNvSpPr txBox="1"/>
          <p:nvPr/>
        </p:nvSpPr>
        <p:spPr>
          <a:xfrm>
            <a:off x="75613" y="1936338"/>
            <a:ext cx="207906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UNDP Country Offices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Headquarter Units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Funds and </a:t>
            </a:r>
            <a:r>
              <a:rPr lang="en-US" sz="1600" dirty="0" err="1"/>
              <a:t>Programmes</a:t>
            </a:r>
            <a:endParaRPr lang="en-US" sz="2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6347CF-F2D4-9333-296A-54A95A31B63C}"/>
              </a:ext>
            </a:extLst>
          </p:cNvPr>
          <p:cNvSpPr/>
          <p:nvPr/>
        </p:nvSpPr>
        <p:spPr>
          <a:xfrm>
            <a:off x="736906" y="216218"/>
            <a:ext cx="88744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EVALUATION RESOURCE CENTRE </a:t>
            </a:r>
            <a:br>
              <a:rPr lang="en-US" sz="2800" b="1" dirty="0"/>
            </a:br>
            <a:r>
              <a:rPr lang="en-US" dirty="0"/>
              <a:t>erc.undp.org</a:t>
            </a:r>
            <a:endParaRPr lang="en-US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3EE1A9-F1CF-FD71-2005-8F62E54D5154}"/>
              </a:ext>
            </a:extLst>
          </p:cNvPr>
          <p:cNvSpPr/>
          <p:nvPr/>
        </p:nvSpPr>
        <p:spPr>
          <a:xfrm>
            <a:off x="4624188" y="5390279"/>
            <a:ext cx="22358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300 to 400 new evaluation reports added annually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3A3101-C752-A57C-86B0-D906B6E2FF31}"/>
              </a:ext>
            </a:extLst>
          </p:cNvPr>
          <p:cNvSpPr/>
          <p:nvPr/>
        </p:nvSpPr>
        <p:spPr>
          <a:xfrm>
            <a:off x="953441" y="5245865"/>
            <a:ext cx="24024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dirty="0">
                <a:solidFill>
                  <a:schemeClr val="bg1"/>
                </a:solidFill>
              </a:rPr>
              <a:t>Corporate database with more than </a:t>
            </a:r>
            <a:r>
              <a:rPr lang="en-US" sz="1600" b="1" dirty="0">
                <a:solidFill>
                  <a:schemeClr val="bg1"/>
                </a:solidFill>
              </a:rPr>
              <a:t>6,500 </a:t>
            </a:r>
            <a:r>
              <a:rPr lang="en-US" sz="1600" dirty="0">
                <a:solidFill>
                  <a:schemeClr val="bg1"/>
                </a:solidFill>
              </a:rPr>
              <a:t>evaluations reports since 1997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85D76B-306E-AC62-5BF2-802A49CA42DB}"/>
              </a:ext>
            </a:extLst>
          </p:cNvPr>
          <p:cNvSpPr/>
          <p:nvPr/>
        </p:nvSpPr>
        <p:spPr>
          <a:xfrm>
            <a:off x="8408162" y="5458346"/>
            <a:ext cx="2154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Publicly &amp; globally accessible system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C084440-02FC-7881-A6F7-B4B1A38C1184}"/>
              </a:ext>
            </a:extLst>
          </p:cNvPr>
          <p:cNvSpPr/>
          <p:nvPr/>
        </p:nvSpPr>
        <p:spPr>
          <a:xfrm>
            <a:off x="8283261" y="2527687"/>
            <a:ext cx="381193" cy="672163"/>
          </a:xfrm>
          <a:prstGeom prst="rightArrow">
            <a:avLst>
              <a:gd name="adj1" fmla="val 38518"/>
              <a:gd name="adj2" fmla="val 69497"/>
            </a:avLst>
          </a:prstGeom>
          <a:solidFill>
            <a:srgbClr val="47356F"/>
          </a:solidFill>
          <a:ln>
            <a:solidFill>
              <a:srgbClr val="6C51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B0210CE-B334-A834-48B7-5F1DCAF5CB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8676" y="1705748"/>
            <a:ext cx="5687702" cy="2809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8964DF55-A20B-9B67-E679-812F8D9A7EFC}"/>
              </a:ext>
            </a:extLst>
          </p:cNvPr>
          <p:cNvSpPr/>
          <p:nvPr/>
        </p:nvSpPr>
        <p:spPr>
          <a:xfrm>
            <a:off x="2056649" y="2527687"/>
            <a:ext cx="345144" cy="605656"/>
          </a:xfrm>
          <a:prstGeom prst="rightArrow">
            <a:avLst>
              <a:gd name="adj1" fmla="val 44259"/>
              <a:gd name="adj2" fmla="val 69497"/>
            </a:avLst>
          </a:prstGeom>
          <a:solidFill>
            <a:srgbClr val="47356F"/>
          </a:solidFill>
          <a:ln>
            <a:solidFill>
              <a:srgbClr val="6C51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492F5D-3259-F4D6-9A1A-A35DA1017BB3}"/>
              </a:ext>
            </a:extLst>
          </p:cNvPr>
          <p:cNvSpPr txBox="1"/>
          <p:nvPr/>
        </p:nvSpPr>
        <p:spPr>
          <a:xfrm>
            <a:off x="2498675" y="4534957"/>
            <a:ext cx="56877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UNDP Corporate Evaluation Platform</a:t>
            </a:r>
          </a:p>
        </p:txBody>
      </p:sp>
    </p:spTree>
    <p:extLst>
      <p:ext uri="{BB962C8B-B14F-4D97-AF65-F5344CB8AC3E}">
        <p14:creationId xmlns:p14="http://schemas.microsoft.com/office/powerpoint/2010/main" val="3435337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6C64BE-FDDC-3891-1ABD-8DB938A70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62" y="1185127"/>
            <a:ext cx="3948247" cy="1955262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+mj-lt"/>
              </a:rPr>
              <a:t>Challenges with the current system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9CE75C-6800-0441-8BAB-14208889F60B}"/>
              </a:ext>
            </a:extLst>
          </p:cNvPr>
          <p:cNvSpPr/>
          <p:nvPr/>
        </p:nvSpPr>
        <p:spPr>
          <a:xfrm>
            <a:off x="5823647" y="1199591"/>
            <a:ext cx="6091261" cy="506292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No option to search within evaluation reports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For qualitative data analysis, each evaluation report had to be opened to find relevant evidence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Extracting evidence for lessons was manual, resource intensive and time consuming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Risk of losing relevant information for topics other than the query term</a:t>
            </a:r>
            <a:endParaRPr lang="en-US" sz="2800" dirty="0">
              <a:solidFill>
                <a:schemeClr val="bg1"/>
              </a:solidFill>
              <a:latin typeface="+mj-lt"/>
              <a:cs typeface="Calibri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50B3BC0-9434-876F-9433-60017354F05F}"/>
              </a:ext>
            </a:extLst>
          </p:cNvPr>
          <p:cNvSpPr/>
          <p:nvPr/>
        </p:nvSpPr>
        <p:spPr>
          <a:xfrm>
            <a:off x="588334" y="4361309"/>
            <a:ext cx="1887187" cy="1887187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/>
          <a:lstStyle/>
          <a:p>
            <a:endParaRPr lang="en-US"/>
          </a:p>
        </p:txBody>
      </p:sp>
      <p:pic>
        <p:nvPicPr>
          <p:cNvPr id="11" name="Picture 10" descr="Shape, arrow&#10;&#10;Description automatically generated">
            <a:extLst>
              <a:ext uri="{FF2B5EF4-FFF2-40B4-BE49-F238E27FC236}">
                <a16:creationId xmlns:a16="http://schemas.microsoft.com/office/drawing/2014/main" id="{57AEBF3A-CDED-8F1C-53AA-9B24B014F0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37144" t="21004" r="35127" b="24209"/>
          <a:stretch/>
        </p:blipFill>
        <p:spPr>
          <a:xfrm>
            <a:off x="716262" y="4288528"/>
            <a:ext cx="1759259" cy="1955261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53486B0E-EDB6-8D78-9A8A-C494BB2ABDA0}"/>
              </a:ext>
            </a:extLst>
          </p:cNvPr>
          <p:cNvSpPr/>
          <p:nvPr/>
        </p:nvSpPr>
        <p:spPr>
          <a:xfrm>
            <a:off x="3126703" y="4288528"/>
            <a:ext cx="1887187" cy="1887187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/>
          <a:lstStyle/>
          <a:p>
            <a:endParaRPr lang="en-US" dirty="0"/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2ECCC44A-712E-8B09-966D-9ABD920C79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14" t="20192" r="29406" b="21047"/>
          <a:stretch/>
        </p:blipFill>
        <p:spPr>
          <a:xfrm>
            <a:off x="3181866" y="4497393"/>
            <a:ext cx="1776863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993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00C0D-6EC9-DDD0-ACC0-CA7CFFBA9B5A}"/>
              </a:ext>
            </a:extLst>
          </p:cNvPr>
          <p:cNvSpPr txBox="1"/>
          <p:nvPr/>
        </p:nvSpPr>
        <p:spPr>
          <a:xfrm>
            <a:off x="735544" y="1873228"/>
            <a:ext cx="3985873" cy="41549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>
                <a:latin typeface="+mj-lt"/>
                <a:ea typeface="+mj-ea"/>
                <a:cs typeface="+mj-cs"/>
              </a:rPr>
              <a:t>IEO will move towards utilization of artificial intelligence, supervised machine learning and natural language processing to extract evidence and generate insights from evaluations and to i</a:t>
            </a:r>
            <a:r>
              <a:rPr lang="en-US" sz="2400" b="1" dirty="0">
                <a:latin typeface="+mj-lt"/>
              </a:rPr>
              <a:t>mprove the predictive analytical capacity of IEO</a:t>
            </a:r>
            <a:r>
              <a:rPr lang="en-US" sz="2400" b="1" dirty="0">
                <a:latin typeface="+mj-lt"/>
                <a:ea typeface="+mj-ea"/>
                <a:cs typeface="+mj-cs"/>
              </a:rPr>
              <a:t>."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399796-80D3-2A4E-58C6-CC779AEA5FE9}"/>
              </a:ext>
            </a:extLst>
          </p:cNvPr>
          <p:cNvSpPr txBox="1"/>
          <p:nvPr/>
        </p:nvSpPr>
        <p:spPr>
          <a:xfrm>
            <a:off x="837143" y="478783"/>
            <a:ext cx="4409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+mj-lt"/>
              </a:rPr>
              <a:t>IEO Vision: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682F1D5-E9DB-208F-5F2F-6B02383F8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632" y="1125114"/>
            <a:ext cx="1939918" cy="10912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6E024C-5967-D7B3-1CAF-CD505D654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8203" y="1470508"/>
            <a:ext cx="6196862" cy="4188372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EFA72C9B-9AD0-6091-0E59-39098579D71C}"/>
              </a:ext>
            </a:extLst>
          </p:cNvPr>
          <p:cNvSpPr/>
          <p:nvPr/>
        </p:nvSpPr>
        <p:spPr>
          <a:xfrm>
            <a:off x="4582510" y="3310759"/>
            <a:ext cx="924911" cy="788275"/>
          </a:xfrm>
          <a:prstGeom prst="right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637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CEE31-9F48-2EDD-88AD-20459AED4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AIDA in a Nutshell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E48FF4-6AFF-5835-15EF-CC290045A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33" y="2091364"/>
            <a:ext cx="3174163" cy="22806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814BD7-EC43-4B68-CD40-0822E8B80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5044" y="1988665"/>
            <a:ext cx="4241912" cy="22857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1C831F-0E17-F86F-D0FF-793D74B0F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3300" y="1891080"/>
            <a:ext cx="3467258" cy="2480907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98D62470-2AFD-6E05-6D21-99C937247DA1}"/>
              </a:ext>
            </a:extLst>
          </p:cNvPr>
          <p:cNvSpPr/>
          <p:nvPr/>
        </p:nvSpPr>
        <p:spPr>
          <a:xfrm>
            <a:off x="3521790" y="3131535"/>
            <a:ext cx="343187" cy="289415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EBA77FC-DC66-B955-5264-DB131D3D69A2}"/>
              </a:ext>
            </a:extLst>
          </p:cNvPr>
          <p:cNvSpPr/>
          <p:nvPr/>
        </p:nvSpPr>
        <p:spPr>
          <a:xfrm>
            <a:off x="8193501" y="3131534"/>
            <a:ext cx="343187" cy="289415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BE1014-4DCA-4F5E-31F0-9F523D5DBFD0}"/>
              </a:ext>
            </a:extLst>
          </p:cNvPr>
          <p:cNvSpPr txBox="1"/>
          <p:nvPr/>
        </p:nvSpPr>
        <p:spPr>
          <a:xfrm>
            <a:off x="653198" y="4711671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Search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065EEA-E489-6531-4BB4-4FA0D635D8A2}"/>
              </a:ext>
            </a:extLst>
          </p:cNvPr>
          <p:cNvSpPr txBox="1"/>
          <p:nvPr/>
        </p:nvSpPr>
        <p:spPr>
          <a:xfrm>
            <a:off x="4031398" y="4715403"/>
            <a:ext cx="4426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Results – evaluation evidence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53EC14-7CC5-C29F-388D-52CD13B5915B}"/>
              </a:ext>
            </a:extLst>
          </p:cNvPr>
          <p:cNvSpPr txBox="1"/>
          <p:nvPr/>
        </p:nvSpPr>
        <p:spPr>
          <a:xfrm>
            <a:off x="9244409" y="4711671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Insight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generation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715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360B7EA0-11D0-A35C-0149-3BC1490E0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424" y="416474"/>
            <a:ext cx="11156576" cy="974035"/>
          </a:xfrm>
        </p:spPr>
        <p:txBody>
          <a:bodyPr>
            <a:noAutofit/>
          </a:bodyPr>
          <a:lstStyle/>
          <a:p>
            <a:r>
              <a:rPr lang="en-US" sz="3400" dirty="0"/>
              <a:t>AIDA Phase 1 – Taxonomy and Training Dataset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229B4B8-4F56-0610-F626-E4E52B946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040332"/>
              </p:ext>
            </p:extLst>
          </p:nvPr>
        </p:nvGraphicFramePr>
        <p:xfrm>
          <a:off x="379836" y="1951164"/>
          <a:ext cx="1975750" cy="22191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5750">
                  <a:extLst>
                    <a:ext uri="{9D8B030D-6E8A-4147-A177-3AD203B41FA5}">
                      <a16:colId xmlns:a16="http://schemas.microsoft.com/office/drawing/2014/main" val="4214517145"/>
                    </a:ext>
                  </a:extLst>
                </a:gridCol>
              </a:tblGrid>
              <a:tr h="21199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THEMATIC CATEGORIES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445028"/>
                  </a:ext>
                </a:extLst>
              </a:tr>
              <a:tr h="211995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000" u="none" strike="noStrike">
                          <a:effectLst/>
                        </a:rPr>
                        <a:t>Agriculture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682731920"/>
                  </a:ext>
                </a:extLst>
              </a:tr>
              <a:tr h="211995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000" u="none" strike="noStrike">
                          <a:effectLst/>
                        </a:rPr>
                        <a:t>Climate and Disaster Resilience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1927085111"/>
                  </a:ext>
                </a:extLst>
              </a:tr>
              <a:tr h="211995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000" u="none" strike="noStrike">
                          <a:effectLst/>
                        </a:rPr>
                        <a:t>Energy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4035541160"/>
                  </a:ext>
                </a:extLst>
              </a:tr>
              <a:tr h="211995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000" u="none" strike="noStrike">
                          <a:effectLst/>
                        </a:rPr>
                        <a:t>Environment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932568648"/>
                  </a:ext>
                </a:extLst>
              </a:tr>
              <a:tr h="211995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000" u="none" strike="noStrike" dirty="0">
                          <a:effectLst/>
                        </a:rPr>
                        <a:t>Gender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3709853989"/>
                  </a:ext>
                </a:extLst>
              </a:tr>
              <a:tr h="211995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000" u="none" strike="noStrike">
                          <a:effectLst/>
                        </a:rPr>
                        <a:t>Governance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2315020343"/>
                  </a:ext>
                </a:extLst>
              </a:tr>
              <a:tr h="211995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000" u="none" strike="noStrike">
                          <a:effectLst/>
                        </a:rPr>
                        <a:t>Health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433091164"/>
                  </a:ext>
                </a:extLst>
              </a:tr>
              <a:tr h="211995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000" u="none" strike="noStrike">
                          <a:effectLst/>
                        </a:rPr>
                        <a:t>Peace building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2982560537"/>
                  </a:ext>
                </a:extLst>
              </a:tr>
              <a:tr h="211995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000" u="none" strike="noStrike" dirty="0">
                          <a:effectLst/>
                        </a:rPr>
                        <a:t>Poverty Alleviation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378862416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964DE9-35A1-35F8-0DDE-904DD8B5E0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812720"/>
              </p:ext>
            </p:extLst>
          </p:nvPr>
        </p:nvGraphicFramePr>
        <p:xfrm>
          <a:off x="363487" y="4244924"/>
          <a:ext cx="1975749" cy="23068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5749">
                  <a:extLst>
                    <a:ext uri="{9D8B030D-6E8A-4147-A177-3AD203B41FA5}">
                      <a16:colId xmlns:a16="http://schemas.microsoft.com/office/drawing/2014/main" val="3850125581"/>
                    </a:ext>
                  </a:extLst>
                </a:gridCol>
              </a:tblGrid>
              <a:tr h="2563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Non-Thematic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753106"/>
                  </a:ext>
                </a:extLst>
              </a:tr>
              <a:tr h="256319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000" u="none" strike="noStrike">
                          <a:effectLst/>
                        </a:rPr>
                        <a:t>Evaluation Criteria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2325597049"/>
                  </a:ext>
                </a:extLst>
              </a:tr>
              <a:tr h="256319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000" u="none" strike="noStrike">
                          <a:effectLst/>
                        </a:rPr>
                        <a:t>Financing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1210460551"/>
                  </a:ext>
                </a:extLst>
              </a:tr>
              <a:tr h="256319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000" u="none" strike="noStrike">
                          <a:effectLst/>
                        </a:rPr>
                        <a:t>Geographic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4134023217"/>
                  </a:ext>
                </a:extLst>
              </a:tr>
              <a:tr h="256319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000" u="none" strike="noStrike">
                          <a:effectLst/>
                        </a:rPr>
                        <a:t>Operations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2694412052"/>
                  </a:ext>
                </a:extLst>
              </a:tr>
              <a:tr h="256319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000" u="none" strike="noStrike">
                          <a:effectLst/>
                        </a:rPr>
                        <a:t>Partners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1608545691"/>
                  </a:ext>
                </a:extLst>
              </a:tr>
              <a:tr h="256319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000" u="none" strike="noStrike">
                          <a:effectLst/>
                        </a:rPr>
                        <a:t>SDG_related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2705076333"/>
                  </a:ext>
                </a:extLst>
              </a:tr>
              <a:tr h="256319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000" u="none" strike="noStrike">
                          <a:effectLst/>
                        </a:rPr>
                        <a:t>Support Type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2725324261"/>
                  </a:ext>
                </a:extLst>
              </a:tr>
              <a:tr h="256319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000" u="none" strike="noStrike" dirty="0">
                          <a:effectLst/>
                        </a:rPr>
                        <a:t>Target Group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0" marR="6350" marT="6350" marB="0" anchor="b"/>
                </a:tc>
                <a:extLst>
                  <a:ext uri="{0D108BD9-81ED-4DB2-BD59-A6C34878D82A}">
                    <a16:rowId xmlns:a16="http://schemas.microsoft.com/office/drawing/2014/main" val="116322161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468119D-ABBF-10D3-A4A5-4FB4DEF539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75618"/>
              </p:ext>
            </p:extLst>
          </p:nvPr>
        </p:nvGraphicFramePr>
        <p:xfrm>
          <a:off x="3366916" y="1971572"/>
          <a:ext cx="1693324" cy="44687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3324">
                  <a:extLst>
                    <a:ext uri="{9D8B030D-6E8A-4147-A177-3AD203B41FA5}">
                      <a16:colId xmlns:a16="http://schemas.microsoft.com/office/drawing/2014/main" val="1475962321"/>
                    </a:ext>
                  </a:extLst>
                </a:gridCol>
              </a:tblGrid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Access to Land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400446072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Access to Medicines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952318207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Adaptation Fund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100414049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Advocacy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145321528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Agenda 2030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990995877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Agriculture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760032549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Agriculture Land Resources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841254319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Agriculture Policy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068327618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Agriculture Water Resources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979175878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Aid Coordination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5693504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Anti-corruption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574054198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Aquaculture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073262162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Awareness Raising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802761492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Bilateral/Multilateral Partners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855879872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Biodiversity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836533261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Biosphere Protection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828541965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Blue Economy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275506095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Business Model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549992153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Capacity Development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284047667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Cash Transfers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013049512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Challenges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589143089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Change Management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546751618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Children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690936547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Civic Engagement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038294793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Civil Societies and NGOs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104272921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Clean Energy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7703466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Climate Change Adaptation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530009350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Climate Change Governance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4193962230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Climate Change Mitigation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522915441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Climate Finance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291062096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Co-Financing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314600127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Coherence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744673463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Communication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641397281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Conflict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879235810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Conflict Resolution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24862668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Coordination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480419754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Country Government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3667205347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Crisis Mitigation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683393113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Crisis Prevention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522137835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Crisis Response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113813680"/>
                  </a:ext>
                </a:extLst>
              </a:tr>
              <a:tr h="10872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Crop Production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13" marR="2313" marT="2313" marB="0" anchor="b"/>
                </a:tc>
                <a:extLst>
                  <a:ext uri="{0D108BD9-81ED-4DB2-BD59-A6C34878D82A}">
                    <a16:rowId xmlns:a16="http://schemas.microsoft.com/office/drawing/2014/main" val="276554957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B67CF3C-6291-EEA4-44ED-17E2CAC7E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9737"/>
              </p:ext>
            </p:extLst>
          </p:nvPr>
        </p:nvGraphicFramePr>
        <p:xfrm>
          <a:off x="5100047" y="1959578"/>
          <a:ext cx="1577871" cy="44576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7871">
                  <a:extLst>
                    <a:ext uri="{9D8B030D-6E8A-4147-A177-3AD203B41FA5}">
                      <a16:colId xmlns:a16="http://schemas.microsoft.com/office/drawing/2014/main" val="2429274871"/>
                    </a:ext>
                  </a:extLst>
                </a:gridCol>
              </a:tblGrid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Data and Statistics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889662025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Desertification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291176897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Development Finance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689678182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Digital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291869430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Direct Implementation Modality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831441629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Disabilities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704238978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Disaster Recovery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885616004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Disaster Risk Assessment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549644318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Disaster Risk Management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493448992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Disaster Risk Reduction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33513087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Displaced People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151482010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Donor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4028017136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Donor Relations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555023312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Drinking Water Supply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222499878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Drought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916243230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Ebola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350499671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Ecosystem Services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991038283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Education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706405104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Effectiveness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882366701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Efficiency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077325126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e-Governance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690157520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Elderly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724639696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Elections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830456046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Emergency Relief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373965033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Energy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583120173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Entrepreneurship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935930871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Environment Policy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944125067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Environmental Impact Assessment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69115881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Extractive Industries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128366141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Extremism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532434804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Financial Inclusion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073667952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Financial Resources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706502852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Fishery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820993358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Flooding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566645207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Food Security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927774504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Forestry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293150780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Gender Equality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375723882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Gender Mainstreaming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979926176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Gender Parity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546453475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Gender Transformative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094076236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Gender-Based Violence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852714315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Global Environment Facility Fund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330354914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Global Fund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664250275"/>
                  </a:ext>
                </a:extLst>
              </a:tr>
              <a:tr h="101311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 dirty="0">
                          <a:effectLst/>
                        </a:rPr>
                        <a:t>Global Policy Network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7505824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0E98CBA-0D81-AFDA-C9CC-317FEE61EA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180013"/>
              </p:ext>
            </p:extLst>
          </p:nvPr>
        </p:nvGraphicFramePr>
        <p:xfrm>
          <a:off x="6717725" y="1970730"/>
          <a:ext cx="1577871" cy="4465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7871">
                  <a:extLst>
                    <a:ext uri="{9D8B030D-6E8A-4147-A177-3AD203B41FA5}">
                      <a16:colId xmlns:a16="http://schemas.microsoft.com/office/drawing/2014/main" val="352259330"/>
                    </a:ext>
                  </a:extLst>
                </a:gridCol>
              </a:tblGrid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 dirty="0">
                          <a:effectLst/>
                        </a:rPr>
                        <a:t>Governance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952872286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Green Climate Fund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593358250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Green Economy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318938654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Greenhouse Gas Emission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749966659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Harmonization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520251647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Health Crisis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983876691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Health Sector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201984835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HIV / AIDS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787174052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Human Resources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169143108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Human Rights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4009843960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Humanitarian Crisis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751111894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Humanitarian Development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874030673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Impact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2821502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Inclusive Economic Growth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812478331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Indigenous People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102633386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Inequalities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095127286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Infrastructure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853268996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Innovation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716817447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Institutional Strengthening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333014649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Integration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602890996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International Financial Institutions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907010471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Jobs and Livelihoods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203200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Joint UN Programme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388634433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Justice System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505222378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Knowledge Management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069533767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Least Developed Countries Fund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469079830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Leaving No One Behind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993223064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Livestock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97901748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Local Governance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286615530"/>
                  </a:ext>
                </a:extLst>
              </a:tr>
              <a:tr h="18207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Mainstreaming, Acceleration and Policy Support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935543036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Malaria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4158878694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Marginalized Community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519870176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MDGs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027811389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Micro-credit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916384335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Migrants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833919508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Migration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819462213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Mine Action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4115035487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Monitoring and Evaluation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486121747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Multi Donor Trust Funds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24173259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National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148100661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National Implementation Modality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3145020926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National Institutions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778071161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Natural Disaster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1157378691"/>
                  </a:ext>
                </a:extLst>
              </a:tr>
              <a:tr h="9968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 dirty="0">
                          <a:effectLst/>
                        </a:rPr>
                        <a:t>Natural Resources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56" marR="2156" marT="2156" marB="0" anchor="b"/>
                </a:tc>
                <a:extLst>
                  <a:ext uri="{0D108BD9-81ED-4DB2-BD59-A6C34878D82A}">
                    <a16:rowId xmlns:a16="http://schemas.microsoft.com/office/drawing/2014/main" val="707299777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B198307E-24BC-6402-B35E-50401DF00CE1}"/>
              </a:ext>
            </a:extLst>
          </p:cNvPr>
          <p:cNvSpPr/>
          <p:nvPr/>
        </p:nvSpPr>
        <p:spPr>
          <a:xfrm>
            <a:off x="3257952" y="1869215"/>
            <a:ext cx="5216976" cy="4840526"/>
          </a:xfrm>
          <a:prstGeom prst="rect">
            <a:avLst/>
          </a:prstGeom>
          <a:noFill/>
          <a:ln w="38100"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944217-E5C7-533E-BEA1-2672AF84CEFA}"/>
              </a:ext>
            </a:extLst>
          </p:cNvPr>
          <p:cNvSpPr/>
          <p:nvPr/>
        </p:nvSpPr>
        <p:spPr>
          <a:xfrm>
            <a:off x="223331" y="1819237"/>
            <a:ext cx="2312118" cy="490037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62499AB-474A-0AD4-AD1C-77441E009281}"/>
              </a:ext>
            </a:extLst>
          </p:cNvPr>
          <p:cNvSpPr/>
          <p:nvPr/>
        </p:nvSpPr>
        <p:spPr>
          <a:xfrm>
            <a:off x="2659898" y="3588910"/>
            <a:ext cx="368830" cy="495089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E28433-CD74-BA48-125A-00C86F5B5905}"/>
              </a:ext>
            </a:extLst>
          </p:cNvPr>
          <p:cNvSpPr txBox="1"/>
          <p:nvPr/>
        </p:nvSpPr>
        <p:spPr>
          <a:xfrm>
            <a:off x="190668" y="1429582"/>
            <a:ext cx="2349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CATEGORIES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451082B-2BA1-27A0-ED8F-D2B3B730188B}"/>
              </a:ext>
            </a:extLst>
          </p:cNvPr>
          <p:cNvSpPr/>
          <p:nvPr/>
        </p:nvSpPr>
        <p:spPr>
          <a:xfrm>
            <a:off x="9355873" y="2688354"/>
            <a:ext cx="2578828" cy="2798955"/>
          </a:xfrm>
          <a:prstGeom prst="roundRect">
            <a:avLst/>
          </a:prstGeom>
          <a:solidFill>
            <a:srgbClr val="D7E5E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2"/>
                </a:solidFill>
              </a:rPr>
              <a:t>Developed training dataset for classification models using 500 evaluation reports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B831EAB1-C2D4-31A7-A7C8-01D774DDD73E}"/>
              </a:ext>
            </a:extLst>
          </p:cNvPr>
          <p:cNvSpPr/>
          <p:nvPr/>
        </p:nvSpPr>
        <p:spPr>
          <a:xfrm>
            <a:off x="8820188" y="3840286"/>
            <a:ext cx="368830" cy="495089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746927-A8ED-4E54-67BA-DEF1188A2951}"/>
              </a:ext>
            </a:extLst>
          </p:cNvPr>
          <p:cNvSpPr txBox="1"/>
          <p:nvPr/>
        </p:nvSpPr>
        <p:spPr>
          <a:xfrm>
            <a:off x="7162685" y="6541923"/>
            <a:ext cx="1168477" cy="167818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 fontScale="25000" lnSpcReduction="20000"/>
          </a:bodyPr>
          <a:lstStyle/>
          <a:p>
            <a:pPr algn="r"/>
            <a:r>
              <a:rPr lang="en-US" sz="2000" b="0" dirty="0"/>
              <a:t>* Sample set of AIDA taxonomy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103893-A061-039A-5DAD-F902057226C9}"/>
              </a:ext>
            </a:extLst>
          </p:cNvPr>
          <p:cNvSpPr txBox="1"/>
          <p:nvPr/>
        </p:nvSpPr>
        <p:spPr>
          <a:xfrm>
            <a:off x="3257952" y="1465910"/>
            <a:ext cx="2349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SUBCATEGORIES</a:t>
            </a:r>
          </a:p>
        </p:txBody>
      </p:sp>
    </p:spTree>
    <p:extLst>
      <p:ext uri="{BB962C8B-B14F-4D97-AF65-F5344CB8AC3E}">
        <p14:creationId xmlns:p14="http://schemas.microsoft.com/office/powerpoint/2010/main" val="346177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D0E8B8-B706-17EA-0615-DB7A50666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2" y="1694933"/>
            <a:ext cx="2493480" cy="2804403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CFD54B4C-A5E4-F5B1-42B9-456F38A9A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6835"/>
            <a:ext cx="11156576" cy="974035"/>
          </a:xfrm>
        </p:spPr>
        <p:txBody>
          <a:bodyPr>
            <a:noAutofit/>
          </a:bodyPr>
          <a:lstStyle/>
          <a:p>
            <a:r>
              <a:rPr lang="en-US" sz="3400" dirty="0"/>
              <a:t>AIDA Phase 1 – Evidence Extraction and Classification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4CC496-E9F4-00B3-92C4-7640B5C2BCC1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836361" y="4250312"/>
            <a:ext cx="540000" cy="5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7EBB0B-AC5F-2207-CE30-4B66171E01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5700" y="4250312"/>
            <a:ext cx="540000" cy="54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F950E6-7002-C3C2-26C8-69E92F119A34}"/>
              </a:ext>
            </a:extLst>
          </p:cNvPr>
          <p:cNvSpPr txBox="1"/>
          <p:nvPr/>
        </p:nvSpPr>
        <p:spPr>
          <a:xfrm>
            <a:off x="5661438" y="4871251"/>
            <a:ext cx="28670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Comprehension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AI-driven labelling and categorization of extracted data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Human-in-the-loop feedback system to retrain the machine learning 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E6ABB4-DC20-7BB7-16D3-0D8B01667719}"/>
              </a:ext>
            </a:extLst>
          </p:cNvPr>
          <p:cNvSpPr txBox="1"/>
          <p:nvPr/>
        </p:nvSpPr>
        <p:spPr>
          <a:xfrm>
            <a:off x="9646013" y="4871251"/>
            <a:ext cx="241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Search engine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ML-driven search engine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Human-in-the-loop feedback system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Output filtering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b="1" dirty="0">
                <a:latin typeface="Tw Cen MT" panose="020B0602020104020603"/>
              </a:rPr>
              <a:t>Easy export to XLS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49FA682-D6BA-84B6-1B9A-6F9B2C53892D}"/>
              </a:ext>
            </a:extLst>
          </p:cNvPr>
          <p:cNvSpPr/>
          <p:nvPr/>
        </p:nvSpPr>
        <p:spPr>
          <a:xfrm>
            <a:off x="2537545" y="2952427"/>
            <a:ext cx="343187" cy="289415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56B5ACA-E4CD-459E-4AF3-63B6A5F0CFC1}"/>
              </a:ext>
            </a:extLst>
          </p:cNvPr>
          <p:cNvSpPr/>
          <p:nvPr/>
        </p:nvSpPr>
        <p:spPr>
          <a:xfrm>
            <a:off x="4946147" y="2952427"/>
            <a:ext cx="343187" cy="289415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85E6F66-6D8F-59F3-5936-5888AF3E468A}"/>
              </a:ext>
            </a:extLst>
          </p:cNvPr>
          <p:cNvSpPr/>
          <p:nvPr/>
        </p:nvSpPr>
        <p:spPr>
          <a:xfrm>
            <a:off x="8752047" y="2949627"/>
            <a:ext cx="343187" cy="289415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C537FF-479E-83B9-C258-60C6412C01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7340" y="4267838"/>
            <a:ext cx="488660" cy="5049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F9E9B7C-18CC-A4C6-6468-10C2B805D0FB}"/>
              </a:ext>
            </a:extLst>
          </p:cNvPr>
          <p:cNvSpPr txBox="1"/>
          <p:nvPr/>
        </p:nvSpPr>
        <p:spPr>
          <a:xfrm>
            <a:off x="2804793" y="4871251"/>
            <a:ext cx="2225040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Text extraction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lt"/>
                <a:cs typeface="+mn-lt"/>
              </a:rPr>
              <a:t>Automatic extraction of key sections 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5BB67F0-83CC-D48B-3B75-BA564F50E9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8034" y="2208800"/>
            <a:ext cx="1247272" cy="1776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4993DFC-9A3F-5C41-EEC2-6931D1A78F43}"/>
              </a:ext>
            </a:extLst>
          </p:cNvPr>
          <p:cNvGrpSpPr/>
          <p:nvPr/>
        </p:nvGrpSpPr>
        <p:grpSpPr>
          <a:xfrm>
            <a:off x="5643270" y="2104236"/>
            <a:ext cx="2636815" cy="1985796"/>
            <a:chOff x="6242748" y="1428136"/>
            <a:chExt cx="2636815" cy="198579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D1EEA64-382F-110C-6682-A0507F23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7892" t="8839"/>
            <a:stretch/>
          </p:blipFill>
          <p:spPr>
            <a:xfrm>
              <a:off x="7329592" y="2032621"/>
              <a:ext cx="1549971" cy="138131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7FF6A98-9B81-E911-B94B-B4755B33C8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433" t="8881" r="44860"/>
            <a:stretch/>
          </p:blipFill>
          <p:spPr>
            <a:xfrm>
              <a:off x="6242748" y="1428136"/>
              <a:ext cx="1940111" cy="1380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41270328-0882-5DA0-233C-11BE5FF001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6979" y="4277858"/>
            <a:ext cx="505632" cy="484909"/>
          </a:xfrm>
          <a:prstGeom prst="rect">
            <a:avLst/>
          </a:prstGeom>
        </p:spPr>
      </p:pic>
      <p:pic>
        <p:nvPicPr>
          <p:cNvPr id="20" name="Picture 19">
            <a:hlinkClick r:id="rId10"/>
            <a:extLst>
              <a:ext uri="{FF2B5EF4-FFF2-40B4-BE49-F238E27FC236}">
                <a16:creationId xmlns:a16="http://schemas.microsoft.com/office/drawing/2014/main" id="{FEAB21BB-03E2-BEDB-30F7-CCDF23A8DD2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12315" y="1731584"/>
            <a:ext cx="2645156" cy="2380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B49BB32-672C-DED0-39F1-2D229C093D5B}"/>
              </a:ext>
            </a:extLst>
          </p:cNvPr>
          <p:cNvSpPr txBox="1"/>
          <p:nvPr/>
        </p:nvSpPr>
        <p:spPr>
          <a:xfrm>
            <a:off x="81025" y="4871251"/>
            <a:ext cx="2225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Data acquisition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Ingestion of more than 6,000 evaluation reports from ERC</a:t>
            </a:r>
          </a:p>
        </p:txBody>
      </p:sp>
    </p:spTree>
    <p:extLst>
      <p:ext uri="{BB962C8B-B14F-4D97-AF65-F5344CB8AC3E}">
        <p14:creationId xmlns:p14="http://schemas.microsoft.com/office/powerpoint/2010/main" val="3795756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45C76-CAFD-3A41-1956-2D4EFA2A1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AIDA Phase 2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2AD6C9-4E48-4E50-BF5D-3AA6E4D291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49" b="27984"/>
          <a:stretch/>
        </p:blipFill>
        <p:spPr>
          <a:xfrm>
            <a:off x="3284786" y="1964685"/>
            <a:ext cx="8538796" cy="4232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Amazon Translate - Overview (O11) | OutSystems">
            <a:extLst>
              <a:ext uri="{FF2B5EF4-FFF2-40B4-BE49-F238E27FC236}">
                <a16:creationId xmlns:a16="http://schemas.microsoft.com/office/drawing/2014/main" id="{39D589FF-1218-5753-6E77-64687075A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407" y="3205975"/>
            <a:ext cx="874893" cy="874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B3496E7-A70B-D7E9-229C-50FC466B48E1}"/>
              </a:ext>
            </a:extLst>
          </p:cNvPr>
          <p:cNvSpPr txBox="1"/>
          <p:nvPr/>
        </p:nvSpPr>
        <p:spPr>
          <a:xfrm>
            <a:off x="457201" y="1198757"/>
            <a:ext cx="3947532" cy="72482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/>
            <a:r>
              <a:rPr lang="en-US" sz="2800" b="1" dirty="0">
                <a:solidFill>
                  <a:srgbClr val="1B5175"/>
                </a:solidFill>
              </a:rPr>
              <a:t>TRANSLATION</a:t>
            </a:r>
          </a:p>
        </p:txBody>
      </p:sp>
    </p:spTree>
    <p:extLst>
      <p:ext uri="{BB962C8B-B14F-4D97-AF65-F5344CB8AC3E}">
        <p14:creationId xmlns:p14="http://schemas.microsoft.com/office/powerpoint/2010/main" val="2201192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45C76-CAFD-3A41-1956-2D4EFA2A1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AIDA Phase 2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3496E7-A70B-D7E9-229C-50FC466B48E1}"/>
              </a:ext>
            </a:extLst>
          </p:cNvPr>
          <p:cNvSpPr txBox="1"/>
          <p:nvPr/>
        </p:nvSpPr>
        <p:spPr>
          <a:xfrm>
            <a:off x="457201" y="1198757"/>
            <a:ext cx="3947532" cy="72482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/>
            <a:r>
              <a:rPr lang="en-US" sz="2800" b="1" dirty="0">
                <a:solidFill>
                  <a:srgbClr val="1B5175"/>
                </a:solidFill>
              </a:rPr>
              <a:t>SENTIMENT ANALYSIS</a:t>
            </a:r>
          </a:p>
        </p:txBody>
      </p:sp>
      <p:pic>
        <p:nvPicPr>
          <p:cNvPr id="11" name="Picture 10" descr="Table&#10;&#10;Description automatically generated">
            <a:extLst>
              <a:ext uri="{FF2B5EF4-FFF2-40B4-BE49-F238E27FC236}">
                <a16:creationId xmlns:a16="http://schemas.microsoft.com/office/drawing/2014/main" id="{E0ED161E-BA70-9D45-573F-8C3F7349F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823" y="5695328"/>
            <a:ext cx="5512231" cy="1068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image">
            <a:extLst>
              <a:ext uri="{FF2B5EF4-FFF2-40B4-BE49-F238E27FC236}">
                <a16:creationId xmlns:a16="http://schemas.microsoft.com/office/drawing/2014/main" id="{D7F42408-F223-E6CE-9585-FCDFD8FC8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084" y="1285276"/>
            <a:ext cx="6989457" cy="1969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DFD012C3-E49D-1934-F693-FCB20FA0A6DC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6451202" y="4589701"/>
            <a:ext cx="4502126" cy="1919283"/>
          </a:xfrm>
          <a:prstGeom prst="bentConnector3">
            <a:avLst>
              <a:gd name="adj1" fmla="val 11059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7EE4564-3EB5-9AC5-503C-853E6B46675F}"/>
              </a:ext>
            </a:extLst>
          </p:cNvPr>
          <p:cNvSpPr txBox="1">
            <a:spLocks/>
          </p:cNvSpPr>
          <p:nvPr/>
        </p:nvSpPr>
        <p:spPr>
          <a:xfrm>
            <a:off x="888823" y="5210807"/>
            <a:ext cx="2863761" cy="375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604176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6346E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6346E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6346E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04176"/>
              </a:buClr>
              <a:buFont typeface="Calibri" panose="020F0502020204030204" pitchFamily="34" charset="0"/>
              <a:buChar char="―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u="sng" dirty="0"/>
              <a:t>Paragraph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486EBE9-8071-9C45-27FD-22A29DE8B592}"/>
              </a:ext>
            </a:extLst>
          </p:cNvPr>
          <p:cNvSpPr txBox="1">
            <a:spLocks/>
          </p:cNvSpPr>
          <p:nvPr/>
        </p:nvSpPr>
        <p:spPr>
          <a:xfrm>
            <a:off x="5041084" y="981075"/>
            <a:ext cx="2863761" cy="375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604176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6346E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6346E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46346E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04176"/>
              </a:buClr>
              <a:buFont typeface="Calibri" panose="020F0502020204030204" pitchFamily="34" charset="0"/>
              <a:buChar char="―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u="sng"/>
              <a:t>Sentence level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2BB4EE1D-302F-EAC5-80C5-F3DAABF6FFBF}"/>
              </a:ext>
            </a:extLst>
          </p:cNvPr>
          <p:cNvCxnSpPr>
            <a:cxnSpLocks/>
            <a:endCxn id="12" idx="1"/>
          </p:cNvCxnSpPr>
          <p:nvPr/>
        </p:nvCxnSpPr>
        <p:spPr>
          <a:xfrm rot="5400000" flipH="1" flipV="1">
            <a:off x="4288262" y="2732851"/>
            <a:ext cx="1215755" cy="289889"/>
          </a:xfrm>
          <a:prstGeom prst="bentConnector2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Brace 17">
            <a:extLst>
              <a:ext uri="{FF2B5EF4-FFF2-40B4-BE49-F238E27FC236}">
                <a16:creationId xmlns:a16="http://schemas.microsoft.com/office/drawing/2014/main" id="{DD8C668E-470B-2190-DF80-DDEFC8F76050}"/>
              </a:ext>
            </a:extLst>
          </p:cNvPr>
          <p:cNvSpPr/>
          <p:nvPr/>
        </p:nvSpPr>
        <p:spPr>
          <a:xfrm>
            <a:off x="10438321" y="3591655"/>
            <a:ext cx="515007" cy="2103673"/>
          </a:xfrm>
          <a:prstGeom prst="rightBrace">
            <a:avLst>
              <a:gd name="adj1" fmla="val 75680"/>
              <a:gd name="adj2" fmla="val 47443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9292928-FFB7-1888-1BA1-0AD703B585B5}"/>
              </a:ext>
            </a:extLst>
          </p:cNvPr>
          <p:cNvGrpSpPr/>
          <p:nvPr/>
        </p:nvGrpSpPr>
        <p:grpSpPr>
          <a:xfrm>
            <a:off x="99808" y="1804548"/>
            <a:ext cx="3702924" cy="2800468"/>
            <a:chOff x="8713077" y="1669080"/>
            <a:chExt cx="3308250" cy="2155493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7544021-A05E-22D5-E970-4C7676F20BD5}"/>
                </a:ext>
              </a:extLst>
            </p:cNvPr>
            <p:cNvSpPr/>
            <p:nvPr/>
          </p:nvSpPr>
          <p:spPr>
            <a:xfrm>
              <a:off x="8713077" y="1669080"/>
              <a:ext cx="3308250" cy="2155493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en-GB" b="1" dirty="0"/>
                <a:t>      Solution:</a:t>
              </a:r>
              <a:endParaRPr lang="en-US" dirty="0">
                <a:cs typeface="Calibri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b="1" dirty="0">
                  <a:cs typeface="Calibri"/>
                </a:rPr>
                <a:t>Sentence level performs best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dirty="0"/>
                <a:t>This granular approach enables more precise predictions and the opportunity for specific feedback.</a:t>
              </a:r>
            </a:p>
            <a:p>
              <a:pPr marL="0" indent="0">
                <a:buNone/>
              </a:pPr>
              <a:endParaRPr lang="en-US" sz="1800" b="1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cs typeface="Calibri"/>
              </a:endParaRPr>
            </a:p>
            <a:p>
              <a:pPr>
                <a:buFontTx/>
                <a:buChar char="-"/>
              </a:pPr>
              <a:endParaRPr lang="en-GB" sz="1800" dirty="0">
                <a:cs typeface="Calibri"/>
              </a:endParaRPr>
            </a:p>
            <a:p>
              <a:pPr marL="0" indent="0">
                <a:buNone/>
              </a:pPr>
              <a:endParaRPr lang="en-US" sz="1800" dirty="0"/>
            </a:p>
          </p:txBody>
        </p:sp>
        <p:pic>
          <p:nvPicPr>
            <p:cNvPr id="22" name="Graphic 21" descr="Badge Tick1 with solid fill">
              <a:extLst>
                <a:ext uri="{FF2B5EF4-FFF2-40B4-BE49-F238E27FC236}">
                  <a16:creationId xmlns:a16="http://schemas.microsoft.com/office/drawing/2014/main" id="{793FD87E-3B5C-BE21-BCF9-AB2BFCD97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790537" y="1754304"/>
              <a:ext cx="368767" cy="368767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AB99BB03-60DD-C2C4-B0EF-E8403B4BCE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1195" y="3485672"/>
            <a:ext cx="5512231" cy="210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4617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8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 anchorCtr="0">
        <a:normAutofit/>
      </a:bodyPr>
      <a:lstStyle>
        <a:defPPr algn="l">
          <a:defRPr sz="2000" b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Workstream C template.pptx  -  Read-Only" id="{81C5F939-85E4-4EE0-BD16-AACEBC95BF67}" vid="{46F5E4A8-6591-4296-810D-AB1427E7E71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8" ma:contentTypeDescription="Create a new document." ma:contentTypeScope="" ma:versionID="a7c9a76739cb3e966d05a5f5f61b2527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6c8913513d90a5dc6526904a5648fb7c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DB0275-9875-4B37-91E1-74DE84AABA58}">
  <ds:schemaRefs>
    <ds:schemaRef ds:uri="0c54ae7a-afa0-46f9-b73e-b2ae4ea89668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de896b5c-fb79-46c0-9ce5-261b28940b0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C3D0BF9-15FA-47F3-9885-5369DC8390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4E5B84-D5D0-4540-9D7A-079545DA7E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51de21-d896-48a7-9dfa-e668a9d1d4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1247</TotalTime>
  <Words>1024</Words>
  <Application>Microsoft Office PowerPoint</Application>
  <PresentationFormat>Widescreen</PresentationFormat>
  <Paragraphs>299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Aharoni</vt:lpstr>
      <vt:lpstr>Amazon Ember</vt:lpstr>
      <vt:lpstr>Arial</vt:lpstr>
      <vt:lpstr>Calibri</vt:lpstr>
      <vt:lpstr>Calibri Light</vt:lpstr>
      <vt:lpstr>Lato Light</vt:lpstr>
      <vt:lpstr>Proxima Nova</vt:lpstr>
      <vt:lpstr>Roboto</vt:lpstr>
      <vt:lpstr>Tw Cen MT</vt:lpstr>
      <vt:lpstr>Wingdings</vt:lpstr>
      <vt:lpstr>Custom Design</vt:lpstr>
      <vt:lpstr>1_Custom Design</vt:lpstr>
      <vt:lpstr>Office Theme</vt:lpstr>
      <vt:lpstr>AIDA</vt:lpstr>
      <vt:lpstr>PowerPoint Presentation</vt:lpstr>
      <vt:lpstr>Challenges with the current system</vt:lpstr>
      <vt:lpstr>PowerPoint Presentation</vt:lpstr>
      <vt:lpstr>AIDA in a Nutshell</vt:lpstr>
      <vt:lpstr>AIDA Phase 1 – Taxonomy and Training Dataset</vt:lpstr>
      <vt:lpstr>AIDA Phase 1 – Evidence Extraction and Classification </vt:lpstr>
      <vt:lpstr>AIDA Phase 2</vt:lpstr>
      <vt:lpstr>AIDA Phase 2</vt:lpstr>
      <vt:lpstr>AIDA Phase 2</vt:lpstr>
      <vt:lpstr>Web Portal Demo</vt:lpstr>
      <vt:lpstr>PowerPoint Presentation</vt:lpstr>
      <vt:lpstr>AIDA for Evaluations</vt:lpstr>
      <vt:lpstr>Next Steps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MSFT: UNDP Bi- Weekly Cadence (AIDA) Cognitive Svs / AI</dc:title>
  <dc:creator>Boaz Liesdek</dc:creator>
  <cp:lastModifiedBy>Anish Pradhan</cp:lastModifiedBy>
  <cp:revision>25</cp:revision>
  <dcterms:created xsi:type="dcterms:W3CDTF">2022-02-21T10:39:26Z</dcterms:created>
  <dcterms:modified xsi:type="dcterms:W3CDTF">2024-10-15T23:46:30Z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0x010100FF1FFAEF9962944E967B2CAB215BCB79</vt:lpwstr>
  </property>
  <property fmtid="{D5CDD505-2E9C-101B-9397-08002B2CF9AE}" pid="3" name="MediaServiceImageTags">
    <vt:lpwstr/>
  </property>
</Properties>
</file>