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diagrams/data1.xml" ContentType="application/vnd.openxmlformats-officedocument.drawingml.diagramData+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9"/>
  </p:notesMasterIdLst>
  <p:handoutMasterIdLst>
    <p:handoutMasterId r:id="rId10"/>
  </p:handoutMasterIdLst>
  <p:sldIdLst>
    <p:sldId id="309" r:id="rId2"/>
    <p:sldId id="292" r:id="rId3"/>
    <p:sldId id="258" r:id="rId4"/>
    <p:sldId id="307" r:id="rId5"/>
    <p:sldId id="308" r:id="rId6"/>
    <p:sldId id="305" r:id="rId7"/>
    <p:sldId id="310" r:id="rId8"/>
  </p:sldIdLst>
  <p:sldSz cx="9144000" cy="5143500" type="screen16x9"/>
  <p:notesSz cx="6858000" cy="9144000"/>
  <p:defaultText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64"/>
    <a:srgbClr val="4D4D4C"/>
    <a:srgbClr val="000000"/>
    <a:srgbClr val="F18700"/>
    <a:srgbClr val="62BD57"/>
    <a:srgbClr val="278F18"/>
    <a:srgbClr val="FFD600"/>
    <a:srgbClr val="6A1B9A"/>
    <a:srgbClr val="E4032E"/>
    <a:srgbClr val="F57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9" autoAdjust="0"/>
    <p:restoredTop sz="94650" autoAdjust="0"/>
  </p:normalViewPr>
  <p:slideViewPr>
    <p:cSldViewPr snapToGrid="0" snapToObjects="1">
      <p:cViewPr varScale="1">
        <p:scale>
          <a:sx n="154" d="100"/>
          <a:sy n="154" d="100"/>
        </p:scale>
        <p:origin x="216" y="1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21" d="100"/>
          <a:sy n="121" d="100"/>
        </p:scale>
        <p:origin x="386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4" Type="http://schemas.openxmlformats.org/officeDocument/2006/relationships/image" Target="../media/image1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4" Type="http://schemas.openxmlformats.org/officeDocument/2006/relationships/image" Target="../media/image1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0F5A64-47A7-49ED-B736-CE5AA02EFC92}" type="doc">
      <dgm:prSet loTypeId="urn:microsoft.com/office/officeart/2018/2/layout/IconLabelDescriptionList" loCatId="icon" qsTypeId="urn:microsoft.com/office/officeart/2005/8/quickstyle/simple1" qsCatId="simple" csTypeId="urn:microsoft.com/office/officeart/2005/8/colors/accent1_2" csCatId="accent1" phldr="1"/>
      <dgm:spPr/>
      <dgm:t>
        <a:bodyPr/>
        <a:lstStyle/>
        <a:p>
          <a:endParaRPr lang="en-US"/>
        </a:p>
      </dgm:t>
    </dgm:pt>
    <dgm:pt modelId="{61934726-468B-46F2-9DF0-BB9628C1AA4C}">
      <dgm:prSet/>
      <dgm:spPr/>
      <dgm:t>
        <a:bodyPr/>
        <a:lstStyle/>
        <a:p>
          <a:pPr>
            <a:lnSpc>
              <a:spcPct val="100000"/>
            </a:lnSpc>
            <a:defRPr b="1"/>
          </a:pPr>
          <a:r>
            <a:rPr lang="pl-PL" b="1" dirty="0">
              <a:solidFill>
                <a:schemeClr val="tx1">
                  <a:lumMod val="65000"/>
                  <a:lumOff val="35000"/>
                </a:schemeClr>
              </a:solidFill>
            </a:rPr>
            <a:t>EQ1: To </a:t>
          </a:r>
          <a:r>
            <a:rPr lang="pl-PL" b="1" dirty="0" err="1">
              <a:solidFill>
                <a:schemeClr val="tx1">
                  <a:lumMod val="65000"/>
                  <a:lumOff val="35000"/>
                </a:schemeClr>
              </a:solidFill>
            </a:rPr>
            <a:t>what</a:t>
          </a:r>
          <a:r>
            <a:rPr lang="pl-PL" b="1" dirty="0">
              <a:solidFill>
                <a:schemeClr val="tx1">
                  <a:lumMod val="65000"/>
                  <a:lumOff val="35000"/>
                </a:schemeClr>
              </a:solidFill>
            </a:rPr>
            <a:t> </a:t>
          </a:r>
          <a:r>
            <a:rPr lang="pl-PL" b="1" dirty="0" err="1">
              <a:solidFill>
                <a:schemeClr val="tx1">
                  <a:lumMod val="65000"/>
                  <a:lumOff val="35000"/>
                </a:schemeClr>
              </a:solidFill>
            </a:rPr>
            <a:t>extent</a:t>
          </a:r>
          <a:r>
            <a:rPr lang="pl-PL" b="1" dirty="0">
              <a:solidFill>
                <a:schemeClr val="tx1">
                  <a:lumMod val="65000"/>
                  <a:lumOff val="35000"/>
                </a:schemeClr>
              </a:solidFill>
            </a:rPr>
            <a:t> DESIRA </a:t>
          </a:r>
          <a:r>
            <a:rPr lang="pl-PL" b="1" dirty="0" err="1">
              <a:solidFill>
                <a:schemeClr val="tx1">
                  <a:lumMod val="65000"/>
                  <a:lumOff val="35000"/>
                </a:schemeClr>
              </a:solidFill>
            </a:rPr>
            <a:t>partners</a:t>
          </a:r>
          <a:r>
            <a:rPr lang="pl-PL" b="1" dirty="0">
              <a:solidFill>
                <a:schemeClr val="tx1">
                  <a:lumMod val="65000"/>
                  <a:lumOff val="35000"/>
                </a:schemeClr>
              </a:solidFill>
            </a:rPr>
            <a:t> </a:t>
          </a:r>
          <a:r>
            <a:rPr lang="pl-PL" b="1" dirty="0" err="1">
              <a:solidFill>
                <a:schemeClr val="tx1">
                  <a:lumMod val="65000"/>
                  <a:lumOff val="35000"/>
                </a:schemeClr>
              </a:solidFill>
            </a:rPr>
            <a:t>are</a:t>
          </a:r>
          <a:r>
            <a:rPr lang="pl-PL" b="1" dirty="0">
              <a:solidFill>
                <a:schemeClr val="tx1">
                  <a:lumMod val="65000"/>
                  <a:lumOff val="35000"/>
                </a:schemeClr>
              </a:solidFill>
            </a:rPr>
            <a:t> </a:t>
          </a:r>
          <a:r>
            <a:rPr lang="pl-PL" b="1" dirty="0" err="1">
              <a:solidFill>
                <a:schemeClr val="tx1">
                  <a:lumMod val="65000"/>
                  <a:lumOff val="35000"/>
                </a:schemeClr>
              </a:solidFill>
            </a:rPr>
            <a:t>interacting</a:t>
          </a:r>
          <a:r>
            <a:rPr lang="pl-PL" b="1" dirty="0">
              <a:solidFill>
                <a:schemeClr val="tx1">
                  <a:lumMod val="65000"/>
                  <a:lumOff val="35000"/>
                </a:schemeClr>
              </a:solidFill>
            </a:rPr>
            <a:t> with </a:t>
          </a:r>
          <a:r>
            <a:rPr lang="pl-PL" b="1" dirty="0" err="1">
              <a:solidFill>
                <a:schemeClr val="tx1">
                  <a:lumMod val="65000"/>
                  <a:lumOff val="35000"/>
                </a:schemeClr>
              </a:solidFill>
            </a:rPr>
            <a:t>other</a:t>
          </a:r>
          <a:r>
            <a:rPr lang="pl-PL" b="1" dirty="0">
              <a:solidFill>
                <a:schemeClr val="tx1">
                  <a:lumMod val="65000"/>
                  <a:lumOff val="35000"/>
                </a:schemeClr>
              </a:solidFill>
            </a:rPr>
            <a:t> </a:t>
          </a:r>
          <a:r>
            <a:rPr lang="pl-PL" b="1" dirty="0" err="1">
              <a:solidFill>
                <a:schemeClr val="tx1">
                  <a:lumMod val="65000"/>
                  <a:lumOff val="35000"/>
                </a:schemeClr>
              </a:solidFill>
            </a:rPr>
            <a:t>actors</a:t>
          </a:r>
          <a:r>
            <a:rPr lang="pl-PL" b="1" dirty="0">
              <a:solidFill>
                <a:schemeClr val="tx1">
                  <a:lumMod val="65000"/>
                  <a:lumOff val="35000"/>
                </a:schemeClr>
              </a:solidFill>
            </a:rPr>
            <a:t> (</a:t>
          </a:r>
          <a:r>
            <a:rPr lang="pl-PL" b="1" dirty="0" err="1">
              <a:solidFill>
                <a:schemeClr val="tx1">
                  <a:lumMod val="65000"/>
                  <a:lumOff val="35000"/>
                </a:schemeClr>
              </a:solidFill>
            </a:rPr>
            <a:t>type</a:t>
          </a:r>
          <a:r>
            <a:rPr lang="pl-PL" b="1" dirty="0">
              <a:solidFill>
                <a:schemeClr val="tx1">
                  <a:lumMod val="65000"/>
                  <a:lumOff val="35000"/>
                </a:schemeClr>
              </a:solidFill>
            </a:rPr>
            <a:t>) </a:t>
          </a:r>
          <a:r>
            <a:rPr lang="pl-PL" b="1" dirty="0" err="1">
              <a:solidFill>
                <a:schemeClr val="tx1">
                  <a:lumMod val="65000"/>
                  <a:lumOff val="35000"/>
                </a:schemeClr>
              </a:solidFill>
            </a:rPr>
            <a:t>within</a:t>
          </a:r>
          <a:r>
            <a:rPr lang="pl-PL" b="1" dirty="0">
              <a:solidFill>
                <a:schemeClr val="tx1">
                  <a:lumMod val="65000"/>
                  <a:lumOff val="35000"/>
                </a:schemeClr>
              </a:solidFill>
            </a:rPr>
            <a:t> the </a:t>
          </a:r>
          <a:r>
            <a:rPr lang="pl-PL" b="1" dirty="0" err="1">
              <a:solidFill>
                <a:schemeClr val="tx1">
                  <a:lumMod val="65000"/>
                  <a:lumOff val="35000"/>
                </a:schemeClr>
              </a:solidFill>
            </a:rPr>
            <a:t>initiative</a:t>
          </a:r>
          <a:r>
            <a:rPr lang="pl-PL" b="1" dirty="0">
              <a:solidFill>
                <a:schemeClr val="tx1">
                  <a:lumMod val="65000"/>
                  <a:lumOff val="35000"/>
                </a:schemeClr>
              </a:solidFill>
            </a:rPr>
            <a:t>?</a:t>
          </a:r>
          <a:endParaRPr lang="en-US" dirty="0">
            <a:solidFill>
              <a:schemeClr val="tx1">
                <a:lumMod val="65000"/>
                <a:lumOff val="35000"/>
              </a:schemeClr>
            </a:solidFill>
          </a:endParaRPr>
        </a:p>
      </dgm:t>
    </dgm:pt>
    <dgm:pt modelId="{0D15DA92-92D2-4E0B-B5B8-2EF9C36AAB0B}" type="parTrans" cxnId="{EA6CCCF9-1B02-4B60-89CD-C37CACAA56FD}">
      <dgm:prSet/>
      <dgm:spPr/>
      <dgm:t>
        <a:bodyPr/>
        <a:lstStyle/>
        <a:p>
          <a:endParaRPr lang="en-US"/>
        </a:p>
      </dgm:t>
    </dgm:pt>
    <dgm:pt modelId="{D4D4E264-7BAD-41EC-B6E6-D89101D1AEB9}" type="sibTrans" cxnId="{EA6CCCF9-1B02-4B60-89CD-C37CACAA56FD}">
      <dgm:prSet/>
      <dgm:spPr/>
      <dgm:t>
        <a:bodyPr/>
        <a:lstStyle/>
        <a:p>
          <a:endParaRPr lang="en-US"/>
        </a:p>
      </dgm:t>
    </dgm:pt>
    <dgm:pt modelId="{CC819403-F53F-48DE-9C1A-A9B13166D8FB}">
      <dgm:prSet/>
      <dgm:spPr/>
      <dgm:t>
        <a:bodyPr/>
        <a:lstStyle/>
        <a:p>
          <a:pPr>
            <a:lnSpc>
              <a:spcPct val="100000"/>
            </a:lnSpc>
          </a:pPr>
          <a:endParaRPr lang="pl-PL" dirty="0">
            <a:solidFill>
              <a:schemeClr val="tx1">
                <a:lumMod val="65000"/>
                <a:lumOff val="35000"/>
              </a:schemeClr>
            </a:solidFill>
          </a:endParaRPr>
        </a:p>
        <a:p>
          <a:pPr>
            <a:lnSpc>
              <a:spcPct val="100000"/>
            </a:lnSpc>
          </a:pPr>
          <a:r>
            <a:rPr lang="pl-PL" dirty="0">
              <a:solidFill>
                <a:schemeClr val="tx1">
                  <a:lumMod val="65000"/>
                  <a:lumOff val="35000"/>
                </a:schemeClr>
              </a:solidFill>
            </a:rPr>
            <a:t>No. of VRE </a:t>
          </a:r>
          <a:r>
            <a:rPr lang="pl-PL" dirty="0" err="1">
              <a:solidFill>
                <a:schemeClr val="tx1">
                  <a:lumMod val="65000"/>
                  <a:lumOff val="35000"/>
                </a:schemeClr>
              </a:solidFill>
            </a:rPr>
            <a:t>users</a:t>
          </a:r>
          <a:r>
            <a:rPr lang="pl-PL" dirty="0">
              <a:solidFill>
                <a:schemeClr val="tx1">
                  <a:lumMod val="65000"/>
                  <a:lumOff val="35000"/>
                </a:schemeClr>
              </a:solidFill>
            </a:rPr>
            <a:t> (per </a:t>
          </a:r>
          <a:r>
            <a:rPr lang="pl-PL" dirty="0" err="1">
              <a:solidFill>
                <a:schemeClr val="tx1">
                  <a:lumMod val="65000"/>
                  <a:lumOff val="35000"/>
                </a:schemeClr>
              </a:solidFill>
            </a:rPr>
            <a:t>month</a:t>
          </a:r>
          <a:r>
            <a:rPr lang="pl-PL" dirty="0">
              <a:solidFill>
                <a:schemeClr val="tx1">
                  <a:lumMod val="65000"/>
                  <a:lumOff val="35000"/>
                </a:schemeClr>
              </a:solidFill>
            </a:rPr>
            <a:t>) </a:t>
          </a:r>
          <a:endParaRPr lang="en-US" dirty="0">
            <a:solidFill>
              <a:schemeClr val="tx1">
                <a:lumMod val="65000"/>
                <a:lumOff val="35000"/>
              </a:schemeClr>
            </a:solidFill>
          </a:endParaRPr>
        </a:p>
      </dgm:t>
    </dgm:pt>
    <dgm:pt modelId="{DE220AE3-93D2-4C68-B080-185E5EAE6AA1}" type="parTrans" cxnId="{097A4AC8-65D6-46D0-A784-9AE517C5804D}">
      <dgm:prSet/>
      <dgm:spPr/>
      <dgm:t>
        <a:bodyPr/>
        <a:lstStyle/>
        <a:p>
          <a:endParaRPr lang="en-US"/>
        </a:p>
      </dgm:t>
    </dgm:pt>
    <dgm:pt modelId="{60DE15F6-C476-49C7-9EFA-D17D72DD5081}" type="sibTrans" cxnId="{097A4AC8-65D6-46D0-A784-9AE517C5804D}">
      <dgm:prSet/>
      <dgm:spPr/>
      <dgm:t>
        <a:bodyPr/>
        <a:lstStyle/>
        <a:p>
          <a:endParaRPr lang="en-US"/>
        </a:p>
      </dgm:t>
    </dgm:pt>
    <dgm:pt modelId="{8D3A2905-A6CC-4D2A-B79A-447AEBA8E04C}">
      <dgm:prSet/>
      <dgm:spPr/>
      <dgm:t>
        <a:bodyPr/>
        <a:lstStyle/>
        <a:p>
          <a:pPr>
            <a:lnSpc>
              <a:spcPct val="100000"/>
            </a:lnSpc>
          </a:pPr>
          <a:r>
            <a:rPr lang="pl-PL" dirty="0">
              <a:solidFill>
                <a:schemeClr val="tx1">
                  <a:lumMod val="65000"/>
                  <a:lumOff val="35000"/>
                </a:schemeClr>
              </a:solidFill>
            </a:rPr>
            <a:t>No. of </a:t>
          </a:r>
          <a:r>
            <a:rPr lang="pl-PL" dirty="0" err="1">
              <a:solidFill>
                <a:schemeClr val="tx1">
                  <a:lumMod val="65000"/>
                  <a:lumOff val="35000"/>
                </a:schemeClr>
              </a:solidFill>
            </a:rPr>
            <a:t>access</a:t>
          </a:r>
          <a:r>
            <a:rPr lang="pl-PL" dirty="0">
              <a:solidFill>
                <a:schemeClr val="tx1">
                  <a:lumMod val="65000"/>
                  <a:lumOff val="35000"/>
                </a:schemeClr>
              </a:solidFill>
            </a:rPr>
            <a:t> to the VRE (per </a:t>
          </a:r>
          <a:r>
            <a:rPr lang="pl-PL" dirty="0" err="1">
              <a:solidFill>
                <a:schemeClr val="tx1">
                  <a:lumMod val="65000"/>
                  <a:lumOff val="35000"/>
                </a:schemeClr>
              </a:solidFill>
            </a:rPr>
            <a:t>month</a:t>
          </a:r>
          <a:r>
            <a:rPr lang="pl-PL" dirty="0">
              <a:solidFill>
                <a:schemeClr val="tx1">
                  <a:lumMod val="65000"/>
                  <a:lumOff val="35000"/>
                </a:schemeClr>
              </a:solidFill>
            </a:rPr>
            <a:t>) </a:t>
          </a:r>
          <a:endParaRPr lang="en-US" dirty="0">
            <a:solidFill>
              <a:schemeClr val="tx1">
                <a:lumMod val="65000"/>
                <a:lumOff val="35000"/>
              </a:schemeClr>
            </a:solidFill>
          </a:endParaRPr>
        </a:p>
      </dgm:t>
    </dgm:pt>
    <dgm:pt modelId="{3ABF724D-ED90-42F2-A0F2-32C50078C484}" type="parTrans" cxnId="{FA8EDE2C-C8DE-49F3-B1D6-AC559E398E21}">
      <dgm:prSet/>
      <dgm:spPr/>
      <dgm:t>
        <a:bodyPr/>
        <a:lstStyle/>
        <a:p>
          <a:endParaRPr lang="en-US"/>
        </a:p>
      </dgm:t>
    </dgm:pt>
    <dgm:pt modelId="{DE7B53D7-B7BA-486A-865D-91BF4CD70701}" type="sibTrans" cxnId="{FA8EDE2C-C8DE-49F3-B1D6-AC559E398E21}">
      <dgm:prSet/>
      <dgm:spPr/>
      <dgm:t>
        <a:bodyPr/>
        <a:lstStyle/>
        <a:p>
          <a:endParaRPr lang="en-US"/>
        </a:p>
      </dgm:t>
    </dgm:pt>
    <dgm:pt modelId="{9D1CD0A7-EE19-4DCC-B8BF-5FBA968ED1D7}">
      <dgm:prSet/>
      <dgm:spPr/>
      <dgm:t>
        <a:bodyPr/>
        <a:lstStyle/>
        <a:p>
          <a:pPr>
            <a:lnSpc>
              <a:spcPct val="100000"/>
            </a:lnSpc>
          </a:pPr>
          <a:r>
            <a:rPr lang="pl-PL" dirty="0">
              <a:solidFill>
                <a:schemeClr val="tx1">
                  <a:lumMod val="65000"/>
                  <a:lumOff val="35000"/>
                </a:schemeClr>
              </a:solidFill>
            </a:rPr>
            <a:t>No. of </a:t>
          </a:r>
          <a:r>
            <a:rPr lang="pl-PL" dirty="0" err="1">
              <a:solidFill>
                <a:schemeClr val="tx1">
                  <a:lumMod val="65000"/>
                  <a:lumOff val="35000"/>
                </a:schemeClr>
              </a:solidFill>
            </a:rPr>
            <a:t>posts</a:t>
          </a:r>
          <a:r>
            <a:rPr lang="pl-PL" dirty="0">
              <a:solidFill>
                <a:schemeClr val="tx1">
                  <a:lumMod val="65000"/>
                  <a:lumOff val="35000"/>
                </a:schemeClr>
              </a:solidFill>
            </a:rPr>
            <a:t> </a:t>
          </a:r>
          <a:r>
            <a:rPr lang="pl-PL" dirty="0" err="1">
              <a:solidFill>
                <a:schemeClr val="tx1">
                  <a:lumMod val="65000"/>
                  <a:lumOff val="35000"/>
                </a:schemeClr>
              </a:solidFill>
            </a:rPr>
            <a:t>sent</a:t>
          </a:r>
          <a:r>
            <a:rPr lang="pl-PL" dirty="0">
              <a:solidFill>
                <a:schemeClr val="tx1">
                  <a:lumMod val="65000"/>
                  <a:lumOff val="35000"/>
                </a:schemeClr>
              </a:solidFill>
            </a:rPr>
            <a:t>/</a:t>
          </a:r>
          <a:r>
            <a:rPr lang="pl-PL" dirty="0" err="1">
              <a:solidFill>
                <a:schemeClr val="tx1">
                  <a:lumMod val="65000"/>
                  <a:lumOff val="35000"/>
                </a:schemeClr>
              </a:solidFill>
            </a:rPr>
            <a:t>shared</a:t>
          </a:r>
          <a:r>
            <a:rPr lang="pl-PL" dirty="0">
              <a:solidFill>
                <a:schemeClr val="tx1">
                  <a:lumMod val="65000"/>
                  <a:lumOff val="35000"/>
                </a:schemeClr>
              </a:solidFill>
            </a:rPr>
            <a:t> (per </a:t>
          </a:r>
          <a:r>
            <a:rPr lang="pl-PL" dirty="0" err="1">
              <a:solidFill>
                <a:schemeClr val="tx1">
                  <a:lumMod val="65000"/>
                  <a:lumOff val="35000"/>
                </a:schemeClr>
              </a:solidFill>
            </a:rPr>
            <a:t>month</a:t>
          </a:r>
          <a:r>
            <a:rPr lang="pl-PL" dirty="0">
              <a:solidFill>
                <a:schemeClr val="tx1">
                  <a:lumMod val="65000"/>
                  <a:lumOff val="35000"/>
                </a:schemeClr>
              </a:solidFill>
            </a:rPr>
            <a:t>) </a:t>
          </a:r>
          <a:endParaRPr lang="en-US" dirty="0">
            <a:solidFill>
              <a:schemeClr val="tx1">
                <a:lumMod val="65000"/>
                <a:lumOff val="35000"/>
              </a:schemeClr>
            </a:solidFill>
          </a:endParaRPr>
        </a:p>
      </dgm:t>
    </dgm:pt>
    <dgm:pt modelId="{A3B675EB-8726-4F94-B72F-69DFDDEADF1D}" type="parTrans" cxnId="{C2A7CDCD-728B-459C-A92D-A3DC74088AE5}">
      <dgm:prSet/>
      <dgm:spPr/>
      <dgm:t>
        <a:bodyPr/>
        <a:lstStyle/>
        <a:p>
          <a:endParaRPr lang="en-US"/>
        </a:p>
      </dgm:t>
    </dgm:pt>
    <dgm:pt modelId="{3E6AF931-47F6-4341-87C0-A69E1499EAEA}" type="sibTrans" cxnId="{C2A7CDCD-728B-459C-A92D-A3DC74088AE5}">
      <dgm:prSet/>
      <dgm:spPr/>
      <dgm:t>
        <a:bodyPr/>
        <a:lstStyle/>
        <a:p>
          <a:endParaRPr lang="en-US"/>
        </a:p>
      </dgm:t>
    </dgm:pt>
    <dgm:pt modelId="{4CDBA424-31E2-43EC-89E8-A5747F445EDC}">
      <dgm:prSet/>
      <dgm:spPr/>
      <dgm:t>
        <a:bodyPr/>
        <a:lstStyle/>
        <a:p>
          <a:pPr>
            <a:lnSpc>
              <a:spcPct val="100000"/>
            </a:lnSpc>
          </a:pPr>
          <a:r>
            <a:rPr lang="pl-PL" dirty="0">
              <a:solidFill>
                <a:schemeClr val="tx1">
                  <a:lumMod val="65000"/>
                  <a:lumOff val="35000"/>
                </a:schemeClr>
              </a:solidFill>
            </a:rPr>
            <a:t>No. of </a:t>
          </a:r>
          <a:r>
            <a:rPr lang="pl-PL" dirty="0" err="1">
              <a:solidFill>
                <a:schemeClr val="tx1">
                  <a:lumMod val="65000"/>
                  <a:lumOff val="35000"/>
                </a:schemeClr>
              </a:solidFill>
            </a:rPr>
            <a:t>likes</a:t>
          </a:r>
          <a:r>
            <a:rPr lang="pl-PL" dirty="0">
              <a:solidFill>
                <a:schemeClr val="tx1">
                  <a:lumMod val="65000"/>
                  <a:lumOff val="35000"/>
                </a:schemeClr>
              </a:solidFill>
            </a:rPr>
            <a:t> to post (per </a:t>
          </a:r>
          <a:r>
            <a:rPr lang="pl-PL" dirty="0" err="1">
              <a:solidFill>
                <a:schemeClr val="tx1">
                  <a:lumMod val="65000"/>
                  <a:lumOff val="35000"/>
                </a:schemeClr>
              </a:solidFill>
            </a:rPr>
            <a:t>month</a:t>
          </a:r>
          <a:r>
            <a:rPr lang="pl-PL" dirty="0">
              <a:solidFill>
                <a:schemeClr val="tx1">
                  <a:lumMod val="65000"/>
                  <a:lumOff val="35000"/>
                </a:schemeClr>
              </a:solidFill>
            </a:rPr>
            <a:t>) </a:t>
          </a:r>
          <a:endParaRPr lang="en-US" dirty="0">
            <a:solidFill>
              <a:schemeClr val="tx1">
                <a:lumMod val="65000"/>
                <a:lumOff val="35000"/>
              </a:schemeClr>
            </a:solidFill>
          </a:endParaRPr>
        </a:p>
      </dgm:t>
    </dgm:pt>
    <dgm:pt modelId="{1FD09C66-A272-48E9-A479-EE54346AEB80}" type="parTrans" cxnId="{91674799-CFA2-46AA-AB0C-658D9378D994}">
      <dgm:prSet/>
      <dgm:spPr/>
      <dgm:t>
        <a:bodyPr/>
        <a:lstStyle/>
        <a:p>
          <a:endParaRPr lang="en-US"/>
        </a:p>
      </dgm:t>
    </dgm:pt>
    <dgm:pt modelId="{21BA4B9C-EC12-4B2E-B68D-9DD21A70E3F3}" type="sibTrans" cxnId="{91674799-CFA2-46AA-AB0C-658D9378D994}">
      <dgm:prSet/>
      <dgm:spPr/>
      <dgm:t>
        <a:bodyPr/>
        <a:lstStyle/>
        <a:p>
          <a:endParaRPr lang="en-US"/>
        </a:p>
      </dgm:t>
    </dgm:pt>
    <dgm:pt modelId="{37DCB05E-B77C-41F9-BF69-5CC105A81EED}">
      <dgm:prSet/>
      <dgm:spPr/>
      <dgm:t>
        <a:bodyPr/>
        <a:lstStyle/>
        <a:p>
          <a:pPr>
            <a:lnSpc>
              <a:spcPct val="100000"/>
            </a:lnSpc>
          </a:pPr>
          <a:r>
            <a:rPr lang="pl-PL" dirty="0">
              <a:solidFill>
                <a:schemeClr val="tx1">
                  <a:lumMod val="65000"/>
                  <a:lumOff val="35000"/>
                </a:schemeClr>
              </a:solidFill>
            </a:rPr>
            <a:t>No. of </a:t>
          </a:r>
          <a:r>
            <a:rPr lang="pl-PL" dirty="0" err="1">
              <a:solidFill>
                <a:schemeClr val="tx1">
                  <a:lumMod val="65000"/>
                  <a:lumOff val="35000"/>
                </a:schemeClr>
              </a:solidFill>
            </a:rPr>
            <a:t>connections</a:t>
          </a:r>
          <a:r>
            <a:rPr lang="pl-PL" dirty="0">
              <a:solidFill>
                <a:schemeClr val="tx1">
                  <a:lumMod val="65000"/>
                  <a:lumOff val="35000"/>
                </a:schemeClr>
              </a:solidFill>
            </a:rPr>
            <a:t>/</a:t>
          </a:r>
          <a:r>
            <a:rPr lang="pl-PL" dirty="0" err="1">
              <a:solidFill>
                <a:schemeClr val="tx1">
                  <a:lumMod val="65000"/>
                  <a:lumOff val="35000"/>
                </a:schemeClr>
              </a:solidFill>
            </a:rPr>
            <a:t>accesses</a:t>
          </a:r>
          <a:r>
            <a:rPr lang="pl-PL" dirty="0">
              <a:solidFill>
                <a:schemeClr val="tx1">
                  <a:lumMod val="65000"/>
                  <a:lumOff val="35000"/>
                </a:schemeClr>
              </a:solidFill>
            </a:rPr>
            <a:t> (per </a:t>
          </a:r>
          <a:r>
            <a:rPr lang="pl-PL" dirty="0" err="1">
              <a:solidFill>
                <a:schemeClr val="tx1">
                  <a:lumMod val="65000"/>
                  <a:lumOff val="35000"/>
                </a:schemeClr>
              </a:solidFill>
            </a:rPr>
            <a:t>month</a:t>
          </a:r>
          <a:r>
            <a:rPr lang="pl-PL" dirty="0">
              <a:solidFill>
                <a:schemeClr val="tx1">
                  <a:lumMod val="65000"/>
                  <a:lumOff val="35000"/>
                </a:schemeClr>
              </a:solidFill>
            </a:rPr>
            <a:t>) </a:t>
          </a:r>
          <a:endParaRPr lang="en-US" dirty="0">
            <a:solidFill>
              <a:schemeClr val="tx1">
                <a:lumMod val="65000"/>
                <a:lumOff val="35000"/>
              </a:schemeClr>
            </a:solidFill>
          </a:endParaRPr>
        </a:p>
      </dgm:t>
    </dgm:pt>
    <dgm:pt modelId="{6E19316B-D65E-4D86-85E8-EC97225D9883}" type="parTrans" cxnId="{EB72DFC8-56B0-4133-ABC7-A1341B47E0B8}">
      <dgm:prSet/>
      <dgm:spPr/>
      <dgm:t>
        <a:bodyPr/>
        <a:lstStyle/>
        <a:p>
          <a:endParaRPr lang="en-US"/>
        </a:p>
      </dgm:t>
    </dgm:pt>
    <dgm:pt modelId="{847014DA-3F4D-4FFB-8874-CC975E184E0C}" type="sibTrans" cxnId="{EB72DFC8-56B0-4133-ABC7-A1341B47E0B8}">
      <dgm:prSet/>
      <dgm:spPr/>
      <dgm:t>
        <a:bodyPr/>
        <a:lstStyle/>
        <a:p>
          <a:endParaRPr lang="en-US"/>
        </a:p>
      </dgm:t>
    </dgm:pt>
    <dgm:pt modelId="{ADEABE72-7811-4C7D-994D-16F138E52444}">
      <dgm:prSet/>
      <dgm:spPr/>
      <dgm:t>
        <a:bodyPr/>
        <a:lstStyle/>
        <a:p>
          <a:pPr>
            <a:lnSpc>
              <a:spcPct val="100000"/>
            </a:lnSpc>
          </a:pPr>
          <a:r>
            <a:rPr lang="pl-PL" dirty="0">
              <a:solidFill>
                <a:schemeClr val="tx1">
                  <a:lumMod val="65000"/>
                  <a:lumOff val="35000"/>
                </a:schemeClr>
              </a:solidFill>
            </a:rPr>
            <a:t>No. of </a:t>
          </a:r>
          <a:r>
            <a:rPr lang="pl-PL" dirty="0" err="1">
              <a:solidFill>
                <a:schemeClr val="tx1">
                  <a:lumMod val="65000"/>
                  <a:lumOff val="35000"/>
                </a:schemeClr>
              </a:solidFill>
            </a:rPr>
            <a:t>hours</a:t>
          </a:r>
          <a:r>
            <a:rPr lang="pl-PL" dirty="0">
              <a:solidFill>
                <a:schemeClr val="tx1">
                  <a:lumMod val="65000"/>
                  <a:lumOff val="35000"/>
                </a:schemeClr>
              </a:solidFill>
            </a:rPr>
            <a:t> </a:t>
          </a:r>
          <a:r>
            <a:rPr lang="pl-PL" dirty="0" err="1">
              <a:solidFill>
                <a:schemeClr val="tx1">
                  <a:lumMod val="65000"/>
                  <a:lumOff val="35000"/>
                </a:schemeClr>
              </a:solidFill>
            </a:rPr>
            <a:t>spent</a:t>
          </a:r>
          <a:r>
            <a:rPr lang="pl-PL" dirty="0">
              <a:solidFill>
                <a:schemeClr val="tx1">
                  <a:lumMod val="65000"/>
                  <a:lumOff val="35000"/>
                </a:schemeClr>
              </a:solidFill>
            </a:rPr>
            <a:t> on the VRE </a:t>
          </a:r>
          <a:endParaRPr lang="en-US" dirty="0">
            <a:solidFill>
              <a:schemeClr val="tx1">
                <a:lumMod val="65000"/>
                <a:lumOff val="35000"/>
              </a:schemeClr>
            </a:solidFill>
          </a:endParaRPr>
        </a:p>
      </dgm:t>
    </dgm:pt>
    <dgm:pt modelId="{B188B828-4C9E-4392-AF6D-6CC507567994}" type="parTrans" cxnId="{5842619B-B447-4957-81E5-15A9E9F7AC62}">
      <dgm:prSet/>
      <dgm:spPr/>
      <dgm:t>
        <a:bodyPr/>
        <a:lstStyle/>
        <a:p>
          <a:endParaRPr lang="en-US"/>
        </a:p>
      </dgm:t>
    </dgm:pt>
    <dgm:pt modelId="{DE354FB5-F4E4-4273-9A12-B4176F2605B5}" type="sibTrans" cxnId="{5842619B-B447-4957-81E5-15A9E9F7AC62}">
      <dgm:prSet/>
      <dgm:spPr/>
      <dgm:t>
        <a:bodyPr/>
        <a:lstStyle/>
        <a:p>
          <a:endParaRPr lang="en-US"/>
        </a:p>
      </dgm:t>
    </dgm:pt>
    <dgm:pt modelId="{264D0316-D2C2-43EF-B5AE-FE4F2AF2F2B7}">
      <dgm:prSet/>
      <dgm:spPr/>
      <dgm:t>
        <a:bodyPr/>
        <a:lstStyle/>
        <a:p>
          <a:pPr>
            <a:lnSpc>
              <a:spcPct val="100000"/>
            </a:lnSpc>
            <a:defRPr b="1"/>
          </a:pPr>
          <a:r>
            <a:rPr lang="pl-PL" dirty="0">
              <a:solidFill>
                <a:schemeClr val="tx1">
                  <a:lumMod val="65000"/>
                  <a:lumOff val="35000"/>
                </a:schemeClr>
              </a:solidFill>
            </a:rPr>
            <a:t>VRE=Virtual </a:t>
          </a:r>
          <a:r>
            <a:rPr lang="pl-PL" dirty="0" err="1">
              <a:solidFill>
                <a:schemeClr val="tx1">
                  <a:lumMod val="65000"/>
                  <a:lumOff val="35000"/>
                </a:schemeClr>
              </a:solidFill>
            </a:rPr>
            <a:t>Research</a:t>
          </a:r>
          <a:r>
            <a:rPr lang="pl-PL" dirty="0">
              <a:solidFill>
                <a:schemeClr val="tx1">
                  <a:lumMod val="65000"/>
                  <a:lumOff val="35000"/>
                </a:schemeClr>
              </a:solidFill>
            </a:rPr>
            <a:t> Environment</a:t>
          </a:r>
          <a:endParaRPr lang="en-US" dirty="0">
            <a:solidFill>
              <a:schemeClr val="tx1">
                <a:lumMod val="65000"/>
                <a:lumOff val="35000"/>
              </a:schemeClr>
            </a:solidFill>
          </a:endParaRPr>
        </a:p>
      </dgm:t>
    </dgm:pt>
    <dgm:pt modelId="{01738826-5C3B-4A2C-BEA0-99C251FF153C}" type="parTrans" cxnId="{709C4B5C-824C-4F35-8666-2BFB6AF749BD}">
      <dgm:prSet/>
      <dgm:spPr/>
      <dgm:t>
        <a:bodyPr/>
        <a:lstStyle/>
        <a:p>
          <a:endParaRPr lang="en-US"/>
        </a:p>
      </dgm:t>
    </dgm:pt>
    <dgm:pt modelId="{CD3D22E3-2F50-4BE8-A84A-D2811E53F923}" type="sibTrans" cxnId="{709C4B5C-824C-4F35-8666-2BFB6AF749BD}">
      <dgm:prSet/>
      <dgm:spPr/>
      <dgm:t>
        <a:bodyPr/>
        <a:lstStyle/>
        <a:p>
          <a:endParaRPr lang="en-US"/>
        </a:p>
      </dgm:t>
    </dgm:pt>
    <dgm:pt modelId="{F7A97825-506F-477E-990D-A9C83A2BEF7C}" type="pres">
      <dgm:prSet presAssocID="{920F5A64-47A7-49ED-B736-CE5AA02EFC92}" presName="root" presStyleCnt="0">
        <dgm:presLayoutVars>
          <dgm:dir/>
          <dgm:resizeHandles val="exact"/>
        </dgm:presLayoutVars>
      </dgm:prSet>
      <dgm:spPr/>
    </dgm:pt>
    <dgm:pt modelId="{C43CF75C-FFDE-475C-91C1-234EF7E77EAD}" type="pres">
      <dgm:prSet presAssocID="{61934726-468B-46F2-9DF0-BB9628C1AA4C}" presName="compNode" presStyleCnt="0"/>
      <dgm:spPr/>
    </dgm:pt>
    <dgm:pt modelId="{619B9DFC-1FD7-4308-9FD3-3C2ABF5E38FB}" type="pres">
      <dgm:prSet presAssocID="{61934726-468B-46F2-9DF0-BB9628C1AA4C}"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Theatre"/>
        </a:ext>
      </dgm:extLst>
    </dgm:pt>
    <dgm:pt modelId="{63052054-894C-4E2B-9FAA-DA87E9AAC5D4}" type="pres">
      <dgm:prSet presAssocID="{61934726-468B-46F2-9DF0-BB9628C1AA4C}" presName="iconSpace" presStyleCnt="0"/>
      <dgm:spPr/>
    </dgm:pt>
    <dgm:pt modelId="{C873305F-C583-4B4F-9B70-058DF3B9C2EA}" type="pres">
      <dgm:prSet presAssocID="{61934726-468B-46F2-9DF0-BB9628C1AA4C}" presName="parTx" presStyleLbl="revTx" presStyleIdx="0" presStyleCnt="4">
        <dgm:presLayoutVars>
          <dgm:chMax val="0"/>
          <dgm:chPref val="0"/>
        </dgm:presLayoutVars>
      </dgm:prSet>
      <dgm:spPr/>
    </dgm:pt>
    <dgm:pt modelId="{DB7F8434-89FF-4097-9DDE-D4B6CF3DA2B5}" type="pres">
      <dgm:prSet presAssocID="{61934726-468B-46F2-9DF0-BB9628C1AA4C}" presName="txSpace" presStyleCnt="0"/>
      <dgm:spPr/>
    </dgm:pt>
    <dgm:pt modelId="{DC9D764B-07A4-4E83-A98C-61E4BB54BC9E}" type="pres">
      <dgm:prSet presAssocID="{61934726-468B-46F2-9DF0-BB9628C1AA4C}" presName="desTx" presStyleLbl="revTx" presStyleIdx="1" presStyleCnt="4">
        <dgm:presLayoutVars/>
      </dgm:prSet>
      <dgm:spPr/>
    </dgm:pt>
    <dgm:pt modelId="{B6FC186F-D5A5-42A2-9E72-4670585D5326}" type="pres">
      <dgm:prSet presAssocID="{D4D4E264-7BAD-41EC-B6E6-D89101D1AEB9}" presName="sibTrans" presStyleCnt="0"/>
      <dgm:spPr/>
    </dgm:pt>
    <dgm:pt modelId="{5597BEC3-DB7B-46AF-A3B1-56AB58840CB1}" type="pres">
      <dgm:prSet presAssocID="{264D0316-D2C2-43EF-B5AE-FE4F2AF2F2B7}" presName="compNode" presStyleCnt="0"/>
      <dgm:spPr/>
    </dgm:pt>
    <dgm:pt modelId="{813CEC43-E3F6-493D-B9E4-9930B449645B}" type="pres">
      <dgm:prSet presAssocID="{264D0316-D2C2-43EF-B5AE-FE4F2AF2F2B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ead with Gears"/>
        </a:ext>
      </dgm:extLst>
    </dgm:pt>
    <dgm:pt modelId="{2FAE2D5F-F210-4B54-825F-AED58C80C79B}" type="pres">
      <dgm:prSet presAssocID="{264D0316-D2C2-43EF-B5AE-FE4F2AF2F2B7}" presName="iconSpace" presStyleCnt="0"/>
      <dgm:spPr/>
    </dgm:pt>
    <dgm:pt modelId="{F7099D01-2FFD-4C87-B355-B6E942967E25}" type="pres">
      <dgm:prSet presAssocID="{264D0316-D2C2-43EF-B5AE-FE4F2AF2F2B7}" presName="parTx" presStyleLbl="revTx" presStyleIdx="2" presStyleCnt="4">
        <dgm:presLayoutVars>
          <dgm:chMax val="0"/>
          <dgm:chPref val="0"/>
        </dgm:presLayoutVars>
      </dgm:prSet>
      <dgm:spPr/>
    </dgm:pt>
    <dgm:pt modelId="{B43D9F0A-3431-4F8E-96F8-1521F2F1BD7C}" type="pres">
      <dgm:prSet presAssocID="{264D0316-D2C2-43EF-B5AE-FE4F2AF2F2B7}" presName="txSpace" presStyleCnt="0"/>
      <dgm:spPr/>
    </dgm:pt>
    <dgm:pt modelId="{B9D30188-3421-4FD1-B1FD-9304D9FBD20C}" type="pres">
      <dgm:prSet presAssocID="{264D0316-D2C2-43EF-B5AE-FE4F2AF2F2B7}" presName="desTx" presStyleLbl="revTx" presStyleIdx="3" presStyleCnt="4">
        <dgm:presLayoutVars/>
      </dgm:prSet>
      <dgm:spPr/>
    </dgm:pt>
  </dgm:ptLst>
  <dgm:cxnLst>
    <dgm:cxn modelId="{8958F607-363F-5E44-A368-D71759872E57}" type="presOf" srcId="{CC819403-F53F-48DE-9C1A-A9B13166D8FB}" destId="{DC9D764B-07A4-4E83-A98C-61E4BB54BC9E}" srcOrd="0" destOrd="0" presId="urn:microsoft.com/office/officeart/2018/2/layout/IconLabelDescriptionList"/>
    <dgm:cxn modelId="{825F240B-D665-1D47-B6FA-B2912914F7FB}" type="presOf" srcId="{8D3A2905-A6CC-4D2A-B79A-447AEBA8E04C}" destId="{DC9D764B-07A4-4E83-A98C-61E4BB54BC9E}" srcOrd="0" destOrd="1" presId="urn:microsoft.com/office/officeart/2018/2/layout/IconLabelDescriptionList"/>
    <dgm:cxn modelId="{C3573110-EFEF-CB46-9810-551960E67D0B}" type="presOf" srcId="{4CDBA424-31E2-43EC-89E8-A5747F445EDC}" destId="{DC9D764B-07A4-4E83-A98C-61E4BB54BC9E}" srcOrd="0" destOrd="3" presId="urn:microsoft.com/office/officeart/2018/2/layout/IconLabelDescriptionList"/>
    <dgm:cxn modelId="{FA8EDE2C-C8DE-49F3-B1D6-AC559E398E21}" srcId="{61934726-468B-46F2-9DF0-BB9628C1AA4C}" destId="{8D3A2905-A6CC-4D2A-B79A-447AEBA8E04C}" srcOrd="1" destOrd="0" parTransId="{3ABF724D-ED90-42F2-A0F2-32C50078C484}" sibTransId="{DE7B53D7-B7BA-486A-865D-91BF4CD70701}"/>
    <dgm:cxn modelId="{3A2F5258-1BDE-4045-8E6B-35AC5ABC23A6}" type="presOf" srcId="{37DCB05E-B77C-41F9-BF69-5CC105A81EED}" destId="{DC9D764B-07A4-4E83-A98C-61E4BB54BC9E}" srcOrd="0" destOrd="4" presId="urn:microsoft.com/office/officeart/2018/2/layout/IconLabelDescriptionList"/>
    <dgm:cxn modelId="{709C4B5C-824C-4F35-8666-2BFB6AF749BD}" srcId="{920F5A64-47A7-49ED-B736-CE5AA02EFC92}" destId="{264D0316-D2C2-43EF-B5AE-FE4F2AF2F2B7}" srcOrd="1" destOrd="0" parTransId="{01738826-5C3B-4A2C-BEA0-99C251FF153C}" sibTransId="{CD3D22E3-2F50-4BE8-A84A-D2811E53F923}"/>
    <dgm:cxn modelId="{1106106F-3CC4-2449-B2A0-E4010D53B7CD}" type="presOf" srcId="{920F5A64-47A7-49ED-B736-CE5AA02EFC92}" destId="{F7A97825-506F-477E-990D-A9C83A2BEF7C}" srcOrd="0" destOrd="0" presId="urn:microsoft.com/office/officeart/2018/2/layout/IconLabelDescriptionList"/>
    <dgm:cxn modelId="{A2B60C87-3119-9D4C-8A39-ADFA26E13107}" type="presOf" srcId="{264D0316-D2C2-43EF-B5AE-FE4F2AF2F2B7}" destId="{F7099D01-2FFD-4C87-B355-B6E942967E25}" srcOrd="0" destOrd="0" presId="urn:microsoft.com/office/officeart/2018/2/layout/IconLabelDescriptionList"/>
    <dgm:cxn modelId="{91674799-CFA2-46AA-AB0C-658D9378D994}" srcId="{61934726-468B-46F2-9DF0-BB9628C1AA4C}" destId="{4CDBA424-31E2-43EC-89E8-A5747F445EDC}" srcOrd="3" destOrd="0" parTransId="{1FD09C66-A272-48E9-A479-EE54346AEB80}" sibTransId="{21BA4B9C-EC12-4B2E-B68D-9DD21A70E3F3}"/>
    <dgm:cxn modelId="{5842619B-B447-4957-81E5-15A9E9F7AC62}" srcId="{61934726-468B-46F2-9DF0-BB9628C1AA4C}" destId="{ADEABE72-7811-4C7D-994D-16F138E52444}" srcOrd="5" destOrd="0" parTransId="{B188B828-4C9E-4392-AF6D-6CC507567994}" sibTransId="{DE354FB5-F4E4-4273-9A12-B4176F2605B5}"/>
    <dgm:cxn modelId="{BB8E71B7-6033-7C48-A2D5-A79CAACC6BC2}" type="presOf" srcId="{ADEABE72-7811-4C7D-994D-16F138E52444}" destId="{DC9D764B-07A4-4E83-A98C-61E4BB54BC9E}" srcOrd="0" destOrd="5" presId="urn:microsoft.com/office/officeart/2018/2/layout/IconLabelDescriptionList"/>
    <dgm:cxn modelId="{858A48C1-268E-0148-9EEF-FAE59E505EC4}" type="presOf" srcId="{9D1CD0A7-EE19-4DCC-B8BF-5FBA968ED1D7}" destId="{DC9D764B-07A4-4E83-A98C-61E4BB54BC9E}" srcOrd="0" destOrd="2" presId="urn:microsoft.com/office/officeart/2018/2/layout/IconLabelDescriptionList"/>
    <dgm:cxn modelId="{097A4AC8-65D6-46D0-A784-9AE517C5804D}" srcId="{61934726-468B-46F2-9DF0-BB9628C1AA4C}" destId="{CC819403-F53F-48DE-9C1A-A9B13166D8FB}" srcOrd="0" destOrd="0" parTransId="{DE220AE3-93D2-4C68-B080-185E5EAE6AA1}" sibTransId="{60DE15F6-C476-49C7-9EFA-D17D72DD5081}"/>
    <dgm:cxn modelId="{EB72DFC8-56B0-4133-ABC7-A1341B47E0B8}" srcId="{61934726-468B-46F2-9DF0-BB9628C1AA4C}" destId="{37DCB05E-B77C-41F9-BF69-5CC105A81EED}" srcOrd="4" destOrd="0" parTransId="{6E19316B-D65E-4D86-85E8-EC97225D9883}" sibTransId="{847014DA-3F4D-4FFB-8874-CC975E184E0C}"/>
    <dgm:cxn modelId="{C2A7CDCD-728B-459C-A92D-A3DC74088AE5}" srcId="{61934726-468B-46F2-9DF0-BB9628C1AA4C}" destId="{9D1CD0A7-EE19-4DCC-B8BF-5FBA968ED1D7}" srcOrd="2" destOrd="0" parTransId="{A3B675EB-8726-4F94-B72F-69DFDDEADF1D}" sibTransId="{3E6AF931-47F6-4341-87C0-A69E1499EAEA}"/>
    <dgm:cxn modelId="{EA6CCCF9-1B02-4B60-89CD-C37CACAA56FD}" srcId="{920F5A64-47A7-49ED-B736-CE5AA02EFC92}" destId="{61934726-468B-46F2-9DF0-BB9628C1AA4C}" srcOrd="0" destOrd="0" parTransId="{0D15DA92-92D2-4E0B-B5B8-2EF9C36AAB0B}" sibTransId="{D4D4E264-7BAD-41EC-B6E6-D89101D1AEB9}"/>
    <dgm:cxn modelId="{1C8EB3FC-E2BD-C440-A26E-AFC160F51564}" type="presOf" srcId="{61934726-468B-46F2-9DF0-BB9628C1AA4C}" destId="{C873305F-C583-4B4F-9B70-058DF3B9C2EA}" srcOrd="0" destOrd="0" presId="urn:microsoft.com/office/officeart/2018/2/layout/IconLabelDescriptionList"/>
    <dgm:cxn modelId="{6694C6E9-3637-7F48-B0CA-EE5445317976}" type="presParOf" srcId="{F7A97825-506F-477E-990D-A9C83A2BEF7C}" destId="{C43CF75C-FFDE-475C-91C1-234EF7E77EAD}" srcOrd="0" destOrd="0" presId="urn:microsoft.com/office/officeart/2018/2/layout/IconLabelDescriptionList"/>
    <dgm:cxn modelId="{503B7061-D28A-2E4A-8328-5F364E563072}" type="presParOf" srcId="{C43CF75C-FFDE-475C-91C1-234EF7E77EAD}" destId="{619B9DFC-1FD7-4308-9FD3-3C2ABF5E38FB}" srcOrd="0" destOrd="0" presId="urn:microsoft.com/office/officeart/2018/2/layout/IconLabelDescriptionList"/>
    <dgm:cxn modelId="{28ABADBF-0D50-A44D-A66A-E93DE45D0D13}" type="presParOf" srcId="{C43CF75C-FFDE-475C-91C1-234EF7E77EAD}" destId="{63052054-894C-4E2B-9FAA-DA87E9AAC5D4}" srcOrd="1" destOrd="0" presId="urn:microsoft.com/office/officeart/2018/2/layout/IconLabelDescriptionList"/>
    <dgm:cxn modelId="{E6541DDE-6C75-9245-BEC8-C5E050D14DE1}" type="presParOf" srcId="{C43CF75C-FFDE-475C-91C1-234EF7E77EAD}" destId="{C873305F-C583-4B4F-9B70-058DF3B9C2EA}" srcOrd="2" destOrd="0" presId="urn:microsoft.com/office/officeart/2018/2/layout/IconLabelDescriptionList"/>
    <dgm:cxn modelId="{4B4E8637-7DE4-894D-9D40-49711E0EFDC8}" type="presParOf" srcId="{C43CF75C-FFDE-475C-91C1-234EF7E77EAD}" destId="{DB7F8434-89FF-4097-9DDE-D4B6CF3DA2B5}" srcOrd="3" destOrd="0" presId="urn:microsoft.com/office/officeart/2018/2/layout/IconLabelDescriptionList"/>
    <dgm:cxn modelId="{15DAB089-D08F-BA40-92F7-65F80C76B314}" type="presParOf" srcId="{C43CF75C-FFDE-475C-91C1-234EF7E77EAD}" destId="{DC9D764B-07A4-4E83-A98C-61E4BB54BC9E}" srcOrd="4" destOrd="0" presId="urn:microsoft.com/office/officeart/2018/2/layout/IconLabelDescriptionList"/>
    <dgm:cxn modelId="{FEA5EBBD-44F0-D448-A475-B39162ABD4A4}" type="presParOf" srcId="{F7A97825-506F-477E-990D-A9C83A2BEF7C}" destId="{B6FC186F-D5A5-42A2-9E72-4670585D5326}" srcOrd="1" destOrd="0" presId="urn:microsoft.com/office/officeart/2018/2/layout/IconLabelDescriptionList"/>
    <dgm:cxn modelId="{4ABC8287-5DCC-D44E-92B3-D0610384E021}" type="presParOf" srcId="{F7A97825-506F-477E-990D-A9C83A2BEF7C}" destId="{5597BEC3-DB7B-46AF-A3B1-56AB58840CB1}" srcOrd="2" destOrd="0" presId="urn:microsoft.com/office/officeart/2018/2/layout/IconLabelDescriptionList"/>
    <dgm:cxn modelId="{F98CD892-97BF-0145-B350-AB24EDDB140E}" type="presParOf" srcId="{5597BEC3-DB7B-46AF-A3B1-56AB58840CB1}" destId="{813CEC43-E3F6-493D-B9E4-9930B449645B}" srcOrd="0" destOrd="0" presId="urn:microsoft.com/office/officeart/2018/2/layout/IconLabelDescriptionList"/>
    <dgm:cxn modelId="{BB2FEEC6-1EF3-2242-95C2-EF52413D3360}" type="presParOf" srcId="{5597BEC3-DB7B-46AF-A3B1-56AB58840CB1}" destId="{2FAE2D5F-F210-4B54-825F-AED58C80C79B}" srcOrd="1" destOrd="0" presId="urn:microsoft.com/office/officeart/2018/2/layout/IconLabelDescriptionList"/>
    <dgm:cxn modelId="{BC028897-3D09-6747-BE70-3048E5956013}" type="presParOf" srcId="{5597BEC3-DB7B-46AF-A3B1-56AB58840CB1}" destId="{F7099D01-2FFD-4C87-B355-B6E942967E25}" srcOrd="2" destOrd="0" presId="urn:microsoft.com/office/officeart/2018/2/layout/IconLabelDescriptionList"/>
    <dgm:cxn modelId="{0F0A58C0-0FF9-1646-ACFB-6317C041F556}" type="presParOf" srcId="{5597BEC3-DB7B-46AF-A3B1-56AB58840CB1}" destId="{B43D9F0A-3431-4F8E-96F8-1521F2F1BD7C}" srcOrd="3" destOrd="0" presId="urn:microsoft.com/office/officeart/2018/2/layout/IconLabelDescriptionList"/>
    <dgm:cxn modelId="{53917693-78CB-E74E-BED8-31DA7E4ADB46}" type="presParOf" srcId="{5597BEC3-DB7B-46AF-A3B1-56AB58840CB1}" destId="{B9D30188-3421-4FD1-B1FD-9304D9FBD20C}"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9B9DFC-1FD7-4308-9FD3-3C2ABF5E38FB}">
      <dsp:nvSpPr>
        <dsp:cNvPr id="0" name=""/>
        <dsp:cNvSpPr/>
      </dsp:nvSpPr>
      <dsp:spPr>
        <a:xfrm>
          <a:off x="8241" y="0"/>
          <a:ext cx="1224350" cy="105901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73305F-C583-4B4F-9B70-058DF3B9C2EA}">
      <dsp:nvSpPr>
        <dsp:cNvPr id="0" name=""/>
        <dsp:cNvSpPr/>
      </dsp:nvSpPr>
      <dsp:spPr>
        <a:xfrm>
          <a:off x="8241" y="1172827"/>
          <a:ext cx="3498143" cy="539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pl-PL" sz="1400" b="1" kern="1200" dirty="0">
              <a:solidFill>
                <a:schemeClr val="tx1">
                  <a:lumMod val="65000"/>
                  <a:lumOff val="35000"/>
                </a:schemeClr>
              </a:solidFill>
            </a:rPr>
            <a:t>EQ1: To </a:t>
          </a:r>
          <a:r>
            <a:rPr lang="pl-PL" sz="1400" b="1" kern="1200" dirty="0" err="1">
              <a:solidFill>
                <a:schemeClr val="tx1">
                  <a:lumMod val="65000"/>
                  <a:lumOff val="35000"/>
                </a:schemeClr>
              </a:solidFill>
            </a:rPr>
            <a:t>what</a:t>
          </a:r>
          <a:r>
            <a:rPr lang="pl-PL" sz="1400" b="1" kern="1200" dirty="0">
              <a:solidFill>
                <a:schemeClr val="tx1">
                  <a:lumMod val="65000"/>
                  <a:lumOff val="35000"/>
                </a:schemeClr>
              </a:solidFill>
            </a:rPr>
            <a:t> </a:t>
          </a:r>
          <a:r>
            <a:rPr lang="pl-PL" sz="1400" b="1" kern="1200" dirty="0" err="1">
              <a:solidFill>
                <a:schemeClr val="tx1">
                  <a:lumMod val="65000"/>
                  <a:lumOff val="35000"/>
                </a:schemeClr>
              </a:solidFill>
            </a:rPr>
            <a:t>extent</a:t>
          </a:r>
          <a:r>
            <a:rPr lang="pl-PL" sz="1400" b="1" kern="1200" dirty="0">
              <a:solidFill>
                <a:schemeClr val="tx1">
                  <a:lumMod val="65000"/>
                  <a:lumOff val="35000"/>
                </a:schemeClr>
              </a:solidFill>
            </a:rPr>
            <a:t> DESIRA </a:t>
          </a:r>
          <a:r>
            <a:rPr lang="pl-PL" sz="1400" b="1" kern="1200" dirty="0" err="1">
              <a:solidFill>
                <a:schemeClr val="tx1">
                  <a:lumMod val="65000"/>
                  <a:lumOff val="35000"/>
                </a:schemeClr>
              </a:solidFill>
            </a:rPr>
            <a:t>partners</a:t>
          </a:r>
          <a:r>
            <a:rPr lang="pl-PL" sz="1400" b="1" kern="1200" dirty="0">
              <a:solidFill>
                <a:schemeClr val="tx1">
                  <a:lumMod val="65000"/>
                  <a:lumOff val="35000"/>
                </a:schemeClr>
              </a:solidFill>
            </a:rPr>
            <a:t> </a:t>
          </a:r>
          <a:r>
            <a:rPr lang="pl-PL" sz="1400" b="1" kern="1200" dirty="0" err="1">
              <a:solidFill>
                <a:schemeClr val="tx1">
                  <a:lumMod val="65000"/>
                  <a:lumOff val="35000"/>
                </a:schemeClr>
              </a:solidFill>
            </a:rPr>
            <a:t>are</a:t>
          </a:r>
          <a:r>
            <a:rPr lang="pl-PL" sz="1400" b="1" kern="1200" dirty="0">
              <a:solidFill>
                <a:schemeClr val="tx1">
                  <a:lumMod val="65000"/>
                  <a:lumOff val="35000"/>
                </a:schemeClr>
              </a:solidFill>
            </a:rPr>
            <a:t> </a:t>
          </a:r>
          <a:r>
            <a:rPr lang="pl-PL" sz="1400" b="1" kern="1200" dirty="0" err="1">
              <a:solidFill>
                <a:schemeClr val="tx1">
                  <a:lumMod val="65000"/>
                  <a:lumOff val="35000"/>
                </a:schemeClr>
              </a:solidFill>
            </a:rPr>
            <a:t>interacting</a:t>
          </a:r>
          <a:r>
            <a:rPr lang="pl-PL" sz="1400" b="1" kern="1200" dirty="0">
              <a:solidFill>
                <a:schemeClr val="tx1">
                  <a:lumMod val="65000"/>
                  <a:lumOff val="35000"/>
                </a:schemeClr>
              </a:solidFill>
            </a:rPr>
            <a:t> with </a:t>
          </a:r>
          <a:r>
            <a:rPr lang="pl-PL" sz="1400" b="1" kern="1200" dirty="0" err="1">
              <a:solidFill>
                <a:schemeClr val="tx1">
                  <a:lumMod val="65000"/>
                  <a:lumOff val="35000"/>
                </a:schemeClr>
              </a:solidFill>
            </a:rPr>
            <a:t>other</a:t>
          </a:r>
          <a:r>
            <a:rPr lang="pl-PL" sz="1400" b="1" kern="1200" dirty="0">
              <a:solidFill>
                <a:schemeClr val="tx1">
                  <a:lumMod val="65000"/>
                  <a:lumOff val="35000"/>
                </a:schemeClr>
              </a:solidFill>
            </a:rPr>
            <a:t> </a:t>
          </a:r>
          <a:r>
            <a:rPr lang="pl-PL" sz="1400" b="1" kern="1200" dirty="0" err="1">
              <a:solidFill>
                <a:schemeClr val="tx1">
                  <a:lumMod val="65000"/>
                  <a:lumOff val="35000"/>
                </a:schemeClr>
              </a:solidFill>
            </a:rPr>
            <a:t>actors</a:t>
          </a:r>
          <a:r>
            <a:rPr lang="pl-PL" sz="1400" b="1" kern="1200" dirty="0">
              <a:solidFill>
                <a:schemeClr val="tx1">
                  <a:lumMod val="65000"/>
                  <a:lumOff val="35000"/>
                </a:schemeClr>
              </a:solidFill>
            </a:rPr>
            <a:t> (</a:t>
          </a:r>
          <a:r>
            <a:rPr lang="pl-PL" sz="1400" b="1" kern="1200" dirty="0" err="1">
              <a:solidFill>
                <a:schemeClr val="tx1">
                  <a:lumMod val="65000"/>
                  <a:lumOff val="35000"/>
                </a:schemeClr>
              </a:solidFill>
            </a:rPr>
            <a:t>type</a:t>
          </a:r>
          <a:r>
            <a:rPr lang="pl-PL" sz="1400" b="1" kern="1200" dirty="0">
              <a:solidFill>
                <a:schemeClr val="tx1">
                  <a:lumMod val="65000"/>
                  <a:lumOff val="35000"/>
                </a:schemeClr>
              </a:solidFill>
            </a:rPr>
            <a:t>) </a:t>
          </a:r>
          <a:r>
            <a:rPr lang="pl-PL" sz="1400" b="1" kern="1200" dirty="0" err="1">
              <a:solidFill>
                <a:schemeClr val="tx1">
                  <a:lumMod val="65000"/>
                  <a:lumOff val="35000"/>
                </a:schemeClr>
              </a:solidFill>
            </a:rPr>
            <a:t>within</a:t>
          </a:r>
          <a:r>
            <a:rPr lang="pl-PL" sz="1400" b="1" kern="1200" dirty="0">
              <a:solidFill>
                <a:schemeClr val="tx1">
                  <a:lumMod val="65000"/>
                  <a:lumOff val="35000"/>
                </a:schemeClr>
              </a:solidFill>
            </a:rPr>
            <a:t> the </a:t>
          </a:r>
          <a:r>
            <a:rPr lang="pl-PL" sz="1400" b="1" kern="1200" dirty="0" err="1">
              <a:solidFill>
                <a:schemeClr val="tx1">
                  <a:lumMod val="65000"/>
                  <a:lumOff val="35000"/>
                </a:schemeClr>
              </a:solidFill>
            </a:rPr>
            <a:t>initiative</a:t>
          </a:r>
          <a:r>
            <a:rPr lang="pl-PL" sz="1400" b="1" kern="1200" dirty="0">
              <a:solidFill>
                <a:schemeClr val="tx1">
                  <a:lumMod val="65000"/>
                  <a:lumOff val="35000"/>
                </a:schemeClr>
              </a:solidFill>
            </a:rPr>
            <a:t>?</a:t>
          </a:r>
          <a:endParaRPr lang="en-US" sz="1400" kern="1200" dirty="0">
            <a:solidFill>
              <a:schemeClr val="tx1">
                <a:lumMod val="65000"/>
                <a:lumOff val="35000"/>
              </a:schemeClr>
            </a:solidFill>
          </a:endParaRPr>
        </a:p>
      </dsp:txBody>
      <dsp:txXfrm>
        <a:off x="8241" y="1172827"/>
        <a:ext cx="3498143" cy="539490"/>
      </dsp:txXfrm>
    </dsp:sp>
    <dsp:sp modelId="{DC9D764B-07A4-4E83-A98C-61E4BB54BC9E}">
      <dsp:nvSpPr>
        <dsp:cNvPr id="0" name=""/>
        <dsp:cNvSpPr/>
      </dsp:nvSpPr>
      <dsp:spPr>
        <a:xfrm>
          <a:off x="8241" y="1765253"/>
          <a:ext cx="3498143" cy="12947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100000"/>
            </a:lnSpc>
            <a:spcBef>
              <a:spcPct val="0"/>
            </a:spcBef>
            <a:spcAft>
              <a:spcPct val="35000"/>
            </a:spcAft>
            <a:buNone/>
          </a:pPr>
          <a:endParaRPr lang="pl-PL" sz="1100" kern="1200" dirty="0">
            <a:solidFill>
              <a:schemeClr val="tx1">
                <a:lumMod val="65000"/>
                <a:lumOff val="35000"/>
              </a:schemeClr>
            </a:solidFill>
          </a:endParaRPr>
        </a:p>
        <a:p>
          <a:pPr marL="0" lvl="0" indent="0" algn="l" defTabSz="488950">
            <a:lnSpc>
              <a:spcPct val="100000"/>
            </a:lnSpc>
            <a:spcBef>
              <a:spcPct val="0"/>
            </a:spcBef>
            <a:spcAft>
              <a:spcPct val="35000"/>
            </a:spcAft>
            <a:buNone/>
          </a:pPr>
          <a:r>
            <a:rPr lang="pl-PL" sz="1100" kern="1200" dirty="0">
              <a:solidFill>
                <a:schemeClr val="tx1">
                  <a:lumMod val="65000"/>
                  <a:lumOff val="35000"/>
                </a:schemeClr>
              </a:solidFill>
            </a:rPr>
            <a:t>No. of VRE </a:t>
          </a:r>
          <a:r>
            <a:rPr lang="pl-PL" sz="1100" kern="1200" dirty="0" err="1">
              <a:solidFill>
                <a:schemeClr val="tx1">
                  <a:lumMod val="65000"/>
                  <a:lumOff val="35000"/>
                </a:schemeClr>
              </a:solidFill>
            </a:rPr>
            <a:t>users</a:t>
          </a:r>
          <a:r>
            <a:rPr lang="pl-PL" sz="1100" kern="1200" dirty="0">
              <a:solidFill>
                <a:schemeClr val="tx1">
                  <a:lumMod val="65000"/>
                  <a:lumOff val="35000"/>
                </a:schemeClr>
              </a:solidFill>
            </a:rPr>
            <a:t> (per </a:t>
          </a:r>
          <a:r>
            <a:rPr lang="pl-PL" sz="1100" kern="1200" dirty="0" err="1">
              <a:solidFill>
                <a:schemeClr val="tx1">
                  <a:lumMod val="65000"/>
                  <a:lumOff val="35000"/>
                </a:schemeClr>
              </a:solidFill>
            </a:rPr>
            <a:t>month</a:t>
          </a:r>
          <a:r>
            <a:rPr lang="pl-PL" sz="1100" kern="1200" dirty="0">
              <a:solidFill>
                <a:schemeClr val="tx1">
                  <a:lumMod val="65000"/>
                  <a:lumOff val="35000"/>
                </a:schemeClr>
              </a:solidFill>
            </a:rPr>
            <a:t>) </a:t>
          </a:r>
          <a:endParaRPr lang="en-US" sz="1100" kern="1200" dirty="0">
            <a:solidFill>
              <a:schemeClr val="tx1">
                <a:lumMod val="65000"/>
                <a:lumOff val="35000"/>
              </a:schemeClr>
            </a:solidFill>
          </a:endParaRPr>
        </a:p>
        <a:p>
          <a:pPr marL="0" lvl="0" indent="0" algn="l" defTabSz="488950">
            <a:lnSpc>
              <a:spcPct val="100000"/>
            </a:lnSpc>
            <a:spcBef>
              <a:spcPct val="0"/>
            </a:spcBef>
            <a:spcAft>
              <a:spcPct val="35000"/>
            </a:spcAft>
            <a:buNone/>
          </a:pPr>
          <a:r>
            <a:rPr lang="pl-PL" sz="1100" kern="1200" dirty="0">
              <a:solidFill>
                <a:schemeClr val="tx1">
                  <a:lumMod val="65000"/>
                  <a:lumOff val="35000"/>
                </a:schemeClr>
              </a:solidFill>
            </a:rPr>
            <a:t>No. of </a:t>
          </a:r>
          <a:r>
            <a:rPr lang="pl-PL" sz="1100" kern="1200" dirty="0" err="1">
              <a:solidFill>
                <a:schemeClr val="tx1">
                  <a:lumMod val="65000"/>
                  <a:lumOff val="35000"/>
                </a:schemeClr>
              </a:solidFill>
            </a:rPr>
            <a:t>access</a:t>
          </a:r>
          <a:r>
            <a:rPr lang="pl-PL" sz="1100" kern="1200" dirty="0">
              <a:solidFill>
                <a:schemeClr val="tx1">
                  <a:lumMod val="65000"/>
                  <a:lumOff val="35000"/>
                </a:schemeClr>
              </a:solidFill>
            </a:rPr>
            <a:t> to the VRE (per </a:t>
          </a:r>
          <a:r>
            <a:rPr lang="pl-PL" sz="1100" kern="1200" dirty="0" err="1">
              <a:solidFill>
                <a:schemeClr val="tx1">
                  <a:lumMod val="65000"/>
                  <a:lumOff val="35000"/>
                </a:schemeClr>
              </a:solidFill>
            </a:rPr>
            <a:t>month</a:t>
          </a:r>
          <a:r>
            <a:rPr lang="pl-PL" sz="1100" kern="1200" dirty="0">
              <a:solidFill>
                <a:schemeClr val="tx1">
                  <a:lumMod val="65000"/>
                  <a:lumOff val="35000"/>
                </a:schemeClr>
              </a:solidFill>
            </a:rPr>
            <a:t>) </a:t>
          </a:r>
          <a:endParaRPr lang="en-US" sz="1100" kern="1200" dirty="0">
            <a:solidFill>
              <a:schemeClr val="tx1">
                <a:lumMod val="65000"/>
                <a:lumOff val="35000"/>
              </a:schemeClr>
            </a:solidFill>
          </a:endParaRPr>
        </a:p>
        <a:p>
          <a:pPr marL="0" lvl="0" indent="0" algn="l" defTabSz="488950">
            <a:lnSpc>
              <a:spcPct val="100000"/>
            </a:lnSpc>
            <a:spcBef>
              <a:spcPct val="0"/>
            </a:spcBef>
            <a:spcAft>
              <a:spcPct val="35000"/>
            </a:spcAft>
            <a:buNone/>
          </a:pPr>
          <a:r>
            <a:rPr lang="pl-PL" sz="1100" kern="1200" dirty="0">
              <a:solidFill>
                <a:schemeClr val="tx1">
                  <a:lumMod val="65000"/>
                  <a:lumOff val="35000"/>
                </a:schemeClr>
              </a:solidFill>
            </a:rPr>
            <a:t>No. of </a:t>
          </a:r>
          <a:r>
            <a:rPr lang="pl-PL" sz="1100" kern="1200" dirty="0" err="1">
              <a:solidFill>
                <a:schemeClr val="tx1">
                  <a:lumMod val="65000"/>
                  <a:lumOff val="35000"/>
                </a:schemeClr>
              </a:solidFill>
            </a:rPr>
            <a:t>posts</a:t>
          </a:r>
          <a:r>
            <a:rPr lang="pl-PL" sz="1100" kern="1200" dirty="0">
              <a:solidFill>
                <a:schemeClr val="tx1">
                  <a:lumMod val="65000"/>
                  <a:lumOff val="35000"/>
                </a:schemeClr>
              </a:solidFill>
            </a:rPr>
            <a:t> </a:t>
          </a:r>
          <a:r>
            <a:rPr lang="pl-PL" sz="1100" kern="1200" dirty="0" err="1">
              <a:solidFill>
                <a:schemeClr val="tx1">
                  <a:lumMod val="65000"/>
                  <a:lumOff val="35000"/>
                </a:schemeClr>
              </a:solidFill>
            </a:rPr>
            <a:t>sent</a:t>
          </a:r>
          <a:r>
            <a:rPr lang="pl-PL" sz="1100" kern="1200" dirty="0">
              <a:solidFill>
                <a:schemeClr val="tx1">
                  <a:lumMod val="65000"/>
                  <a:lumOff val="35000"/>
                </a:schemeClr>
              </a:solidFill>
            </a:rPr>
            <a:t>/</a:t>
          </a:r>
          <a:r>
            <a:rPr lang="pl-PL" sz="1100" kern="1200" dirty="0" err="1">
              <a:solidFill>
                <a:schemeClr val="tx1">
                  <a:lumMod val="65000"/>
                  <a:lumOff val="35000"/>
                </a:schemeClr>
              </a:solidFill>
            </a:rPr>
            <a:t>shared</a:t>
          </a:r>
          <a:r>
            <a:rPr lang="pl-PL" sz="1100" kern="1200" dirty="0">
              <a:solidFill>
                <a:schemeClr val="tx1">
                  <a:lumMod val="65000"/>
                  <a:lumOff val="35000"/>
                </a:schemeClr>
              </a:solidFill>
            </a:rPr>
            <a:t> (per </a:t>
          </a:r>
          <a:r>
            <a:rPr lang="pl-PL" sz="1100" kern="1200" dirty="0" err="1">
              <a:solidFill>
                <a:schemeClr val="tx1">
                  <a:lumMod val="65000"/>
                  <a:lumOff val="35000"/>
                </a:schemeClr>
              </a:solidFill>
            </a:rPr>
            <a:t>month</a:t>
          </a:r>
          <a:r>
            <a:rPr lang="pl-PL" sz="1100" kern="1200" dirty="0">
              <a:solidFill>
                <a:schemeClr val="tx1">
                  <a:lumMod val="65000"/>
                  <a:lumOff val="35000"/>
                </a:schemeClr>
              </a:solidFill>
            </a:rPr>
            <a:t>) </a:t>
          </a:r>
          <a:endParaRPr lang="en-US" sz="1100" kern="1200" dirty="0">
            <a:solidFill>
              <a:schemeClr val="tx1">
                <a:lumMod val="65000"/>
                <a:lumOff val="35000"/>
              </a:schemeClr>
            </a:solidFill>
          </a:endParaRPr>
        </a:p>
        <a:p>
          <a:pPr marL="0" lvl="0" indent="0" algn="l" defTabSz="488950">
            <a:lnSpc>
              <a:spcPct val="100000"/>
            </a:lnSpc>
            <a:spcBef>
              <a:spcPct val="0"/>
            </a:spcBef>
            <a:spcAft>
              <a:spcPct val="35000"/>
            </a:spcAft>
            <a:buNone/>
          </a:pPr>
          <a:r>
            <a:rPr lang="pl-PL" sz="1100" kern="1200" dirty="0">
              <a:solidFill>
                <a:schemeClr val="tx1">
                  <a:lumMod val="65000"/>
                  <a:lumOff val="35000"/>
                </a:schemeClr>
              </a:solidFill>
            </a:rPr>
            <a:t>No. of </a:t>
          </a:r>
          <a:r>
            <a:rPr lang="pl-PL" sz="1100" kern="1200" dirty="0" err="1">
              <a:solidFill>
                <a:schemeClr val="tx1">
                  <a:lumMod val="65000"/>
                  <a:lumOff val="35000"/>
                </a:schemeClr>
              </a:solidFill>
            </a:rPr>
            <a:t>likes</a:t>
          </a:r>
          <a:r>
            <a:rPr lang="pl-PL" sz="1100" kern="1200" dirty="0">
              <a:solidFill>
                <a:schemeClr val="tx1">
                  <a:lumMod val="65000"/>
                  <a:lumOff val="35000"/>
                </a:schemeClr>
              </a:solidFill>
            </a:rPr>
            <a:t> to post (per </a:t>
          </a:r>
          <a:r>
            <a:rPr lang="pl-PL" sz="1100" kern="1200" dirty="0" err="1">
              <a:solidFill>
                <a:schemeClr val="tx1">
                  <a:lumMod val="65000"/>
                  <a:lumOff val="35000"/>
                </a:schemeClr>
              </a:solidFill>
            </a:rPr>
            <a:t>month</a:t>
          </a:r>
          <a:r>
            <a:rPr lang="pl-PL" sz="1100" kern="1200" dirty="0">
              <a:solidFill>
                <a:schemeClr val="tx1">
                  <a:lumMod val="65000"/>
                  <a:lumOff val="35000"/>
                </a:schemeClr>
              </a:solidFill>
            </a:rPr>
            <a:t>) </a:t>
          </a:r>
          <a:endParaRPr lang="en-US" sz="1100" kern="1200" dirty="0">
            <a:solidFill>
              <a:schemeClr val="tx1">
                <a:lumMod val="65000"/>
                <a:lumOff val="35000"/>
              </a:schemeClr>
            </a:solidFill>
          </a:endParaRPr>
        </a:p>
        <a:p>
          <a:pPr marL="0" lvl="0" indent="0" algn="l" defTabSz="488950">
            <a:lnSpc>
              <a:spcPct val="100000"/>
            </a:lnSpc>
            <a:spcBef>
              <a:spcPct val="0"/>
            </a:spcBef>
            <a:spcAft>
              <a:spcPct val="35000"/>
            </a:spcAft>
            <a:buNone/>
          </a:pPr>
          <a:r>
            <a:rPr lang="pl-PL" sz="1100" kern="1200" dirty="0">
              <a:solidFill>
                <a:schemeClr val="tx1">
                  <a:lumMod val="65000"/>
                  <a:lumOff val="35000"/>
                </a:schemeClr>
              </a:solidFill>
            </a:rPr>
            <a:t>No. of </a:t>
          </a:r>
          <a:r>
            <a:rPr lang="pl-PL" sz="1100" kern="1200" dirty="0" err="1">
              <a:solidFill>
                <a:schemeClr val="tx1">
                  <a:lumMod val="65000"/>
                  <a:lumOff val="35000"/>
                </a:schemeClr>
              </a:solidFill>
            </a:rPr>
            <a:t>connections</a:t>
          </a:r>
          <a:r>
            <a:rPr lang="pl-PL" sz="1100" kern="1200" dirty="0">
              <a:solidFill>
                <a:schemeClr val="tx1">
                  <a:lumMod val="65000"/>
                  <a:lumOff val="35000"/>
                </a:schemeClr>
              </a:solidFill>
            </a:rPr>
            <a:t>/</a:t>
          </a:r>
          <a:r>
            <a:rPr lang="pl-PL" sz="1100" kern="1200" dirty="0" err="1">
              <a:solidFill>
                <a:schemeClr val="tx1">
                  <a:lumMod val="65000"/>
                  <a:lumOff val="35000"/>
                </a:schemeClr>
              </a:solidFill>
            </a:rPr>
            <a:t>accesses</a:t>
          </a:r>
          <a:r>
            <a:rPr lang="pl-PL" sz="1100" kern="1200" dirty="0">
              <a:solidFill>
                <a:schemeClr val="tx1">
                  <a:lumMod val="65000"/>
                  <a:lumOff val="35000"/>
                </a:schemeClr>
              </a:solidFill>
            </a:rPr>
            <a:t> (per </a:t>
          </a:r>
          <a:r>
            <a:rPr lang="pl-PL" sz="1100" kern="1200" dirty="0" err="1">
              <a:solidFill>
                <a:schemeClr val="tx1">
                  <a:lumMod val="65000"/>
                  <a:lumOff val="35000"/>
                </a:schemeClr>
              </a:solidFill>
            </a:rPr>
            <a:t>month</a:t>
          </a:r>
          <a:r>
            <a:rPr lang="pl-PL" sz="1100" kern="1200" dirty="0">
              <a:solidFill>
                <a:schemeClr val="tx1">
                  <a:lumMod val="65000"/>
                  <a:lumOff val="35000"/>
                </a:schemeClr>
              </a:solidFill>
            </a:rPr>
            <a:t>) </a:t>
          </a:r>
          <a:endParaRPr lang="en-US" sz="1100" kern="1200" dirty="0">
            <a:solidFill>
              <a:schemeClr val="tx1">
                <a:lumMod val="65000"/>
                <a:lumOff val="35000"/>
              </a:schemeClr>
            </a:solidFill>
          </a:endParaRPr>
        </a:p>
        <a:p>
          <a:pPr marL="0" lvl="0" indent="0" algn="l" defTabSz="488950">
            <a:lnSpc>
              <a:spcPct val="100000"/>
            </a:lnSpc>
            <a:spcBef>
              <a:spcPct val="0"/>
            </a:spcBef>
            <a:spcAft>
              <a:spcPct val="35000"/>
            </a:spcAft>
            <a:buNone/>
          </a:pPr>
          <a:r>
            <a:rPr lang="pl-PL" sz="1100" kern="1200" dirty="0">
              <a:solidFill>
                <a:schemeClr val="tx1">
                  <a:lumMod val="65000"/>
                  <a:lumOff val="35000"/>
                </a:schemeClr>
              </a:solidFill>
            </a:rPr>
            <a:t>No. of </a:t>
          </a:r>
          <a:r>
            <a:rPr lang="pl-PL" sz="1100" kern="1200" dirty="0" err="1">
              <a:solidFill>
                <a:schemeClr val="tx1">
                  <a:lumMod val="65000"/>
                  <a:lumOff val="35000"/>
                </a:schemeClr>
              </a:solidFill>
            </a:rPr>
            <a:t>hours</a:t>
          </a:r>
          <a:r>
            <a:rPr lang="pl-PL" sz="1100" kern="1200" dirty="0">
              <a:solidFill>
                <a:schemeClr val="tx1">
                  <a:lumMod val="65000"/>
                  <a:lumOff val="35000"/>
                </a:schemeClr>
              </a:solidFill>
            </a:rPr>
            <a:t> </a:t>
          </a:r>
          <a:r>
            <a:rPr lang="pl-PL" sz="1100" kern="1200" dirty="0" err="1">
              <a:solidFill>
                <a:schemeClr val="tx1">
                  <a:lumMod val="65000"/>
                  <a:lumOff val="35000"/>
                </a:schemeClr>
              </a:solidFill>
            </a:rPr>
            <a:t>spent</a:t>
          </a:r>
          <a:r>
            <a:rPr lang="pl-PL" sz="1100" kern="1200" dirty="0">
              <a:solidFill>
                <a:schemeClr val="tx1">
                  <a:lumMod val="65000"/>
                  <a:lumOff val="35000"/>
                </a:schemeClr>
              </a:solidFill>
            </a:rPr>
            <a:t> on the VRE </a:t>
          </a:r>
          <a:endParaRPr lang="en-US" sz="1100" kern="1200" dirty="0">
            <a:solidFill>
              <a:schemeClr val="tx1">
                <a:lumMod val="65000"/>
                <a:lumOff val="35000"/>
              </a:schemeClr>
            </a:solidFill>
          </a:endParaRPr>
        </a:p>
      </dsp:txBody>
      <dsp:txXfrm>
        <a:off x="8241" y="1765253"/>
        <a:ext cx="3498143" cy="1294746"/>
      </dsp:txXfrm>
    </dsp:sp>
    <dsp:sp modelId="{813CEC43-E3F6-493D-B9E4-9930B449645B}">
      <dsp:nvSpPr>
        <dsp:cNvPr id="0" name=""/>
        <dsp:cNvSpPr/>
      </dsp:nvSpPr>
      <dsp:spPr>
        <a:xfrm>
          <a:off x="4118560" y="0"/>
          <a:ext cx="1224350" cy="105901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099D01-2FFD-4C87-B355-B6E942967E25}">
      <dsp:nvSpPr>
        <dsp:cNvPr id="0" name=""/>
        <dsp:cNvSpPr/>
      </dsp:nvSpPr>
      <dsp:spPr>
        <a:xfrm>
          <a:off x="4118560" y="1172827"/>
          <a:ext cx="3498143" cy="539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pl-PL" sz="1400" kern="1200" dirty="0">
              <a:solidFill>
                <a:schemeClr val="tx1">
                  <a:lumMod val="65000"/>
                  <a:lumOff val="35000"/>
                </a:schemeClr>
              </a:solidFill>
            </a:rPr>
            <a:t>VRE=Virtual </a:t>
          </a:r>
          <a:r>
            <a:rPr lang="pl-PL" sz="1400" kern="1200" dirty="0" err="1">
              <a:solidFill>
                <a:schemeClr val="tx1">
                  <a:lumMod val="65000"/>
                  <a:lumOff val="35000"/>
                </a:schemeClr>
              </a:solidFill>
            </a:rPr>
            <a:t>Research</a:t>
          </a:r>
          <a:r>
            <a:rPr lang="pl-PL" sz="1400" kern="1200" dirty="0">
              <a:solidFill>
                <a:schemeClr val="tx1">
                  <a:lumMod val="65000"/>
                  <a:lumOff val="35000"/>
                </a:schemeClr>
              </a:solidFill>
            </a:rPr>
            <a:t> Environment</a:t>
          </a:r>
          <a:endParaRPr lang="en-US" sz="1400" kern="1200" dirty="0">
            <a:solidFill>
              <a:schemeClr val="tx1">
                <a:lumMod val="65000"/>
                <a:lumOff val="35000"/>
              </a:schemeClr>
            </a:solidFill>
          </a:endParaRPr>
        </a:p>
      </dsp:txBody>
      <dsp:txXfrm>
        <a:off x="4118560" y="1172827"/>
        <a:ext cx="3498143" cy="539490"/>
      </dsp:txXfrm>
    </dsp:sp>
    <dsp:sp modelId="{B9D30188-3421-4FD1-B1FD-9304D9FBD20C}">
      <dsp:nvSpPr>
        <dsp:cNvPr id="0" name=""/>
        <dsp:cNvSpPr/>
      </dsp:nvSpPr>
      <dsp:spPr>
        <a:xfrm>
          <a:off x="4118560" y="1765253"/>
          <a:ext cx="3498143" cy="1294746"/>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0EE0B1-7994-1543-BABF-7FA7036519FC}" type="datetimeFigureOut">
              <a:t>11/10/2024</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150D05-969F-4644-B00B-349737EF2203}" type="slidenum">
              <a:t>‹#›</a:t>
            </a:fld>
            <a:endParaRPr lang="de-DE"/>
          </a:p>
        </p:txBody>
      </p:sp>
    </p:spTree>
    <p:extLst>
      <p:ext uri="{BB962C8B-B14F-4D97-AF65-F5344CB8AC3E}">
        <p14:creationId xmlns:p14="http://schemas.microsoft.com/office/powerpoint/2010/main" val="3665973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A0928C-BB49-F34E-AEC5-B8CDEB460A93}" type="datetimeFigureOut">
              <a:rPr lang="de-DE" smtClean="0"/>
              <a:t>11.10.24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E57000-2A6A-D645-9872-1872B787CAF1}" type="slidenum">
              <a:rPr lang="de-DE" smtClean="0"/>
              <a:t>‹#›</a:t>
            </a:fld>
            <a:endParaRPr lang="de-DE"/>
          </a:p>
        </p:txBody>
      </p:sp>
    </p:spTree>
    <p:extLst>
      <p:ext uri="{BB962C8B-B14F-4D97-AF65-F5344CB8AC3E}">
        <p14:creationId xmlns:p14="http://schemas.microsoft.com/office/powerpoint/2010/main" val="416206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Rechteck 5"/>
          <p:cNvSpPr/>
          <p:nvPr userDrawn="1"/>
        </p:nvSpPr>
        <p:spPr>
          <a:xfrm>
            <a:off x="1151998" y="4621122"/>
            <a:ext cx="2160000" cy="369332"/>
          </a:xfrm>
          <a:prstGeom prst="rect">
            <a:avLst/>
          </a:prstGeom>
        </p:spPr>
        <p:txBody>
          <a:bodyPr wrap="square" lIns="0" tIns="0" rIns="0" bIns="0" anchor="b" anchorCtr="0">
            <a:spAutoFit/>
          </a:bodyPr>
          <a:lstStyle/>
          <a:p>
            <a:pPr>
              <a:lnSpc>
                <a:spcPct val="100000"/>
              </a:lnSpc>
            </a:pPr>
            <a:r>
              <a:rPr lang="de-DE" altLang="de-DE" sz="600">
                <a:solidFill>
                  <a:srgbClr val="4D4D4C"/>
                </a:solidFill>
                <a:latin typeface="Lato" panose="020F0502020204030203" pitchFamily="34" charset="77"/>
              </a:rPr>
              <a:t>This project has received funding from the European Union’s Horizon 2020 research and innovation programme under grant agreement No 773418. This document presents the authors’ perspective but not the position of the European Commission. </a:t>
            </a:r>
          </a:p>
        </p:txBody>
      </p:sp>
      <p:sp>
        <p:nvSpPr>
          <p:cNvPr id="3" name="Textplatzhalter 2"/>
          <p:cNvSpPr>
            <a:spLocks noGrp="1"/>
          </p:cNvSpPr>
          <p:nvPr userDrawn="1">
            <p:ph type="body" sz="quarter" idx="10"/>
          </p:nvPr>
        </p:nvSpPr>
        <p:spPr>
          <a:xfrm>
            <a:off x="540000" y="1259998"/>
            <a:ext cx="5040000" cy="2160000"/>
          </a:xfrm>
          <a:prstGeom prst="rect">
            <a:avLst/>
          </a:prstGeom>
        </p:spPr>
        <p:txBody>
          <a:bodyPr lIns="0" tIns="0" rIns="0" bIns="0"/>
          <a:lstStyle>
            <a:lvl1pPr marL="0" indent="0">
              <a:lnSpc>
                <a:spcPct val="100000"/>
              </a:lnSpc>
              <a:spcBef>
                <a:spcPts val="0"/>
              </a:spcBef>
              <a:buFontTx/>
              <a:buNone/>
              <a:defRPr sz="2400">
                <a:solidFill>
                  <a:srgbClr val="006064"/>
                </a:solidFill>
                <a:latin typeface="Lato" panose="020F0502020204030203" pitchFamily="34" charset="77"/>
                <a:ea typeface="Lato" panose="020F0502020204030203" pitchFamily="34" charset="77"/>
                <a:cs typeface="Lato" panose="020F0502020204030203" pitchFamily="34" charset="77"/>
              </a:defRPr>
            </a:lvl1pPr>
          </a:lstStyle>
          <a:p>
            <a:pPr lvl="0"/>
            <a:r>
              <a:rPr lang="en-GB" noProof="0" dirty="0" err="1"/>
              <a:t>Mastertextformat</a:t>
            </a:r>
            <a:r>
              <a:rPr lang="en-GB" noProof="0" dirty="0"/>
              <a:t> </a:t>
            </a:r>
            <a:r>
              <a:rPr lang="en-GB" noProof="0" dirty="0" err="1"/>
              <a:t>bearbeiten</a:t>
            </a:r>
            <a:endParaRPr lang="en-GB" noProof="0" dirty="0"/>
          </a:p>
        </p:txBody>
      </p:sp>
      <p:sp>
        <p:nvSpPr>
          <p:cNvPr id="13" name="Textplatzhalter 3"/>
          <p:cNvSpPr>
            <a:spLocks noGrp="1"/>
          </p:cNvSpPr>
          <p:nvPr userDrawn="1">
            <p:ph type="body" sz="quarter" idx="11"/>
          </p:nvPr>
        </p:nvSpPr>
        <p:spPr>
          <a:xfrm>
            <a:off x="540000" y="3600000"/>
            <a:ext cx="5040000" cy="487654"/>
          </a:xfrm>
          <a:prstGeom prst="rect">
            <a:avLst/>
          </a:prstGeom>
        </p:spPr>
        <p:txBody>
          <a:bodyPr lIns="0" tIns="0" rIns="0" bIns="0" anchor="t" anchorCtr="0"/>
          <a:lstStyle>
            <a:lvl1pPr marL="0" indent="0">
              <a:lnSpc>
                <a:spcPct val="100000"/>
              </a:lnSpc>
              <a:spcBef>
                <a:spcPts val="0"/>
              </a:spcBef>
              <a:spcAft>
                <a:spcPts val="0"/>
              </a:spcAft>
              <a:buFontTx/>
              <a:buNone/>
              <a:defRPr sz="1800">
                <a:solidFill>
                  <a:srgbClr val="278F18"/>
                </a:solidFill>
                <a:latin typeface="Lato" panose="020F0502020204030203" pitchFamily="34" charset="77"/>
                <a:ea typeface="Lato" panose="020F0502020204030203" pitchFamily="34" charset="77"/>
                <a:cs typeface="Lato" panose="020F0502020204030203" pitchFamily="34" charset="77"/>
              </a:defRPr>
            </a:lvl1pPr>
            <a:lvl2pPr marL="180000" indent="-180000">
              <a:lnSpc>
                <a:spcPct val="100000"/>
              </a:lnSpc>
              <a:buClr>
                <a:srgbClr val="F57C00"/>
              </a:buClr>
              <a:defRPr sz="1800">
                <a:latin typeface="Ubuntu" charset="0"/>
                <a:ea typeface="Ubuntu" charset="0"/>
                <a:cs typeface="Ubuntu" charset="0"/>
              </a:defRPr>
            </a:lvl2pPr>
            <a:lvl3pPr marL="180000" indent="-180000">
              <a:lnSpc>
                <a:spcPct val="100000"/>
              </a:lnSpc>
              <a:buClr>
                <a:srgbClr val="F57C00"/>
              </a:buClr>
              <a:defRPr sz="1500">
                <a:latin typeface="Ubuntu" charset="0"/>
                <a:ea typeface="Ubuntu" charset="0"/>
                <a:cs typeface="Ubuntu" charset="0"/>
              </a:defRPr>
            </a:lvl3pPr>
            <a:lvl4pPr marL="180000" indent="-180000">
              <a:lnSpc>
                <a:spcPct val="100000"/>
              </a:lnSpc>
              <a:buClr>
                <a:srgbClr val="F57C00"/>
              </a:buClr>
              <a:defRPr sz="1200">
                <a:latin typeface="Ubuntu" charset="0"/>
                <a:ea typeface="Ubuntu" charset="0"/>
                <a:cs typeface="Ubuntu" charset="0"/>
              </a:defRPr>
            </a:lvl4pPr>
            <a:lvl5pPr marL="180000" indent="-180000">
              <a:lnSpc>
                <a:spcPct val="100000"/>
              </a:lnSpc>
              <a:buClr>
                <a:srgbClr val="F57C00"/>
              </a:buClr>
              <a:defRPr sz="1200">
                <a:latin typeface="Ubuntu" charset="0"/>
                <a:ea typeface="Ubuntu" charset="0"/>
                <a:cs typeface="Ubuntu" charset="0"/>
              </a:defRPr>
            </a:lvl5pPr>
          </a:lstStyle>
          <a:p>
            <a:pPr lvl="0"/>
            <a:r>
              <a:rPr lang="en-GB" noProof="0" dirty="0" err="1"/>
              <a:t>Mastertextformat</a:t>
            </a:r>
            <a:r>
              <a:rPr lang="en-GB" noProof="0" dirty="0"/>
              <a:t> </a:t>
            </a:r>
            <a:r>
              <a:rPr lang="en-GB" noProof="0" dirty="0" err="1"/>
              <a:t>bearbeiten</a:t>
            </a:r>
            <a:endParaRPr lang="en-GB" noProof="0" dirty="0"/>
          </a:p>
        </p:txBody>
      </p:sp>
      <p:sp>
        <p:nvSpPr>
          <p:cNvPr id="7" name="Date Placeholder 3"/>
          <p:cNvSpPr>
            <a:spLocks noGrp="1"/>
          </p:cNvSpPr>
          <p:nvPr userDrawn="1">
            <p:ph type="dt" sz="half" idx="2"/>
          </p:nvPr>
        </p:nvSpPr>
        <p:spPr>
          <a:xfrm>
            <a:off x="3600000" y="4824000"/>
            <a:ext cx="1080000" cy="180000"/>
          </a:xfrm>
          <a:prstGeom prst="rect">
            <a:avLst/>
          </a:prstGeom>
        </p:spPr>
        <p:txBody>
          <a:bodyPr vert="horz" lIns="0" tIns="0" rIns="0" bIns="0" rtlCol="0" anchor="b" anchorCtr="0"/>
          <a:lstStyle>
            <a:lvl1pPr algn="l">
              <a:defRPr lang="de-DE" altLang="x-none" sz="1000" kern="1200" smtClean="0">
                <a:solidFill>
                  <a:srgbClr val="4D4D4C"/>
                </a:solidFill>
                <a:latin typeface="Lato" panose="020F0502020204030203" pitchFamily="34" charset="77"/>
                <a:ea typeface="Lato" panose="020F0502020204030203" pitchFamily="34" charset="77"/>
                <a:cs typeface="Lato" panose="020F0502020204030203" pitchFamily="34" charset="77"/>
              </a:defRPr>
            </a:lvl1pPr>
          </a:lstStyle>
          <a:p>
            <a:fld id="{ECDD0449-AFE4-8A4D-8613-1963A964DD10}" type="datetime1">
              <a:rPr lang="de-DE"/>
              <a:pPr/>
              <a:t>11.10.24</a:t>
            </a:fld>
            <a:endParaRPr lang="de-DE" dirty="0"/>
          </a:p>
        </p:txBody>
      </p:sp>
      <p:sp>
        <p:nvSpPr>
          <p:cNvPr id="8" name="Footer Placeholder 4"/>
          <p:cNvSpPr>
            <a:spLocks noGrp="1"/>
          </p:cNvSpPr>
          <p:nvPr userDrawn="1">
            <p:ph type="ftr" sz="quarter" idx="3"/>
          </p:nvPr>
        </p:nvSpPr>
        <p:spPr>
          <a:xfrm>
            <a:off x="5040000" y="4824000"/>
            <a:ext cx="1870768" cy="180000"/>
          </a:xfrm>
          <a:prstGeom prst="rect">
            <a:avLst/>
          </a:prstGeom>
        </p:spPr>
        <p:txBody>
          <a:bodyPr vert="horz" lIns="0" tIns="0" rIns="0" bIns="0" rtlCol="0" anchor="b" anchorCtr="0"/>
          <a:lstStyle>
            <a:lvl1pPr algn="l">
              <a:defRPr sz="900">
                <a:solidFill>
                  <a:srgbClr val="4D4D4C"/>
                </a:solidFill>
                <a:latin typeface="Lato" panose="020F0502020204030203" pitchFamily="34" charset="77"/>
                <a:ea typeface="Lato" panose="020F0502020204030203" pitchFamily="34" charset="77"/>
                <a:cs typeface="Lato" panose="020F0502020204030203" pitchFamily="34" charset="77"/>
              </a:defRPr>
            </a:lvl1pPr>
          </a:lstStyle>
          <a:p>
            <a:r>
              <a:rPr lang="en-GB" altLang="x-none" sz="1000" noProof="0" dirty="0"/>
              <a:t>Place of the presentation</a:t>
            </a:r>
          </a:p>
        </p:txBody>
      </p:sp>
      <p:pic>
        <p:nvPicPr>
          <p:cNvPr id="21" name="Grafik 5">
            <a:extLst>
              <a:ext uri="{FF2B5EF4-FFF2-40B4-BE49-F238E27FC236}">
                <a16:creationId xmlns:a16="http://schemas.microsoft.com/office/drawing/2014/main" id="{589B414B-A23F-5A44-A36B-4C5F27CF55A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0000" y="4615200"/>
            <a:ext cx="56007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hteck 29">
            <a:extLst>
              <a:ext uri="{FF2B5EF4-FFF2-40B4-BE49-F238E27FC236}">
                <a16:creationId xmlns:a16="http://schemas.microsoft.com/office/drawing/2014/main" id="{E83A47F8-F3C0-A343-BD52-832669370F98}"/>
              </a:ext>
            </a:extLst>
          </p:cNvPr>
          <p:cNvSpPr/>
          <p:nvPr userDrawn="1"/>
        </p:nvSpPr>
        <p:spPr>
          <a:xfrm>
            <a:off x="6912000" y="0"/>
            <a:ext cx="1800000" cy="10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a:p>
        </p:txBody>
      </p:sp>
      <p:pic>
        <p:nvPicPr>
          <p:cNvPr id="4" name="Grafik 3">
            <a:extLst>
              <a:ext uri="{FF2B5EF4-FFF2-40B4-BE49-F238E27FC236}">
                <a16:creationId xmlns:a16="http://schemas.microsoft.com/office/drawing/2014/main" id="{7B6B00BF-25DD-604A-89E8-C6AD476D81FF}"/>
              </a:ext>
            </a:extLst>
          </p:cNvPr>
          <p:cNvPicPr>
            <a:picLocks noChangeAspect="1"/>
          </p:cNvPicPr>
          <p:nvPr userDrawn="1"/>
        </p:nvPicPr>
        <p:blipFill>
          <a:blip r:embed="rId3"/>
          <a:stretch>
            <a:fillRect/>
          </a:stretch>
        </p:blipFill>
        <p:spPr>
          <a:xfrm>
            <a:off x="540000" y="360000"/>
            <a:ext cx="1559560" cy="4622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41EEBD3F-AC10-054E-8EA2-F9209A4B7FCE}"/>
              </a:ext>
            </a:extLst>
          </p:cNvPr>
          <p:cNvSpPr/>
          <p:nvPr userDrawn="1"/>
        </p:nvSpPr>
        <p:spPr>
          <a:xfrm>
            <a:off x="-5400000" y="-7200000"/>
            <a:ext cx="14400000" cy="14400000"/>
          </a:xfrm>
          <a:prstGeom prst="ellipse">
            <a:avLst/>
          </a:prstGeom>
          <a:solidFill>
            <a:srgbClr val="62B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4" name="Slide Number Placeholder 5"/>
          <p:cNvSpPr txBox="1">
            <a:spLocks/>
          </p:cNvSpPr>
          <p:nvPr userDrawn="1"/>
        </p:nvSpPr>
        <p:spPr>
          <a:xfrm>
            <a:off x="6948000" y="4860000"/>
            <a:ext cx="1800000" cy="180000"/>
          </a:xfrm>
          <a:prstGeom prst="rect">
            <a:avLst/>
          </a:prstGeom>
        </p:spPr>
        <p:txBody>
          <a:bodyPr vert="horz" lIns="0" tIns="0" rIns="0" bIns="0" rtlCol="0" anchor="b" anchorCtr="0"/>
          <a:lstStyle>
            <a:defPPr>
              <a:defRPr lang="de-DE"/>
            </a:defPPr>
            <a:lvl1pPr marL="0" algn="r" defTabSz="685800" rtl="0" eaLnBrk="1" latinLnBrk="0" hangingPunct="1">
              <a:defRPr sz="900" kern="1200">
                <a:solidFill>
                  <a:schemeClr val="bg1">
                    <a:lumMod val="50000"/>
                  </a:schemeClr>
                </a:solidFill>
                <a:latin typeface="Ubuntu" charset="0"/>
                <a:ea typeface="Ubuntu" charset="0"/>
                <a:cs typeface="Ubuntu"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DE1E2B4E-977E-E34E-9ABF-10FFF659A1D6}" type="slidenum">
              <a:rPr lang="de-DE" altLang="x-none" sz="1000" smtClean="0">
                <a:solidFill>
                  <a:schemeClr val="bg1"/>
                </a:solidFill>
                <a:latin typeface="Lato" panose="020F0502020204030203" pitchFamily="34" charset="77"/>
                <a:ea typeface="Lucida Sans" charset="0"/>
                <a:cs typeface="Lucida Sans" charset="0"/>
              </a:rPr>
              <a:pPr/>
              <a:t>‹#›</a:t>
            </a:fld>
            <a:endParaRPr lang="de-DE" altLang="x-none" sz="1000" dirty="0">
              <a:solidFill>
                <a:schemeClr val="bg1"/>
              </a:solidFill>
              <a:latin typeface="Lato" panose="020F0502020204030203" pitchFamily="34" charset="77"/>
              <a:ea typeface="Lucida Sans" charset="0"/>
              <a:cs typeface="Lucida Sans" charset="0"/>
            </a:endParaRPr>
          </a:p>
        </p:txBody>
      </p:sp>
      <p:sp>
        <p:nvSpPr>
          <p:cNvPr id="19" name="Footer Placeholder 4"/>
          <p:cNvSpPr>
            <a:spLocks noGrp="1"/>
          </p:cNvSpPr>
          <p:nvPr userDrawn="1">
            <p:ph type="ftr" sz="quarter" idx="3"/>
          </p:nvPr>
        </p:nvSpPr>
        <p:spPr>
          <a:xfrm>
            <a:off x="1800000" y="4860000"/>
            <a:ext cx="4320000" cy="180000"/>
          </a:xfrm>
          <a:prstGeom prst="rect">
            <a:avLst/>
          </a:prstGeom>
        </p:spPr>
        <p:txBody>
          <a:bodyPr vert="horz" wrap="square" lIns="0" tIns="0" rIns="0" bIns="0" rtlCol="0" anchor="t" anchorCtr="0"/>
          <a:lstStyle>
            <a:lvl1pPr algn="l">
              <a:defRPr sz="900">
                <a:solidFill>
                  <a:schemeClr val="bg1"/>
                </a:solidFill>
                <a:latin typeface="Lucida Sans" charset="0"/>
                <a:ea typeface="Lucida Sans" charset="0"/>
                <a:cs typeface="Lucida Sans" charset="0"/>
              </a:defRPr>
            </a:lvl1pPr>
          </a:lstStyle>
          <a:p>
            <a:r>
              <a:rPr lang="en-GB" altLang="x-none" sz="1000" noProof="0" dirty="0" err="1"/>
              <a:t>Titel</a:t>
            </a:r>
            <a:r>
              <a:rPr lang="en-GB" altLang="x-none" sz="1000" noProof="0" dirty="0"/>
              <a:t> of the presentation</a:t>
            </a:r>
          </a:p>
        </p:txBody>
      </p:sp>
      <p:sp>
        <p:nvSpPr>
          <p:cNvPr id="4" name="Textplatzhalter 3"/>
          <p:cNvSpPr>
            <a:spLocks noGrp="1"/>
          </p:cNvSpPr>
          <p:nvPr userDrawn="1">
            <p:ph type="body" sz="quarter" idx="10"/>
          </p:nvPr>
        </p:nvSpPr>
        <p:spPr>
          <a:xfrm>
            <a:off x="540000" y="1260000"/>
            <a:ext cx="5040000" cy="3060000"/>
          </a:xfrm>
          <a:prstGeom prst="rect">
            <a:avLst/>
          </a:prstGeom>
        </p:spPr>
        <p:txBody>
          <a:bodyPr lIns="0" tIns="0" rIns="0" bIns="0" anchor="t" anchorCtr="0"/>
          <a:lstStyle>
            <a:lvl1pPr marL="0" indent="0">
              <a:lnSpc>
                <a:spcPct val="100000"/>
              </a:lnSpc>
              <a:spcBef>
                <a:spcPts val="0"/>
              </a:spcBef>
              <a:spcAft>
                <a:spcPts val="600"/>
              </a:spcAft>
              <a:buClr>
                <a:srgbClr val="F57C00"/>
              </a:buClr>
              <a:buFont typeface="Arial" charset="0"/>
              <a:buNone/>
              <a:tabLst/>
              <a:defRPr sz="1800">
                <a:solidFill>
                  <a:schemeClr val="bg1"/>
                </a:solidFill>
                <a:latin typeface="Lato" panose="020F0502020204030203" pitchFamily="34" charset="77"/>
                <a:ea typeface="Lato" panose="020F0502020204030203" pitchFamily="34" charset="77"/>
                <a:cs typeface="Lato" panose="020F0502020204030203" pitchFamily="34" charset="77"/>
              </a:defRPr>
            </a:lvl1pPr>
            <a:lvl2pPr marL="0" indent="0">
              <a:lnSpc>
                <a:spcPct val="100000"/>
              </a:lnSpc>
              <a:spcBef>
                <a:spcPts val="0"/>
              </a:spcBef>
              <a:spcAft>
                <a:spcPts val="600"/>
              </a:spcAft>
              <a:buClr>
                <a:srgbClr val="F57C00"/>
              </a:buClr>
              <a:buNone/>
              <a:tabLst/>
              <a:defRPr sz="1600">
                <a:latin typeface="Lucida Sans" charset="0"/>
                <a:ea typeface="Lucida Sans" charset="0"/>
                <a:cs typeface="Lucida Sans" charset="0"/>
              </a:defRPr>
            </a:lvl2pPr>
            <a:lvl3pPr marL="0" indent="0">
              <a:lnSpc>
                <a:spcPct val="100000"/>
              </a:lnSpc>
              <a:spcBef>
                <a:spcPts val="0"/>
              </a:spcBef>
              <a:spcAft>
                <a:spcPts val="600"/>
              </a:spcAft>
              <a:buClr>
                <a:srgbClr val="F57C00"/>
              </a:buClr>
              <a:buNone/>
              <a:tabLst/>
              <a:defRPr sz="1400">
                <a:latin typeface="Lucida Sans" charset="0"/>
                <a:ea typeface="Lucida Sans" charset="0"/>
                <a:cs typeface="Lucida Sans" charset="0"/>
              </a:defRPr>
            </a:lvl3pPr>
            <a:lvl4pPr marL="0" indent="0">
              <a:lnSpc>
                <a:spcPct val="100000"/>
              </a:lnSpc>
              <a:spcBef>
                <a:spcPts val="0"/>
              </a:spcBef>
              <a:spcAft>
                <a:spcPts val="600"/>
              </a:spcAft>
              <a:buClr>
                <a:srgbClr val="F57C00"/>
              </a:buClr>
              <a:buNone/>
              <a:tabLst/>
              <a:defRPr sz="1200">
                <a:latin typeface="Lucida Sans" charset="0"/>
                <a:ea typeface="Lucida Sans" charset="0"/>
                <a:cs typeface="Lucida Sans" charset="0"/>
              </a:defRPr>
            </a:lvl4pPr>
            <a:lvl5pPr marL="180000" indent="-180000">
              <a:lnSpc>
                <a:spcPct val="100000"/>
              </a:lnSpc>
              <a:buClr>
                <a:srgbClr val="F57C00"/>
              </a:buClr>
              <a:defRPr sz="1200">
                <a:latin typeface="Ubuntu" charset="0"/>
                <a:ea typeface="Ubuntu" charset="0"/>
                <a:cs typeface="Ubuntu" charset="0"/>
              </a:defRPr>
            </a:lvl5pPr>
          </a:lstStyle>
          <a:p>
            <a:pPr lvl="0"/>
            <a:r>
              <a:rPr lang="en-GB" noProof="0" dirty="0" err="1"/>
              <a:t>Mastertextformat</a:t>
            </a:r>
            <a:r>
              <a:rPr lang="en-GB" noProof="0" dirty="0"/>
              <a:t> </a:t>
            </a:r>
            <a:r>
              <a:rPr lang="en-GB" noProof="0" dirty="0" err="1"/>
              <a:t>bearbeiten</a:t>
            </a:r>
            <a:endParaRPr lang="en-GB" noProof="0" dirty="0"/>
          </a:p>
        </p:txBody>
      </p:sp>
      <p:sp>
        <p:nvSpPr>
          <p:cNvPr id="8" name="Textplatzhalter 2"/>
          <p:cNvSpPr>
            <a:spLocks noGrp="1"/>
          </p:cNvSpPr>
          <p:nvPr userDrawn="1">
            <p:ph type="body" sz="quarter" idx="11"/>
          </p:nvPr>
        </p:nvSpPr>
        <p:spPr>
          <a:xfrm>
            <a:off x="540000" y="360000"/>
            <a:ext cx="5040000" cy="380917"/>
          </a:xfrm>
          <a:prstGeom prst="rect">
            <a:avLst/>
          </a:prstGeom>
          <a:noFill/>
        </p:spPr>
        <p:txBody>
          <a:bodyPr lIns="0" tIns="0" rIns="0" bIns="0"/>
          <a:lstStyle>
            <a:lvl1pPr marL="0" indent="0">
              <a:lnSpc>
                <a:spcPct val="100000"/>
              </a:lnSpc>
              <a:spcBef>
                <a:spcPts val="0"/>
              </a:spcBef>
              <a:buFontTx/>
              <a:buNone/>
              <a:defRPr sz="2400" b="1">
                <a:solidFill>
                  <a:schemeClr val="bg1"/>
                </a:solidFill>
                <a:latin typeface="Lato" panose="020F0502020204030203" pitchFamily="34" charset="77"/>
                <a:ea typeface="Lato" panose="020F0502020204030203" pitchFamily="34" charset="77"/>
                <a:cs typeface="Lato" panose="020F0502020204030203" pitchFamily="34" charset="77"/>
              </a:defRPr>
            </a:lvl1pPr>
          </a:lstStyle>
          <a:p>
            <a:pPr lvl="0"/>
            <a:r>
              <a:rPr lang="en-GB" noProof="0" dirty="0" err="1"/>
              <a:t>Mastertextformat</a:t>
            </a:r>
            <a:r>
              <a:rPr lang="en-GB" noProof="0" dirty="0"/>
              <a:t> </a:t>
            </a:r>
            <a:r>
              <a:rPr lang="en-GB" noProof="0" dirty="0" err="1"/>
              <a:t>bearbeiten</a:t>
            </a:r>
            <a:endParaRPr lang="en-GB" noProof="0" dirty="0"/>
          </a:p>
        </p:txBody>
      </p:sp>
      <p:sp>
        <p:nvSpPr>
          <p:cNvPr id="27" name="Date Placeholder 3"/>
          <p:cNvSpPr>
            <a:spLocks noGrp="1"/>
          </p:cNvSpPr>
          <p:nvPr userDrawn="1">
            <p:ph type="dt" sz="half" idx="2"/>
          </p:nvPr>
        </p:nvSpPr>
        <p:spPr>
          <a:xfrm>
            <a:off x="540000" y="4860000"/>
            <a:ext cx="1080000" cy="180000"/>
          </a:xfrm>
          <a:prstGeom prst="rect">
            <a:avLst/>
          </a:prstGeom>
        </p:spPr>
        <p:txBody>
          <a:bodyPr vert="horz" lIns="0" tIns="0" rIns="0" bIns="0" rtlCol="0" anchor="t" anchorCtr="0"/>
          <a:lstStyle>
            <a:lvl1pPr algn="l">
              <a:defRPr lang="de-DE" altLang="x-none" sz="1000" kern="1200" smtClean="0">
                <a:solidFill>
                  <a:schemeClr val="bg1"/>
                </a:solidFill>
                <a:latin typeface="Lucida Sans" charset="0"/>
                <a:ea typeface="Lucida Sans" charset="0"/>
                <a:cs typeface="Lucida Sans" charset="0"/>
              </a:defRPr>
            </a:lvl1pPr>
          </a:lstStyle>
          <a:p>
            <a:fld id="{4D90AA0F-59CF-CE4F-A7AC-1E6756BA9EFF}" type="datetime3">
              <a:rPr lang="de-DE" dirty="0"/>
              <a:pPr/>
              <a:t>11/10/2024</a:t>
            </a:fld>
            <a:endParaRPr lang="de-DE" dirty="0"/>
          </a:p>
        </p:txBody>
      </p:sp>
    </p:spTree>
    <p:extLst>
      <p:ext uri="{BB962C8B-B14F-4D97-AF65-F5344CB8AC3E}">
        <p14:creationId xmlns:p14="http://schemas.microsoft.com/office/powerpoint/2010/main" val="3138775877"/>
      </p:ext>
    </p:extLst>
  </p:cSld>
  <p:clrMapOvr>
    <a:masterClrMapping/>
  </p:clrMapOvr>
  <p:extLst>
    <p:ext uri="{DCECCB84-F9BA-43D5-87BE-67443E8EF086}">
      <p15:sldGuideLst xmlns:p15="http://schemas.microsoft.com/office/powerpoint/2012/main">
        <p15:guide id="1" orient="horz" pos="415">
          <p15:clr>
            <a:srgbClr val="FBAE40"/>
          </p15:clr>
        </p15:guide>
        <p15:guide id="2" pos="505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py">
    <p:spTree>
      <p:nvGrpSpPr>
        <p:cNvPr id="1" name=""/>
        <p:cNvGrpSpPr/>
        <p:nvPr/>
      </p:nvGrpSpPr>
      <p:grpSpPr>
        <a:xfrm>
          <a:off x="0" y="0"/>
          <a:ext cx="0" cy="0"/>
          <a:chOff x="0" y="0"/>
          <a:chExt cx="0" cy="0"/>
        </a:xfrm>
      </p:grpSpPr>
      <p:sp>
        <p:nvSpPr>
          <p:cNvPr id="14" name="Slide Number Placeholder 5"/>
          <p:cNvSpPr txBox="1">
            <a:spLocks/>
          </p:cNvSpPr>
          <p:nvPr userDrawn="1"/>
        </p:nvSpPr>
        <p:spPr>
          <a:xfrm>
            <a:off x="6948000" y="4860000"/>
            <a:ext cx="1800000" cy="180000"/>
          </a:xfrm>
          <a:prstGeom prst="rect">
            <a:avLst/>
          </a:prstGeom>
        </p:spPr>
        <p:txBody>
          <a:bodyPr vert="horz" lIns="0" tIns="0" rIns="0" bIns="0" rtlCol="0" anchor="b" anchorCtr="0"/>
          <a:lstStyle>
            <a:defPPr>
              <a:defRPr lang="de-DE"/>
            </a:defPPr>
            <a:lvl1pPr marL="0" algn="r" defTabSz="685800" rtl="0" eaLnBrk="1" latinLnBrk="0" hangingPunct="1">
              <a:defRPr sz="900" kern="1200">
                <a:solidFill>
                  <a:schemeClr val="bg1">
                    <a:lumMod val="50000"/>
                  </a:schemeClr>
                </a:solidFill>
                <a:latin typeface="Ubuntu" charset="0"/>
                <a:ea typeface="Ubuntu" charset="0"/>
                <a:cs typeface="Ubuntu"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DE1E2B4E-977E-E34E-9ABF-10FFF659A1D6}" type="slidenum">
              <a:rPr lang="de-DE" altLang="x-none" sz="1000" smtClean="0">
                <a:solidFill>
                  <a:schemeClr val="bg1"/>
                </a:solidFill>
                <a:latin typeface="Lato" panose="020F0502020204030203" pitchFamily="34" charset="77"/>
                <a:ea typeface="Lucida Sans" charset="0"/>
                <a:cs typeface="Lucida Sans" charset="0"/>
              </a:rPr>
              <a:pPr/>
              <a:t>‹#›</a:t>
            </a:fld>
            <a:endParaRPr lang="de-DE" altLang="x-none" sz="1000" dirty="0">
              <a:solidFill>
                <a:schemeClr val="bg1"/>
              </a:solidFill>
              <a:latin typeface="Lato" panose="020F0502020204030203" pitchFamily="34" charset="77"/>
              <a:ea typeface="Lucida Sans" charset="0"/>
              <a:cs typeface="Lucida Sans" charset="0"/>
            </a:endParaRPr>
          </a:p>
        </p:txBody>
      </p:sp>
      <p:sp>
        <p:nvSpPr>
          <p:cNvPr id="19" name="Footer Placeholder 4"/>
          <p:cNvSpPr>
            <a:spLocks noGrp="1"/>
          </p:cNvSpPr>
          <p:nvPr userDrawn="1">
            <p:ph type="ftr" sz="quarter" idx="3"/>
          </p:nvPr>
        </p:nvSpPr>
        <p:spPr>
          <a:xfrm>
            <a:off x="1800000" y="4860000"/>
            <a:ext cx="4320000" cy="180000"/>
          </a:xfrm>
          <a:prstGeom prst="rect">
            <a:avLst/>
          </a:prstGeom>
        </p:spPr>
        <p:txBody>
          <a:bodyPr vert="horz" wrap="square" lIns="0" tIns="0" rIns="0" bIns="0" rtlCol="0" anchor="t" anchorCtr="0"/>
          <a:lstStyle>
            <a:lvl1pPr algn="l">
              <a:defRPr sz="900">
                <a:solidFill>
                  <a:srgbClr val="4D4D4C"/>
                </a:solidFill>
                <a:latin typeface="Lucida Sans" charset="0"/>
                <a:ea typeface="Lucida Sans" charset="0"/>
                <a:cs typeface="Lucida Sans" charset="0"/>
              </a:defRPr>
            </a:lvl1pPr>
          </a:lstStyle>
          <a:p>
            <a:r>
              <a:rPr lang="en-GB" altLang="x-none" sz="1000" noProof="0" dirty="0" err="1"/>
              <a:t>Titel</a:t>
            </a:r>
            <a:r>
              <a:rPr lang="en-GB" altLang="x-none" sz="1000" noProof="0" dirty="0"/>
              <a:t> of the presentation</a:t>
            </a:r>
          </a:p>
        </p:txBody>
      </p:sp>
      <p:sp>
        <p:nvSpPr>
          <p:cNvPr id="4" name="Textplatzhalter 3"/>
          <p:cNvSpPr>
            <a:spLocks noGrp="1"/>
          </p:cNvSpPr>
          <p:nvPr userDrawn="1">
            <p:ph type="body" sz="quarter" idx="10"/>
          </p:nvPr>
        </p:nvSpPr>
        <p:spPr>
          <a:xfrm>
            <a:off x="540000" y="1260000"/>
            <a:ext cx="5040000" cy="3060000"/>
          </a:xfrm>
          <a:prstGeom prst="rect">
            <a:avLst/>
          </a:prstGeom>
        </p:spPr>
        <p:txBody>
          <a:bodyPr lIns="0" tIns="0" rIns="0" bIns="0" anchor="t" anchorCtr="0"/>
          <a:lstStyle>
            <a:lvl1pPr marL="0" indent="0">
              <a:lnSpc>
                <a:spcPct val="100000"/>
              </a:lnSpc>
              <a:spcBef>
                <a:spcPts val="0"/>
              </a:spcBef>
              <a:spcAft>
                <a:spcPts val="600"/>
              </a:spcAft>
              <a:buClr>
                <a:srgbClr val="F57C00"/>
              </a:buClr>
              <a:buFont typeface="Arial" charset="0"/>
              <a:buNone/>
              <a:tabLst/>
              <a:defRPr sz="1800">
                <a:solidFill>
                  <a:srgbClr val="4D4D4C"/>
                </a:solidFill>
                <a:latin typeface="Lato" panose="020F0502020204030203" pitchFamily="34" charset="77"/>
                <a:ea typeface="Lato" panose="020F0502020204030203" pitchFamily="34" charset="77"/>
                <a:cs typeface="Lato" panose="020F0502020204030203" pitchFamily="34" charset="77"/>
              </a:defRPr>
            </a:lvl1pPr>
            <a:lvl2pPr marL="0" indent="0">
              <a:lnSpc>
                <a:spcPct val="100000"/>
              </a:lnSpc>
              <a:spcBef>
                <a:spcPts val="0"/>
              </a:spcBef>
              <a:spcAft>
                <a:spcPts val="600"/>
              </a:spcAft>
              <a:buClr>
                <a:srgbClr val="F57C00"/>
              </a:buClr>
              <a:buNone/>
              <a:tabLst/>
              <a:defRPr sz="1600">
                <a:latin typeface="Lucida Sans" charset="0"/>
                <a:ea typeface="Lucida Sans" charset="0"/>
                <a:cs typeface="Lucida Sans" charset="0"/>
              </a:defRPr>
            </a:lvl2pPr>
            <a:lvl3pPr marL="0" indent="0">
              <a:lnSpc>
                <a:spcPct val="100000"/>
              </a:lnSpc>
              <a:spcBef>
                <a:spcPts val="0"/>
              </a:spcBef>
              <a:spcAft>
                <a:spcPts val="600"/>
              </a:spcAft>
              <a:buClr>
                <a:srgbClr val="F57C00"/>
              </a:buClr>
              <a:buNone/>
              <a:tabLst/>
              <a:defRPr sz="1400">
                <a:latin typeface="Lucida Sans" charset="0"/>
                <a:ea typeface="Lucida Sans" charset="0"/>
                <a:cs typeface="Lucida Sans" charset="0"/>
              </a:defRPr>
            </a:lvl3pPr>
            <a:lvl4pPr marL="0" indent="0">
              <a:lnSpc>
                <a:spcPct val="100000"/>
              </a:lnSpc>
              <a:spcBef>
                <a:spcPts val="0"/>
              </a:spcBef>
              <a:spcAft>
                <a:spcPts val="600"/>
              </a:spcAft>
              <a:buClr>
                <a:srgbClr val="F57C00"/>
              </a:buClr>
              <a:buNone/>
              <a:tabLst/>
              <a:defRPr sz="1200">
                <a:latin typeface="Lucida Sans" charset="0"/>
                <a:ea typeface="Lucida Sans" charset="0"/>
                <a:cs typeface="Lucida Sans" charset="0"/>
              </a:defRPr>
            </a:lvl4pPr>
            <a:lvl5pPr marL="180000" indent="-180000">
              <a:lnSpc>
                <a:spcPct val="100000"/>
              </a:lnSpc>
              <a:buClr>
                <a:srgbClr val="F57C00"/>
              </a:buClr>
              <a:defRPr sz="1200">
                <a:latin typeface="Ubuntu" charset="0"/>
                <a:ea typeface="Ubuntu" charset="0"/>
                <a:cs typeface="Ubuntu" charset="0"/>
              </a:defRPr>
            </a:lvl5pPr>
          </a:lstStyle>
          <a:p>
            <a:pPr lvl="0"/>
            <a:r>
              <a:rPr lang="en-GB" noProof="0" dirty="0" err="1"/>
              <a:t>Mastertextformat</a:t>
            </a:r>
            <a:r>
              <a:rPr lang="en-GB" noProof="0" dirty="0"/>
              <a:t> </a:t>
            </a:r>
            <a:r>
              <a:rPr lang="en-GB" noProof="0" dirty="0" err="1"/>
              <a:t>bearbeiten</a:t>
            </a:r>
            <a:endParaRPr lang="en-GB" noProof="0" dirty="0"/>
          </a:p>
        </p:txBody>
      </p:sp>
      <p:sp>
        <p:nvSpPr>
          <p:cNvPr id="8" name="Textplatzhalter 2"/>
          <p:cNvSpPr>
            <a:spLocks noGrp="1"/>
          </p:cNvSpPr>
          <p:nvPr userDrawn="1">
            <p:ph type="body" sz="quarter" idx="11"/>
          </p:nvPr>
        </p:nvSpPr>
        <p:spPr>
          <a:xfrm>
            <a:off x="540000" y="360000"/>
            <a:ext cx="5040000" cy="380917"/>
          </a:xfrm>
          <a:prstGeom prst="rect">
            <a:avLst/>
          </a:prstGeom>
          <a:noFill/>
        </p:spPr>
        <p:txBody>
          <a:bodyPr lIns="0" tIns="0" rIns="0" bIns="0"/>
          <a:lstStyle>
            <a:lvl1pPr marL="0" indent="0">
              <a:lnSpc>
                <a:spcPct val="100000"/>
              </a:lnSpc>
              <a:spcBef>
                <a:spcPts val="0"/>
              </a:spcBef>
              <a:buFontTx/>
              <a:buNone/>
              <a:defRPr sz="2400">
                <a:solidFill>
                  <a:srgbClr val="006064"/>
                </a:solidFill>
                <a:latin typeface="Lato" panose="020F0502020204030203" pitchFamily="34" charset="77"/>
                <a:ea typeface="Lato" panose="020F0502020204030203" pitchFamily="34" charset="77"/>
                <a:cs typeface="Lato" panose="020F0502020204030203" pitchFamily="34" charset="77"/>
              </a:defRPr>
            </a:lvl1pPr>
          </a:lstStyle>
          <a:p>
            <a:pPr lvl="0"/>
            <a:r>
              <a:rPr lang="en-GB" noProof="0" dirty="0" err="1"/>
              <a:t>Mastertextformat</a:t>
            </a:r>
            <a:r>
              <a:rPr lang="en-GB" noProof="0" dirty="0"/>
              <a:t> </a:t>
            </a:r>
            <a:r>
              <a:rPr lang="en-GB" noProof="0" dirty="0" err="1"/>
              <a:t>bearbeiten</a:t>
            </a:r>
            <a:endParaRPr lang="en-GB" noProof="0" dirty="0"/>
          </a:p>
        </p:txBody>
      </p:sp>
      <p:sp>
        <p:nvSpPr>
          <p:cNvPr id="27" name="Date Placeholder 3"/>
          <p:cNvSpPr>
            <a:spLocks noGrp="1"/>
          </p:cNvSpPr>
          <p:nvPr userDrawn="1">
            <p:ph type="dt" sz="half" idx="2"/>
          </p:nvPr>
        </p:nvSpPr>
        <p:spPr>
          <a:xfrm>
            <a:off x="540000" y="4860000"/>
            <a:ext cx="1080000" cy="180000"/>
          </a:xfrm>
          <a:prstGeom prst="rect">
            <a:avLst/>
          </a:prstGeom>
        </p:spPr>
        <p:txBody>
          <a:bodyPr vert="horz" lIns="0" tIns="0" rIns="0" bIns="0" rtlCol="0" anchor="t" anchorCtr="0"/>
          <a:lstStyle>
            <a:lvl1pPr algn="l">
              <a:defRPr lang="de-DE" altLang="x-none" sz="1000" kern="1200" smtClean="0">
                <a:solidFill>
                  <a:srgbClr val="4D4D4C"/>
                </a:solidFill>
                <a:latin typeface="Lucida Sans" charset="0"/>
                <a:ea typeface="Lucida Sans" charset="0"/>
                <a:cs typeface="Lucida Sans" charset="0"/>
              </a:defRPr>
            </a:lvl1pPr>
          </a:lstStyle>
          <a:p>
            <a:fld id="{4D90AA0F-59CF-CE4F-A7AC-1E6756BA9EFF}" type="datetime3">
              <a:rPr lang="de-DE" dirty="0"/>
              <a:pPr/>
              <a:t>11/10/2024</a:t>
            </a:fld>
            <a:endParaRPr lang="de-DE" dirty="0"/>
          </a:p>
        </p:txBody>
      </p:sp>
    </p:spTree>
  </p:cSld>
  <p:clrMapOvr>
    <a:masterClrMapping/>
  </p:clrMapOvr>
  <p:extLst>
    <p:ext uri="{DCECCB84-F9BA-43D5-87BE-67443E8EF086}">
      <p15:sldGuideLst xmlns:p15="http://schemas.microsoft.com/office/powerpoint/2012/main">
        <p15:guide id="1" orient="horz" pos="415" userDrawn="1">
          <p15:clr>
            <a:srgbClr val="FBAE40"/>
          </p15:clr>
        </p15:guide>
        <p15:guide id="2" pos="50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con">
    <p:spTree>
      <p:nvGrpSpPr>
        <p:cNvPr id="1" name=""/>
        <p:cNvGrpSpPr/>
        <p:nvPr/>
      </p:nvGrpSpPr>
      <p:grpSpPr>
        <a:xfrm>
          <a:off x="0" y="0"/>
          <a:ext cx="0" cy="0"/>
          <a:chOff x="0" y="0"/>
          <a:chExt cx="0" cy="0"/>
        </a:xfrm>
      </p:grpSpPr>
      <p:sp>
        <p:nvSpPr>
          <p:cNvPr id="14" name="Slide Number Placeholder 5"/>
          <p:cNvSpPr txBox="1">
            <a:spLocks/>
          </p:cNvSpPr>
          <p:nvPr userDrawn="1"/>
        </p:nvSpPr>
        <p:spPr>
          <a:xfrm>
            <a:off x="6948000" y="4860000"/>
            <a:ext cx="1800000" cy="180000"/>
          </a:xfrm>
          <a:prstGeom prst="rect">
            <a:avLst/>
          </a:prstGeom>
        </p:spPr>
        <p:txBody>
          <a:bodyPr vert="horz" lIns="0" tIns="0" rIns="0" bIns="0" rtlCol="0" anchor="b" anchorCtr="0"/>
          <a:lstStyle>
            <a:defPPr>
              <a:defRPr lang="de-DE"/>
            </a:defPPr>
            <a:lvl1pPr marL="0" algn="r" defTabSz="685800" rtl="0" eaLnBrk="1" latinLnBrk="0" hangingPunct="1">
              <a:defRPr sz="900" kern="1200">
                <a:solidFill>
                  <a:schemeClr val="bg1">
                    <a:lumMod val="50000"/>
                  </a:schemeClr>
                </a:solidFill>
                <a:latin typeface="Ubuntu" charset="0"/>
                <a:ea typeface="Ubuntu" charset="0"/>
                <a:cs typeface="Ubuntu"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DE1E2B4E-977E-E34E-9ABF-10FFF659A1D6}" type="slidenum">
              <a:rPr lang="de-DE" altLang="x-none" sz="1000" smtClean="0">
                <a:solidFill>
                  <a:schemeClr val="bg1"/>
                </a:solidFill>
                <a:latin typeface="Lato" panose="020F0502020204030203" pitchFamily="34" charset="77"/>
                <a:ea typeface="Lucida Sans" charset="0"/>
                <a:cs typeface="Lucida Sans" charset="0"/>
              </a:rPr>
              <a:pPr/>
              <a:t>‹#›</a:t>
            </a:fld>
            <a:endParaRPr lang="de-DE" altLang="x-none" sz="1000" dirty="0">
              <a:solidFill>
                <a:schemeClr val="bg1"/>
              </a:solidFill>
              <a:latin typeface="Lato" panose="020F0502020204030203" pitchFamily="34" charset="77"/>
              <a:ea typeface="Lucida Sans" charset="0"/>
              <a:cs typeface="Lucida Sans" charset="0"/>
            </a:endParaRPr>
          </a:p>
        </p:txBody>
      </p:sp>
      <p:sp>
        <p:nvSpPr>
          <p:cNvPr id="19" name="Footer Placeholder 4"/>
          <p:cNvSpPr>
            <a:spLocks noGrp="1"/>
          </p:cNvSpPr>
          <p:nvPr userDrawn="1">
            <p:ph type="ftr" sz="quarter" idx="3"/>
          </p:nvPr>
        </p:nvSpPr>
        <p:spPr>
          <a:xfrm>
            <a:off x="1800000" y="4860000"/>
            <a:ext cx="4320000" cy="180000"/>
          </a:xfrm>
          <a:prstGeom prst="rect">
            <a:avLst/>
          </a:prstGeom>
        </p:spPr>
        <p:txBody>
          <a:bodyPr vert="horz" wrap="square" lIns="0" tIns="0" rIns="0" bIns="0" rtlCol="0" anchor="t" anchorCtr="0"/>
          <a:lstStyle>
            <a:lvl1pPr algn="l">
              <a:defRPr sz="900">
                <a:solidFill>
                  <a:srgbClr val="4D4D4C"/>
                </a:solidFill>
                <a:latin typeface="Lucida Sans" charset="0"/>
                <a:ea typeface="Lucida Sans" charset="0"/>
                <a:cs typeface="Lucida Sans" charset="0"/>
              </a:defRPr>
            </a:lvl1pPr>
          </a:lstStyle>
          <a:p>
            <a:r>
              <a:rPr lang="de-DE" altLang="x-none" sz="1000"/>
              <a:t>Titel of the presentation</a:t>
            </a:r>
            <a:endParaRPr lang="de-DE" altLang="x-none" sz="1000" dirty="0"/>
          </a:p>
        </p:txBody>
      </p:sp>
      <p:sp>
        <p:nvSpPr>
          <p:cNvPr id="4" name="Textplatzhalter 3"/>
          <p:cNvSpPr>
            <a:spLocks noGrp="1"/>
          </p:cNvSpPr>
          <p:nvPr userDrawn="1">
            <p:ph type="body" sz="quarter" idx="10"/>
          </p:nvPr>
        </p:nvSpPr>
        <p:spPr>
          <a:xfrm>
            <a:off x="540000" y="1260000"/>
            <a:ext cx="5040000" cy="3060000"/>
          </a:xfrm>
          <a:prstGeom prst="rect">
            <a:avLst/>
          </a:prstGeom>
        </p:spPr>
        <p:txBody>
          <a:bodyPr lIns="0" tIns="0" rIns="0" bIns="0" anchor="t" anchorCtr="0"/>
          <a:lstStyle>
            <a:lvl1pPr marL="0" indent="0">
              <a:lnSpc>
                <a:spcPct val="100000"/>
              </a:lnSpc>
              <a:spcBef>
                <a:spcPts val="0"/>
              </a:spcBef>
              <a:spcAft>
                <a:spcPts val="600"/>
              </a:spcAft>
              <a:buClr>
                <a:srgbClr val="F57C00"/>
              </a:buClr>
              <a:buFont typeface="Arial" charset="0"/>
              <a:buNone/>
              <a:tabLst/>
              <a:defRPr sz="1800">
                <a:solidFill>
                  <a:srgbClr val="4D4D4C"/>
                </a:solidFill>
                <a:latin typeface="Lato" panose="020F0502020204030203" pitchFamily="34" charset="77"/>
                <a:ea typeface="Lato" panose="020F0502020204030203" pitchFamily="34" charset="77"/>
                <a:cs typeface="Lato" panose="020F0502020204030203" pitchFamily="34" charset="77"/>
              </a:defRPr>
            </a:lvl1pPr>
            <a:lvl2pPr marL="0" indent="0">
              <a:lnSpc>
                <a:spcPct val="100000"/>
              </a:lnSpc>
              <a:spcBef>
                <a:spcPts val="0"/>
              </a:spcBef>
              <a:spcAft>
                <a:spcPts val="600"/>
              </a:spcAft>
              <a:buClr>
                <a:srgbClr val="F57C00"/>
              </a:buClr>
              <a:buNone/>
              <a:tabLst/>
              <a:defRPr sz="1600">
                <a:latin typeface="Lucida Sans" charset="0"/>
                <a:ea typeface="Lucida Sans" charset="0"/>
                <a:cs typeface="Lucida Sans" charset="0"/>
              </a:defRPr>
            </a:lvl2pPr>
            <a:lvl3pPr marL="0" indent="0">
              <a:lnSpc>
                <a:spcPct val="100000"/>
              </a:lnSpc>
              <a:spcBef>
                <a:spcPts val="0"/>
              </a:spcBef>
              <a:spcAft>
                <a:spcPts val="600"/>
              </a:spcAft>
              <a:buClr>
                <a:srgbClr val="F57C00"/>
              </a:buClr>
              <a:buNone/>
              <a:tabLst/>
              <a:defRPr sz="1400">
                <a:latin typeface="Lucida Sans" charset="0"/>
                <a:ea typeface="Lucida Sans" charset="0"/>
                <a:cs typeface="Lucida Sans" charset="0"/>
              </a:defRPr>
            </a:lvl3pPr>
            <a:lvl4pPr marL="0" indent="0">
              <a:lnSpc>
                <a:spcPct val="100000"/>
              </a:lnSpc>
              <a:spcBef>
                <a:spcPts val="0"/>
              </a:spcBef>
              <a:spcAft>
                <a:spcPts val="600"/>
              </a:spcAft>
              <a:buClr>
                <a:srgbClr val="F57C00"/>
              </a:buClr>
              <a:buNone/>
              <a:tabLst/>
              <a:defRPr sz="1200">
                <a:latin typeface="Lucida Sans" charset="0"/>
                <a:ea typeface="Lucida Sans" charset="0"/>
                <a:cs typeface="Lucida Sans" charset="0"/>
              </a:defRPr>
            </a:lvl4pPr>
            <a:lvl5pPr marL="180000" indent="-180000">
              <a:lnSpc>
                <a:spcPct val="100000"/>
              </a:lnSpc>
              <a:buClr>
                <a:srgbClr val="F57C00"/>
              </a:buClr>
              <a:defRPr sz="1200">
                <a:latin typeface="Ubuntu" charset="0"/>
                <a:ea typeface="Ubuntu" charset="0"/>
                <a:cs typeface="Ubuntu" charset="0"/>
              </a:defRPr>
            </a:lvl5pPr>
          </a:lstStyle>
          <a:p>
            <a:pPr lvl="0"/>
            <a:r>
              <a:rPr lang="de-DE" dirty="0"/>
              <a:t>Mastertextformat bearbeiten</a:t>
            </a:r>
          </a:p>
        </p:txBody>
      </p:sp>
      <p:sp>
        <p:nvSpPr>
          <p:cNvPr id="8" name="Textplatzhalter 2"/>
          <p:cNvSpPr>
            <a:spLocks noGrp="1"/>
          </p:cNvSpPr>
          <p:nvPr userDrawn="1">
            <p:ph type="body" sz="quarter" idx="11"/>
          </p:nvPr>
        </p:nvSpPr>
        <p:spPr>
          <a:xfrm>
            <a:off x="540000" y="360000"/>
            <a:ext cx="5040000" cy="380917"/>
          </a:xfrm>
          <a:prstGeom prst="rect">
            <a:avLst/>
          </a:prstGeom>
          <a:noFill/>
        </p:spPr>
        <p:txBody>
          <a:bodyPr lIns="0" tIns="0" rIns="0" bIns="0"/>
          <a:lstStyle>
            <a:lvl1pPr marL="0" indent="0">
              <a:lnSpc>
                <a:spcPct val="100000"/>
              </a:lnSpc>
              <a:spcBef>
                <a:spcPts val="0"/>
              </a:spcBef>
              <a:buFontTx/>
              <a:buNone/>
              <a:defRPr sz="2400">
                <a:solidFill>
                  <a:srgbClr val="006064"/>
                </a:solidFill>
                <a:latin typeface="Lato" panose="020F0502020204030203" pitchFamily="34" charset="77"/>
                <a:ea typeface="Lato" panose="020F0502020204030203" pitchFamily="34" charset="77"/>
                <a:cs typeface="Lato" panose="020F0502020204030203" pitchFamily="34" charset="77"/>
              </a:defRPr>
            </a:lvl1pPr>
          </a:lstStyle>
          <a:p>
            <a:pPr lvl="0"/>
            <a:r>
              <a:rPr lang="de-DE" dirty="0"/>
              <a:t>Mastertextformat bearbeiten</a:t>
            </a:r>
          </a:p>
        </p:txBody>
      </p:sp>
      <p:sp>
        <p:nvSpPr>
          <p:cNvPr id="27" name="Date Placeholder 3"/>
          <p:cNvSpPr>
            <a:spLocks noGrp="1"/>
          </p:cNvSpPr>
          <p:nvPr userDrawn="1">
            <p:ph type="dt" sz="half" idx="2"/>
          </p:nvPr>
        </p:nvSpPr>
        <p:spPr>
          <a:xfrm>
            <a:off x="540000" y="4860000"/>
            <a:ext cx="1080000" cy="180000"/>
          </a:xfrm>
          <a:prstGeom prst="rect">
            <a:avLst/>
          </a:prstGeom>
        </p:spPr>
        <p:txBody>
          <a:bodyPr vert="horz" lIns="0" tIns="0" rIns="0" bIns="0" rtlCol="0" anchor="t" anchorCtr="0"/>
          <a:lstStyle>
            <a:lvl1pPr algn="l">
              <a:defRPr lang="de-DE" altLang="x-none" sz="1000" kern="1200" smtClean="0">
                <a:solidFill>
                  <a:srgbClr val="4D4D4C"/>
                </a:solidFill>
                <a:latin typeface="Lucida Sans" charset="0"/>
                <a:ea typeface="Lucida Sans" charset="0"/>
                <a:cs typeface="Lucida Sans" charset="0"/>
              </a:defRPr>
            </a:lvl1pPr>
          </a:lstStyle>
          <a:p>
            <a:fld id="{4D90AA0F-59CF-CE4F-A7AC-1E6756BA9EFF}" type="datetime3">
              <a:rPr lang="de-DE" dirty="0"/>
              <a:pPr/>
              <a:t>11/10/2024</a:t>
            </a:fld>
            <a:endParaRPr lang="de-DE" dirty="0"/>
          </a:p>
        </p:txBody>
      </p:sp>
      <p:pic>
        <p:nvPicPr>
          <p:cNvPr id="3" name="Grafik 2">
            <a:extLst>
              <a:ext uri="{FF2B5EF4-FFF2-40B4-BE49-F238E27FC236}">
                <a16:creationId xmlns:a16="http://schemas.microsoft.com/office/drawing/2014/main" id="{ACCBB577-0143-5549-A3E5-149E9A6DE49C}"/>
              </a:ext>
            </a:extLst>
          </p:cNvPr>
          <p:cNvPicPr>
            <a:picLocks noChangeAspect="1"/>
          </p:cNvPicPr>
          <p:nvPr userDrawn="1"/>
        </p:nvPicPr>
        <p:blipFill>
          <a:blip r:embed="rId2"/>
          <a:stretch>
            <a:fillRect/>
          </a:stretch>
        </p:blipFill>
        <p:spPr>
          <a:xfrm>
            <a:off x="5832000" y="1368000"/>
            <a:ext cx="2063177" cy="2063177"/>
          </a:xfrm>
          <a:prstGeom prst="rect">
            <a:avLst/>
          </a:prstGeom>
        </p:spPr>
      </p:pic>
    </p:spTree>
    <p:extLst>
      <p:ext uri="{BB962C8B-B14F-4D97-AF65-F5344CB8AC3E}">
        <p14:creationId xmlns:p14="http://schemas.microsoft.com/office/powerpoint/2010/main" val="448795094"/>
      </p:ext>
    </p:extLst>
  </p:cSld>
  <p:clrMapOvr>
    <a:masterClrMapping/>
  </p:clrMapOvr>
  <p:extLst>
    <p:ext uri="{DCECCB84-F9BA-43D5-87BE-67443E8EF086}">
      <p15:sldGuideLst xmlns:p15="http://schemas.microsoft.com/office/powerpoint/2012/main">
        <p15:guide id="2" pos="50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sp>
        <p:nvSpPr>
          <p:cNvPr id="4" name="Textplatzhalter 3"/>
          <p:cNvSpPr>
            <a:spLocks noGrp="1"/>
          </p:cNvSpPr>
          <p:nvPr userDrawn="1">
            <p:ph type="body" sz="quarter" idx="10"/>
          </p:nvPr>
        </p:nvSpPr>
        <p:spPr>
          <a:xfrm>
            <a:off x="540000" y="1260000"/>
            <a:ext cx="5040000" cy="3060000"/>
          </a:xfrm>
          <a:prstGeom prst="rect">
            <a:avLst/>
          </a:prstGeom>
        </p:spPr>
        <p:txBody>
          <a:bodyPr lIns="0" tIns="0" rIns="0" bIns="0" anchor="t" anchorCtr="0"/>
          <a:lstStyle>
            <a:lvl1pPr marL="180000" indent="-184150">
              <a:lnSpc>
                <a:spcPct val="100000"/>
              </a:lnSpc>
              <a:spcBef>
                <a:spcPts val="0"/>
              </a:spcBef>
              <a:spcAft>
                <a:spcPts val="600"/>
              </a:spcAft>
              <a:buClr>
                <a:srgbClr val="62BD57"/>
              </a:buClr>
              <a:buFont typeface="Arial" charset="0"/>
              <a:buChar char="•"/>
              <a:tabLst/>
              <a:defRPr sz="1800">
                <a:solidFill>
                  <a:srgbClr val="4D4D4C"/>
                </a:solidFill>
                <a:latin typeface="Lato" panose="020F0502020204030203" pitchFamily="34" charset="77"/>
                <a:ea typeface="Lato" panose="020F0502020204030203" pitchFamily="34" charset="77"/>
                <a:cs typeface="Lato" panose="020F0502020204030203" pitchFamily="34" charset="77"/>
              </a:defRPr>
            </a:lvl1pPr>
            <a:lvl2pPr marL="180000" indent="-184150">
              <a:lnSpc>
                <a:spcPct val="100000"/>
              </a:lnSpc>
              <a:spcBef>
                <a:spcPts val="0"/>
              </a:spcBef>
              <a:spcAft>
                <a:spcPts val="600"/>
              </a:spcAft>
              <a:buClr>
                <a:srgbClr val="62BD57"/>
              </a:buClr>
              <a:tabLst/>
              <a:defRPr sz="1600">
                <a:solidFill>
                  <a:srgbClr val="4D4D4C"/>
                </a:solidFill>
                <a:latin typeface="Lato" panose="020F0502020204030203" pitchFamily="34" charset="77"/>
                <a:ea typeface="Lato" panose="020F0502020204030203" pitchFamily="34" charset="77"/>
                <a:cs typeface="Lato" panose="020F0502020204030203" pitchFamily="34" charset="77"/>
              </a:defRPr>
            </a:lvl2pPr>
            <a:lvl3pPr marL="180000" indent="-184150">
              <a:lnSpc>
                <a:spcPct val="100000"/>
              </a:lnSpc>
              <a:spcBef>
                <a:spcPts val="0"/>
              </a:spcBef>
              <a:spcAft>
                <a:spcPts val="600"/>
              </a:spcAft>
              <a:buClr>
                <a:srgbClr val="62BD57"/>
              </a:buClr>
              <a:tabLst/>
              <a:defRPr sz="1400">
                <a:solidFill>
                  <a:srgbClr val="4D4D4C"/>
                </a:solidFill>
                <a:latin typeface="Lato" panose="020F0502020204030203" pitchFamily="34" charset="77"/>
                <a:ea typeface="Lato" panose="020F0502020204030203" pitchFamily="34" charset="77"/>
                <a:cs typeface="Lato" panose="020F0502020204030203" pitchFamily="34" charset="77"/>
              </a:defRPr>
            </a:lvl3pPr>
            <a:lvl4pPr marL="180000" indent="-184150">
              <a:lnSpc>
                <a:spcPct val="100000"/>
              </a:lnSpc>
              <a:spcBef>
                <a:spcPts val="0"/>
              </a:spcBef>
              <a:spcAft>
                <a:spcPts val="600"/>
              </a:spcAft>
              <a:buClr>
                <a:srgbClr val="62BD57"/>
              </a:buClr>
              <a:tabLst/>
              <a:defRPr sz="1200">
                <a:solidFill>
                  <a:srgbClr val="4D4D4C"/>
                </a:solidFill>
                <a:latin typeface="Lato" panose="020F0502020204030203" pitchFamily="34" charset="77"/>
                <a:ea typeface="Lato" panose="020F0502020204030203" pitchFamily="34" charset="77"/>
                <a:cs typeface="Lato" panose="020F0502020204030203" pitchFamily="34" charset="77"/>
              </a:defRPr>
            </a:lvl4pPr>
            <a:lvl5pPr marL="180000" indent="-180000">
              <a:lnSpc>
                <a:spcPct val="100000"/>
              </a:lnSpc>
              <a:buClr>
                <a:srgbClr val="F57C00"/>
              </a:buClr>
              <a:defRPr sz="1200">
                <a:latin typeface="Ubuntu" charset="0"/>
                <a:ea typeface="Ubuntu" charset="0"/>
                <a:cs typeface="Ubuntu"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p:txBody>
      </p:sp>
      <p:sp>
        <p:nvSpPr>
          <p:cNvPr id="8" name="Textplatzhalter 2"/>
          <p:cNvSpPr>
            <a:spLocks noGrp="1"/>
          </p:cNvSpPr>
          <p:nvPr userDrawn="1">
            <p:ph type="body" sz="quarter" idx="11"/>
          </p:nvPr>
        </p:nvSpPr>
        <p:spPr>
          <a:xfrm>
            <a:off x="540000" y="360000"/>
            <a:ext cx="5040000" cy="380917"/>
          </a:xfrm>
          <a:prstGeom prst="rect">
            <a:avLst/>
          </a:prstGeom>
          <a:noFill/>
        </p:spPr>
        <p:txBody>
          <a:bodyPr lIns="0" tIns="0" rIns="0" bIns="0"/>
          <a:lstStyle>
            <a:lvl1pPr marL="0" indent="0">
              <a:lnSpc>
                <a:spcPct val="100000"/>
              </a:lnSpc>
              <a:spcBef>
                <a:spcPts val="0"/>
              </a:spcBef>
              <a:buFontTx/>
              <a:buNone/>
              <a:defRPr sz="2400">
                <a:solidFill>
                  <a:srgbClr val="006064"/>
                </a:solidFill>
                <a:latin typeface="Lato" panose="020F0502020204030203" pitchFamily="34" charset="77"/>
                <a:ea typeface="Lato" panose="020F0502020204030203" pitchFamily="34" charset="77"/>
                <a:cs typeface="Lato" panose="020F0502020204030203" pitchFamily="34" charset="77"/>
              </a:defRPr>
            </a:lvl1pPr>
          </a:lstStyle>
          <a:p>
            <a:pPr lvl="0"/>
            <a:r>
              <a:rPr lang="de-DE" dirty="0"/>
              <a:t>Mastertextformat bearbeiten</a:t>
            </a:r>
          </a:p>
        </p:txBody>
      </p:sp>
      <p:sp>
        <p:nvSpPr>
          <p:cNvPr id="23" name="Slide Number Placeholder 5">
            <a:extLst>
              <a:ext uri="{FF2B5EF4-FFF2-40B4-BE49-F238E27FC236}">
                <a16:creationId xmlns:a16="http://schemas.microsoft.com/office/drawing/2014/main" id="{7A77A6D2-8086-7A43-AAB0-0C616BE8D219}"/>
              </a:ext>
            </a:extLst>
          </p:cNvPr>
          <p:cNvSpPr txBox="1">
            <a:spLocks/>
          </p:cNvSpPr>
          <p:nvPr userDrawn="1"/>
        </p:nvSpPr>
        <p:spPr>
          <a:xfrm>
            <a:off x="6948000" y="4860000"/>
            <a:ext cx="1800000" cy="180000"/>
          </a:xfrm>
          <a:prstGeom prst="rect">
            <a:avLst/>
          </a:prstGeom>
        </p:spPr>
        <p:txBody>
          <a:bodyPr vert="horz" lIns="0" tIns="0" rIns="0" bIns="0" rtlCol="0" anchor="b" anchorCtr="0"/>
          <a:lstStyle>
            <a:defPPr>
              <a:defRPr lang="de-DE"/>
            </a:defPPr>
            <a:lvl1pPr marL="0" algn="r" defTabSz="685800" rtl="0" eaLnBrk="1" latinLnBrk="0" hangingPunct="1">
              <a:defRPr sz="900" kern="1200">
                <a:solidFill>
                  <a:schemeClr val="bg1">
                    <a:lumMod val="50000"/>
                  </a:schemeClr>
                </a:solidFill>
                <a:latin typeface="Ubuntu" charset="0"/>
                <a:ea typeface="Ubuntu" charset="0"/>
                <a:cs typeface="Ubuntu"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DE1E2B4E-977E-E34E-9ABF-10FFF659A1D6}" type="slidenum">
              <a:rPr lang="de-DE" altLang="x-none" sz="1000" smtClean="0">
                <a:solidFill>
                  <a:schemeClr val="bg1"/>
                </a:solidFill>
                <a:latin typeface="Lato" panose="020F0502020204030203" pitchFamily="34" charset="77"/>
                <a:ea typeface="Lucida Sans" charset="0"/>
                <a:cs typeface="Lucida Sans" charset="0"/>
              </a:rPr>
              <a:pPr/>
              <a:t>‹#›</a:t>
            </a:fld>
            <a:endParaRPr lang="de-DE" altLang="x-none" sz="1000" dirty="0">
              <a:solidFill>
                <a:schemeClr val="bg1"/>
              </a:solidFill>
              <a:latin typeface="Lato" panose="020F0502020204030203" pitchFamily="34" charset="77"/>
              <a:ea typeface="Lucida Sans" charset="0"/>
              <a:cs typeface="Lucida Sans" charset="0"/>
            </a:endParaRPr>
          </a:p>
        </p:txBody>
      </p:sp>
      <p:sp>
        <p:nvSpPr>
          <p:cNvPr id="24" name="Footer Placeholder 4">
            <a:extLst>
              <a:ext uri="{FF2B5EF4-FFF2-40B4-BE49-F238E27FC236}">
                <a16:creationId xmlns:a16="http://schemas.microsoft.com/office/drawing/2014/main" id="{E7BDF51C-3ABE-B54A-8319-545D79AB4F35}"/>
              </a:ext>
            </a:extLst>
          </p:cNvPr>
          <p:cNvSpPr>
            <a:spLocks noGrp="1"/>
          </p:cNvSpPr>
          <p:nvPr>
            <p:ph type="ftr" sz="quarter" idx="3"/>
          </p:nvPr>
        </p:nvSpPr>
        <p:spPr>
          <a:xfrm>
            <a:off x="1800000" y="4860000"/>
            <a:ext cx="4320000" cy="180000"/>
          </a:xfrm>
          <a:prstGeom prst="rect">
            <a:avLst/>
          </a:prstGeom>
        </p:spPr>
        <p:txBody>
          <a:bodyPr vert="horz" wrap="square" lIns="0" tIns="0" rIns="0" bIns="0" rtlCol="0" anchor="t" anchorCtr="0"/>
          <a:lstStyle>
            <a:lvl1pPr algn="l">
              <a:defRPr sz="900">
                <a:solidFill>
                  <a:srgbClr val="4D4D4C"/>
                </a:solidFill>
                <a:latin typeface="Lucida Sans" charset="0"/>
                <a:ea typeface="Lucida Sans" charset="0"/>
                <a:cs typeface="Lucida Sans" charset="0"/>
              </a:defRPr>
            </a:lvl1pPr>
          </a:lstStyle>
          <a:p>
            <a:r>
              <a:rPr lang="de-DE" altLang="x-none" sz="1000"/>
              <a:t>Titel of the presentation</a:t>
            </a:r>
            <a:endParaRPr lang="de-DE" altLang="x-none" sz="1000" dirty="0"/>
          </a:p>
        </p:txBody>
      </p:sp>
      <p:sp>
        <p:nvSpPr>
          <p:cNvPr id="25" name="Date Placeholder 3">
            <a:extLst>
              <a:ext uri="{FF2B5EF4-FFF2-40B4-BE49-F238E27FC236}">
                <a16:creationId xmlns:a16="http://schemas.microsoft.com/office/drawing/2014/main" id="{C251AF8C-B46A-2B43-8B6B-89FAD3130866}"/>
              </a:ext>
            </a:extLst>
          </p:cNvPr>
          <p:cNvSpPr>
            <a:spLocks noGrp="1"/>
          </p:cNvSpPr>
          <p:nvPr>
            <p:ph type="dt" sz="half" idx="2"/>
          </p:nvPr>
        </p:nvSpPr>
        <p:spPr>
          <a:xfrm>
            <a:off x="540000" y="4860000"/>
            <a:ext cx="1080000" cy="180000"/>
          </a:xfrm>
          <a:prstGeom prst="rect">
            <a:avLst/>
          </a:prstGeom>
        </p:spPr>
        <p:txBody>
          <a:bodyPr vert="horz" lIns="0" tIns="0" rIns="0" bIns="0" rtlCol="0" anchor="t" anchorCtr="0"/>
          <a:lstStyle>
            <a:lvl1pPr algn="l">
              <a:defRPr lang="de-DE" altLang="x-none" sz="1000" kern="1200" smtClean="0">
                <a:solidFill>
                  <a:srgbClr val="4D4D4C"/>
                </a:solidFill>
                <a:latin typeface="Lucida Sans" charset="0"/>
                <a:ea typeface="Lucida Sans" charset="0"/>
                <a:cs typeface="Lucida Sans" charset="0"/>
              </a:defRPr>
            </a:lvl1pPr>
          </a:lstStyle>
          <a:p>
            <a:fld id="{4D90AA0F-59CF-CE4F-A7AC-1E6756BA9EFF}" type="datetime3">
              <a:rPr lang="de-DE" dirty="0"/>
              <a:pPr/>
              <a:t>11/10/2024</a:t>
            </a:fld>
            <a:endParaRPr lang="de-DE" dirty="0"/>
          </a:p>
        </p:txBody>
      </p:sp>
    </p:spTree>
  </p:cSld>
  <p:clrMapOvr>
    <a:masterClrMapping/>
  </p:clrMapOvr>
  <p:extLst>
    <p:ext uri="{DCECCB84-F9BA-43D5-87BE-67443E8EF086}">
      <p15:sldGuideLst xmlns:p15="http://schemas.microsoft.com/office/powerpoint/2012/main">
        <p15:guide id="2" pos="505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gramm">
    <p:spTree>
      <p:nvGrpSpPr>
        <p:cNvPr id="1" name=""/>
        <p:cNvGrpSpPr/>
        <p:nvPr/>
      </p:nvGrpSpPr>
      <p:grpSpPr>
        <a:xfrm>
          <a:off x="0" y="0"/>
          <a:ext cx="0" cy="0"/>
          <a:chOff x="0" y="0"/>
          <a:chExt cx="0" cy="0"/>
        </a:xfrm>
      </p:grpSpPr>
      <p:sp>
        <p:nvSpPr>
          <p:cNvPr id="9" name="Diagrammplatzhalter 8"/>
          <p:cNvSpPr>
            <a:spLocks noGrp="1"/>
          </p:cNvSpPr>
          <p:nvPr>
            <p:ph type="chart" sz="quarter" idx="10"/>
          </p:nvPr>
        </p:nvSpPr>
        <p:spPr>
          <a:xfrm>
            <a:off x="540000" y="1260000"/>
            <a:ext cx="5040000" cy="3060000"/>
          </a:xfrm>
          <a:prstGeom prst="rect">
            <a:avLst/>
          </a:prstGeom>
        </p:spPr>
        <p:txBody>
          <a:bodyPr lIns="0" tIns="0" rIns="0" bIns="0"/>
          <a:lstStyle>
            <a:lvl1pPr marL="0" indent="0">
              <a:buFontTx/>
              <a:buNone/>
              <a:defRPr sz="1800">
                <a:solidFill>
                  <a:srgbClr val="4D4D4C"/>
                </a:solidFill>
                <a:latin typeface="Lato" panose="020F0502020204030203" pitchFamily="34" charset="77"/>
                <a:ea typeface="Lato" panose="020F0502020204030203" pitchFamily="34" charset="77"/>
                <a:cs typeface="Lato" panose="020F0502020204030203" pitchFamily="34" charset="77"/>
              </a:defRPr>
            </a:lvl1pPr>
          </a:lstStyle>
          <a:p>
            <a:endParaRPr lang="de-DE" dirty="0"/>
          </a:p>
        </p:txBody>
      </p:sp>
      <p:sp>
        <p:nvSpPr>
          <p:cNvPr id="8" name="Textplatzhalter 2"/>
          <p:cNvSpPr>
            <a:spLocks noGrp="1"/>
          </p:cNvSpPr>
          <p:nvPr>
            <p:ph type="body" sz="quarter" idx="11"/>
          </p:nvPr>
        </p:nvSpPr>
        <p:spPr>
          <a:xfrm>
            <a:off x="540000" y="360000"/>
            <a:ext cx="5040000" cy="380917"/>
          </a:xfrm>
          <a:prstGeom prst="rect">
            <a:avLst/>
          </a:prstGeom>
          <a:noFill/>
        </p:spPr>
        <p:txBody>
          <a:bodyPr lIns="0" tIns="0" rIns="0" bIns="0"/>
          <a:lstStyle>
            <a:lvl1pPr marL="0" indent="0">
              <a:lnSpc>
                <a:spcPct val="100000"/>
              </a:lnSpc>
              <a:spcBef>
                <a:spcPts val="0"/>
              </a:spcBef>
              <a:buFontTx/>
              <a:buNone/>
              <a:defRPr sz="2400">
                <a:solidFill>
                  <a:srgbClr val="006064"/>
                </a:solidFill>
                <a:latin typeface="Lato" panose="020F0502020204030203" pitchFamily="34" charset="77"/>
                <a:ea typeface="Lato" panose="020F0502020204030203" pitchFamily="34" charset="77"/>
                <a:cs typeface="Lato" panose="020F0502020204030203" pitchFamily="34" charset="77"/>
              </a:defRPr>
            </a:lvl1pPr>
          </a:lstStyle>
          <a:p>
            <a:pPr lvl="0"/>
            <a:r>
              <a:rPr lang="de-DE" dirty="0"/>
              <a:t>Mastertextformat bearbeiten</a:t>
            </a:r>
          </a:p>
        </p:txBody>
      </p:sp>
      <p:sp>
        <p:nvSpPr>
          <p:cNvPr id="17" name="Slide Number Placeholder 5">
            <a:extLst>
              <a:ext uri="{FF2B5EF4-FFF2-40B4-BE49-F238E27FC236}">
                <a16:creationId xmlns:a16="http://schemas.microsoft.com/office/drawing/2014/main" id="{31C0FBD4-BEA9-C54E-8E59-54871AB9EEC1}"/>
              </a:ext>
            </a:extLst>
          </p:cNvPr>
          <p:cNvSpPr txBox="1">
            <a:spLocks/>
          </p:cNvSpPr>
          <p:nvPr userDrawn="1"/>
        </p:nvSpPr>
        <p:spPr>
          <a:xfrm>
            <a:off x="6948000" y="4860000"/>
            <a:ext cx="1800000" cy="180000"/>
          </a:xfrm>
          <a:prstGeom prst="rect">
            <a:avLst/>
          </a:prstGeom>
        </p:spPr>
        <p:txBody>
          <a:bodyPr vert="horz" lIns="0" tIns="0" rIns="0" bIns="0" rtlCol="0" anchor="b" anchorCtr="0"/>
          <a:lstStyle>
            <a:defPPr>
              <a:defRPr lang="de-DE"/>
            </a:defPPr>
            <a:lvl1pPr marL="0" algn="r" defTabSz="685800" rtl="0" eaLnBrk="1" latinLnBrk="0" hangingPunct="1">
              <a:defRPr sz="900" kern="1200">
                <a:solidFill>
                  <a:schemeClr val="bg1">
                    <a:lumMod val="50000"/>
                  </a:schemeClr>
                </a:solidFill>
                <a:latin typeface="Ubuntu" charset="0"/>
                <a:ea typeface="Ubuntu" charset="0"/>
                <a:cs typeface="Ubuntu"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DE1E2B4E-977E-E34E-9ABF-10FFF659A1D6}" type="slidenum">
              <a:rPr lang="de-DE" altLang="x-none" sz="1000" smtClean="0">
                <a:solidFill>
                  <a:schemeClr val="bg1"/>
                </a:solidFill>
                <a:latin typeface="Lato" panose="020F0502020204030203" pitchFamily="34" charset="77"/>
                <a:ea typeface="Lucida Sans" charset="0"/>
                <a:cs typeface="Lucida Sans" charset="0"/>
              </a:rPr>
              <a:pPr/>
              <a:t>‹#›</a:t>
            </a:fld>
            <a:endParaRPr lang="de-DE" altLang="x-none" sz="1000" dirty="0">
              <a:solidFill>
                <a:schemeClr val="bg1"/>
              </a:solidFill>
              <a:latin typeface="Lato" panose="020F0502020204030203" pitchFamily="34" charset="77"/>
              <a:ea typeface="Lucida Sans" charset="0"/>
              <a:cs typeface="Lucida Sans" charset="0"/>
            </a:endParaRPr>
          </a:p>
        </p:txBody>
      </p:sp>
      <p:sp>
        <p:nvSpPr>
          <p:cNvPr id="18" name="Footer Placeholder 4">
            <a:extLst>
              <a:ext uri="{FF2B5EF4-FFF2-40B4-BE49-F238E27FC236}">
                <a16:creationId xmlns:a16="http://schemas.microsoft.com/office/drawing/2014/main" id="{7FE2CA4A-48F0-9847-A8FB-51263E51406B}"/>
              </a:ext>
            </a:extLst>
          </p:cNvPr>
          <p:cNvSpPr>
            <a:spLocks noGrp="1"/>
          </p:cNvSpPr>
          <p:nvPr>
            <p:ph type="ftr" sz="quarter" idx="3"/>
          </p:nvPr>
        </p:nvSpPr>
        <p:spPr>
          <a:xfrm>
            <a:off x="1800000" y="4860000"/>
            <a:ext cx="4320000" cy="180000"/>
          </a:xfrm>
          <a:prstGeom prst="rect">
            <a:avLst/>
          </a:prstGeom>
        </p:spPr>
        <p:txBody>
          <a:bodyPr vert="horz" wrap="square" lIns="0" tIns="0" rIns="0" bIns="0" rtlCol="0" anchor="t" anchorCtr="0"/>
          <a:lstStyle>
            <a:lvl1pPr algn="l">
              <a:defRPr sz="900">
                <a:solidFill>
                  <a:srgbClr val="4D4D4C"/>
                </a:solidFill>
                <a:latin typeface="Lucida Sans" charset="0"/>
                <a:ea typeface="Lucida Sans" charset="0"/>
                <a:cs typeface="Lucida Sans" charset="0"/>
              </a:defRPr>
            </a:lvl1pPr>
          </a:lstStyle>
          <a:p>
            <a:r>
              <a:rPr lang="de-DE" altLang="x-none" sz="1000"/>
              <a:t>Titel of the presentation</a:t>
            </a:r>
            <a:endParaRPr lang="de-DE" altLang="x-none" sz="1000" dirty="0"/>
          </a:p>
        </p:txBody>
      </p:sp>
      <p:sp>
        <p:nvSpPr>
          <p:cNvPr id="19" name="Date Placeholder 3">
            <a:extLst>
              <a:ext uri="{FF2B5EF4-FFF2-40B4-BE49-F238E27FC236}">
                <a16:creationId xmlns:a16="http://schemas.microsoft.com/office/drawing/2014/main" id="{AB714936-E209-8B45-AB52-AFF64BD0A020}"/>
              </a:ext>
            </a:extLst>
          </p:cNvPr>
          <p:cNvSpPr>
            <a:spLocks noGrp="1"/>
          </p:cNvSpPr>
          <p:nvPr>
            <p:ph type="dt" sz="half" idx="2"/>
          </p:nvPr>
        </p:nvSpPr>
        <p:spPr>
          <a:xfrm>
            <a:off x="540000" y="4860000"/>
            <a:ext cx="1080000" cy="180000"/>
          </a:xfrm>
          <a:prstGeom prst="rect">
            <a:avLst/>
          </a:prstGeom>
        </p:spPr>
        <p:txBody>
          <a:bodyPr vert="horz" lIns="0" tIns="0" rIns="0" bIns="0" rtlCol="0" anchor="t" anchorCtr="0"/>
          <a:lstStyle>
            <a:lvl1pPr algn="l">
              <a:defRPr lang="de-DE" altLang="x-none" sz="1000" kern="1200" smtClean="0">
                <a:solidFill>
                  <a:srgbClr val="4D4D4C"/>
                </a:solidFill>
                <a:latin typeface="Lucida Sans" charset="0"/>
                <a:ea typeface="Lucida Sans" charset="0"/>
                <a:cs typeface="Lucida Sans" charset="0"/>
              </a:defRPr>
            </a:lvl1pPr>
          </a:lstStyle>
          <a:p>
            <a:fld id="{4D90AA0F-59CF-CE4F-A7AC-1E6756BA9EFF}" type="datetime3">
              <a:rPr lang="de-DE" dirty="0"/>
              <a:pPr/>
              <a:t>11/10/2024</a:t>
            </a:fld>
            <a:endParaRPr lang="de-D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Tabellenplatzhalter 3"/>
          <p:cNvSpPr>
            <a:spLocks noGrp="1"/>
          </p:cNvSpPr>
          <p:nvPr>
            <p:ph type="tbl" sz="quarter" idx="10"/>
          </p:nvPr>
        </p:nvSpPr>
        <p:spPr>
          <a:xfrm>
            <a:off x="540000" y="1260000"/>
            <a:ext cx="5040000" cy="3060000"/>
          </a:xfrm>
          <a:prstGeom prst="rect">
            <a:avLst/>
          </a:prstGeom>
        </p:spPr>
        <p:txBody>
          <a:bodyPr lIns="0" tIns="0" rIns="0" bIns="0"/>
          <a:lstStyle>
            <a:lvl1pPr marL="0" indent="0">
              <a:buFontTx/>
              <a:buNone/>
              <a:defRPr sz="1800">
                <a:solidFill>
                  <a:srgbClr val="4D4D4C"/>
                </a:solidFill>
                <a:latin typeface="Lato" panose="020F0502020204030203" pitchFamily="34" charset="77"/>
                <a:ea typeface="Lato" panose="020F0502020204030203" pitchFamily="34" charset="77"/>
                <a:cs typeface="Lato" panose="020F0502020204030203" pitchFamily="34" charset="77"/>
              </a:defRPr>
            </a:lvl1pPr>
          </a:lstStyle>
          <a:p>
            <a:endParaRPr lang="de-DE" dirty="0"/>
          </a:p>
        </p:txBody>
      </p:sp>
      <p:sp>
        <p:nvSpPr>
          <p:cNvPr id="8" name="Textplatzhalter 2"/>
          <p:cNvSpPr>
            <a:spLocks noGrp="1"/>
          </p:cNvSpPr>
          <p:nvPr>
            <p:ph type="body" sz="quarter" idx="11"/>
          </p:nvPr>
        </p:nvSpPr>
        <p:spPr>
          <a:xfrm>
            <a:off x="540000" y="360000"/>
            <a:ext cx="5040000" cy="380917"/>
          </a:xfrm>
          <a:prstGeom prst="rect">
            <a:avLst/>
          </a:prstGeom>
          <a:noFill/>
        </p:spPr>
        <p:txBody>
          <a:bodyPr lIns="0" tIns="0" rIns="0" bIns="0"/>
          <a:lstStyle>
            <a:lvl1pPr marL="0" indent="0">
              <a:lnSpc>
                <a:spcPct val="100000"/>
              </a:lnSpc>
              <a:spcBef>
                <a:spcPts val="0"/>
              </a:spcBef>
              <a:buFontTx/>
              <a:buNone/>
              <a:defRPr sz="2400">
                <a:solidFill>
                  <a:srgbClr val="006064"/>
                </a:solidFill>
                <a:latin typeface="Lato" panose="020F0502020204030203" pitchFamily="34" charset="77"/>
                <a:ea typeface="Lato" panose="020F0502020204030203" pitchFamily="34" charset="77"/>
                <a:cs typeface="Lato" panose="020F0502020204030203" pitchFamily="34" charset="77"/>
              </a:defRPr>
            </a:lvl1pPr>
          </a:lstStyle>
          <a:p>
            <a:pPr lvl="0"/>
            <a:r>
              <a:rPr lang="de-DE" dirty="0"/>
              <a:t>Mastertextformat bearbeiten</a:t>
            </a:r>
          </a:p>
        </p:txBody>
      </p:sp>
      <p:sp>
        <p:nvSpPr>
          <p:cNvPr id="16" name="Slide Number Placeholder 5">
            <a:extLst>
              <a:ext uri="{FF2B5EF4-FFF2-40B4-BE49-F238E27FC236}">
                <a16:creationId xmlns:a16="http://schemas.microsoft.com/office/drawing/2014/main" id="{B22A3BFA-DFFD-954C-A812-1987C476E91A}"/>
              </a:ext>
            </a:extLst>
          </p:cNvPr>
          <p:cNvSpPr txBox="1">
            <a:spLocks/>
          </p:cNvSpPr>
          <p:nvPr userDrawn="1"/>
        </p:nvSpPr>
        <p:spPr>
          <a:xfrm>
            <a:off x="6948000" y="4860000"/>
            <a:ext cx="1800000" cy="180000"/>
          </a:xfrm>
          <a:prstGeom prst="rect">
            <a:avLst/>
          </a:prstGeom>
        </p:spPr>
        <p:txBody>
          <a:bodyPr vert="horz" lIns="0" tIns="0" rIns="0" bIns="0" rtlCol="0" anchor="b" anchorCtr="0"/>
          <a:lstStyle>
            <a:defPPr>
              <a:defRPr lang="de-DE"/>
            </a:defPPr>
            <a:lvl1pPr marL="0" algn="r" defTabSz="685800" rtl="0" eaLnBrk="1" latinLnBrk="0" hangingPunct="1">
              <a:defRPr sz="900" kern="1200">
                <a:solidFill>
                  <a:schemeClr val="bg1">
                    <a:lumMod val="50000"/>
                  </a:schemeClr>
                </a:solidFill>
                <a:latin typeface="Ubuntu" charset="0"/>
                <a:ea typeface="Ubuntu" charset="0"/>
                <a:cs typeface="Ubuntu"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DE1E2B4E-977E-E34E-9ABF-10FFF659A1D6}" type="slidenum">
              <a:rPr lang="de-DE" altLang="x-none" sz="1000" smtClean="0">
                <a:solidFill>
                  <a:schemeClr val="bg1"/>
                </a:solidFill>
                <a:latin typeface="Lato" panose="020F0502020204030203" pitchFamily="34" charset="77"/>
                <a:ea typeface="Lucida Sans" charset="0"/>
                <a:cs typeface="Lucida Sans" charset="0"/>
              </a:rPr>
              <a:pPr/>
              <a:t>‹#›</a:t>
            </a:fld>
            <a:endParaRPr lang="de-DE" altLang="x-none" sz="1000" dirty="0">
              <a:solidFill>
                <a:schemeClr val="bg1"/>
              </a:solidFill>
              <a:latin typeface="Lato" panose="020F0502020204030203" pitchFamily="34" charset="77"/>
              <a:ea typeface="Lucida Sans" charset="0"/>
              <a:cs typeface="Lucida Sans" charset="0"/>
            </a:endParaRPr>
          </a:p>
        </p:txBody>
      </p:sp>
      <p:sp>
        <p:nvSpPr>
          <p:cNvPr id="25" name="Footer Placeholder 4">
            <a:extLst>
              <a:ext uri="{FF2B5EF4-FFF2-40B4-BE49-F238E27FC236}">
                <a16:creationId xmlns:a16="http://schemas.microsoft.com/office/drawing/2014/main" id="{7355D732-3B3A-1642-91DC-A15D340EF86D}"/>
              </a:ext>
            </a:extLst>
          </p:cNvPr>
          <p:cNvSpPr>
            <a:spLocks noGrp="1"/>
          </p:cNvSpPr>
          <p:nvPr>
            <p:ph type="ftr" sz="quarter" idx="3"/>
          </p:nvPr>
        </p:nvSpPr>
        <p:spPr>
          <a:xfrm>
            <a:off x="1800000" y="4860000"/>
            <a:ext cx="4320000" cy="180000"/>
          </a:xfrm>
          <a:prstGeom prst="rect">
            <a:avLst/>
          </a:prstGeom>
        </p:spPr>
        <p:txBody>
          <a:bodyPr vert="horz" wrap="square" lIns="0" tIns="0" rIns="0" bIns="0" rtlCol="0" anchor="t" anchorCtr="0"/>
          <a:lstStyle>
            <a:lvl1pPr algn="l">
              <a:defRPr sz="900">
                <a:solidFill>
                  <a:srgbClr val="4D4D4C"/>
                </a:solidFill>
                <a:latin typeface="Lucida Sans" charset="0"/>
                <a:ea typeface="Lucida Sans" charset="0"/>
                <a:cs typeface="Lucida Sans" charset="0"/>
              </a:defRPr>
            </a:lvl1pPr>
          </a:lstStyle>
          <a:p>
            <a:r>
              <a:rPr lang="de-DE" altLang="x-none" sz="1000"/>
              <a:t>Titel of the presentation</a:t>
            </a:r>
            <a:endParaRPr lang="de-DE" altLang="x-none" sz="1000" dirty="0"/>
          </a:p>
        </p:txBody>
      </p:sp>
      <p:sp>
        <p:nvSpPr>
          <p:cNvPr id="26" name="Date Placeholder 3">
            <a:extLst>
              <a:ext uri="{FF2B5EF4-FFF2-40B4-BE49-F238E27FC236}">
                <a16:creationId xmlns:a16="http://schemas.microsoft.com/office/drawing/2014/main" id="{5B9F36B6-4EFD-A148-B138-2171D0C94031}"/>
              </a:ext>
            </a:extLst>
          </p:cNvPr>
          <p:cNvSpPr>
            <a:spLocks noGrp="1"/>
          </p:cNvSpPr>
          <p:nvPr>
            <p:ph type="dt" sz="half" idx="2"/>
          </p:nvPr>
        </p:nvSpPr>
        <p:spPr>
          <a:xfrm>
            <a:off x="540000" y="4860000"/>
            <a:ext cx="1080000" cy="180000"/>
          </a:xfrm>
          <a:prstGeom prst="rect">
            <a:avLst/>
          </a:prstGeom>
        </p:spPr>
        <p:txBody>
          <a:bodyPr vert="horz" lIns="0" tIns="0" rIns="0" bIns="0" rtlCol="0" anchor="t" anchorCtr="0"/>
          <a:lstStyle>
            <a:lvl1pPr algn="l">
              <a:defRPr lang="de-DE" altLang="x-none" sz="1000" kern="1200" smtClean="0">
                <a:solidFill>
                  <a:srgbClr val="4D4D4C"/>
                </a:solidFill>
                <a:latin typeface="Lucida Sans" charset="0"/>
                <a:ea typeface="Lucida Sans" charset="0"/>
                <a:cs typeface="Lucida Sans" charset="0"/>
              </a:defRPr>
            </a:lvl1pPr>
          </a:lstStyle>
          <a:p>
            <a:fld id="{4D90AA0F-59CF-CE4F-A7AC-1E6756BA9EFF}" type="datetime3">
              <a:rPr lang="de-DE" dirty="0"/>
              <a:pPr/>
              <a:t>11/10/2024</a:t>
            </a:fld>
            <a:endParaRPr lang="de-D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FFE84C96-012E-B843-9149-A9687BDA51E2}"/>
              </a:ext>
            </a:extLst>
          </p:cNvPr>
          <p:cNvSpPr/>
          <p:nvPr userDrawn="1"/>
        </p:nvSpPr>
        <p:spPr>
          <a:xfrm>
            <a:off x="-5400000" y="-7200000"/>
            <a:ext cx="14400000" cy="14400000"/>
          </a:xfrm>
          <a:prstGeom prst="ellipse">
            <a:avLst/>
          </a:prstGeom>
          <a:solidFill>
            <a:srgbClr val="62B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Bild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3780000"/>
            <a:ext cx="360000" cy="360000"/>
          </a:xfrm>
          <a:prstGeom prst="rect">
            <a:avLst/>
          </a:prstGeom>
        </p:spPr>
      </p:pic>
      <p:sp>
        <p:nvSpPr>
          <p:cNvPr id="22" name="Textplatzhalter 3"/>
          <p:cNvSpPr>
            <a:spLocks noGrp="1"/>
          </p:cNvSpPr>
          <p:nvPr userDrawn="1">
            <p:ph type="body" sz="quarter" idx="10"/>
          </p:nvPr>
        </p:nvSpPr>
        <p:spPr>
          <a:xfrm>
            <a:off x="792000" y="3240000"/>
            <a:ext cx="5040000" cy="1440000"/>
          </a:xfrm>
          <a:prstGeom prst="rect">
            <a:avLst/>
          </a:prstGeom>
        </p:spPr>
        <p:txBody>
          <a:bodyPr lIns="0" tIns="0" rIns="0" bIns="0" anchor="b" anchorCtr="0"/>
          <a:lstStyle>
            <a:lvl1pPr marL="0" indent="0">
              <a:lnSpc>
                <a:spcPct val="100000"/>
              </a:lnSpc>
              <a:spcBef>
                <a:spcPts val="0"/>
              </a:spcBef>
              <a:spcAft>
                <a:spcPts val="1200"/>
              </a:spcAft>
              <a:buFontTx/>
              <a:buNone/>
              <a:defRPr sz="2400" baseline="0">
                <a:solidFill>
                  <a:schemeClr val="bg1"/>
                </a:solidFill>
                <a:latin typeface="Lucida Sans" charset="0"/>
                <a:ea typeface="Lucida Sans" charset="0"/>
                <a:cs typeface="Lucida Sans" charset="0"/>
              </a:defRPr>
            </a:lvl1pPr>
            <a:lvl2pPr marL="180000" indent="-180000">
              <a:lnSpc>
                <a:spcPct val="100000"/>
              </a:lnSpc>
              <a:buClr>
                <a:srgbClr val="F57C00"/>
              </a:buClr>
              <a:defRPr sz="1800">
                <a:latin typeface="Lucida Sans" charset="0"/>
                <a:ea typeface="Lucida Sans" charset="0"/>
                <a:cs typeface="Lucida Sans" charset="0"/>
              </a:defRPr>
            </a:lvl2pPr>
            <a:lvl3pPr marL="180000" indent="-180000">
              <a:lnSpc>
                <a:spcPct val="100000"/>
              </a:lnSpc>
              <a:buClr>
                <a:srgbClr val="F57C00"/>
              </a:buClr>
              <a:defRPr sz="1500">
                <a:latin typeface="Lucida Sans" charset="0"/>
                <a:ea typeface="Lucida Sans" charset="0"/>
                <a:cs typeface="Lucida Sans" charset="0"/>
              </a:defRPr>
            </a:lvl3pPr>
            <a:lvl4pPr marL="180000" indent="-180000">
              <a:lnSpc>
                <a:spcPct val="100000"/>
              </a:lnSpc>
              <a:buClr>
                <a:srgbClr val="F57C00"/>
              </a:buClr>
              <a:defRPr sz="1200">
                <a:latin typeface="Lucida Sans" charset="0"/>
                <a:ea typeface="Lucida Sans" charset="0"/>
                <a:cs typeface="Lucida Sans" charset="0"/>
              </a:defRPr>
            </a:lvl4pPr>
            <a:lvl5pPr marL="180000" indent="-180000">
              <a:lnSpc>
                <a:spcPct val="100000"/>
              </a:lnSpc>
              <a:buClr>
                <a:srgbClr val="F57C00"/>
              </a:buClr>
              <a:defRPr sz="1200">
                <a:latin typeface="Ubuntu" charset="0"/>
                <a:ea typeface="Ubuntu" charset="0"/>
                <a:cs typeface="Ubuntu" charset="0"/>
              </a:defRPr>
            </a:lvl5pPr>
          </a:lstStyle>
          <a:p>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65C26CF-0D9E-B3AE-4253-722E09793936}"/>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07888378-EF31-2411-BCCB-6DBC6BBB19FF}"/>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E6421C7A-13B6-F050-33A2-6C86651A9503}"/>
              </a:ext>
            </a:extLst>
          </p:cNvPr>
          <p:cNvSpPr>
            <a:spLocks noGrp="1"/>
          </p:cNvSpPr>
          <p:nvPr>
            <p:ph type="dt" sz="half" idx="10"/>
          </p:nvPr>
        </p:nvSpPr>
        <p:spPr/>
        <p:txBody>
          <a:bodyPr/>
          <a:lstStyle/>
          <a:p>
            <a:fld id="{960FBA87-4162-5145-99DF-2F2FCD2060B8}" type="datetimeFigureOut">
              <a:rPr lang="pl-PL" smtClean="0"/>
              <a:t>11.10.2024</a:t>
            </a:fld>
            <a:endParaRPr lang="pl-PL"/>
          </a:p>
        </p:txBody>
      </p:sp>
      <p:sp>
        <p:nvSpPr>
          <p:cNvPr id="5" name="Symbol zastępczy stopki 4">
            <a:extLst>
              <a:ext uri="{FF2B5EF4-FFF2-40B4-BE49-F238E27FC236}">
                <a16:creationId xmlns:a16="http://schemas.microsoft.com/office/drawing/2014/main" id="{411B597F-D773-EA12-3F41-AA3A8EE984F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C5293D76-5DE1-0D92-26B2-2E059C2C98BA}"/>
              </a:ext>
            </a:extLst>
          </p:cNvPr>
          <p:cNvSpPr>
            <a:spLocks noGrp="1"/>
          </p:cNvSpPr>
          <p:nvPr>
            <p:ph type="sldNum" sz="quarter" idx="12"/>
          </p:nvPr>
        </p:nvSpPr>
        <p:spPr/>
        <p:txBody>
          <a:bodyPr/>
          <a:lstStyle/>
          <a:p>
            <a:fld id="{9079C477-84F3-4F49-B6D3-0C767F1232A7}" type="slidenum">
              <a:rPr lang="pl-PL" smtClean="0"/>
              <a:t>‹#›</a:t>
            </a:fld>
            <a:endParaRPr lang="pl-PL"/>
          </a:p>
        </p:txBody>
      </p:sp>
    </p:spTree>
    <p:extLst>
      <p:ext uri="{BB962C8B-B14F-4D97-AF65-F5344CB8AC3E}">
        <p14:creationId xmlns:p14="http://schemas.microsoft.com/office/powerpoint/2010/main" val="304245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uppieren 1">
            <a:extLst>
              <a:ext uri="{FF2B5EF4-FFF2-40B4-BE49-F238E27FC236}">
                <a16:creationId xmlns:a16="http://schemas.microsoft.com/office/drawing/2014/main" id="{B73E4797-4E92-554B-A0D2-8AD82599E52D}"/>
              </a:ext>
            </a:extLst>
          </p:cNvPr>
          <p:cNvGrpSpPr/>
          <p:nvPr userDrawn="1"/>
        </p:nvGrpSpPr>
        <p:grpSpPr>
          <a:xfrm>
            <a:off x="5472000" y="-89451"/>
            <a:ext cx="4500000" cy="6389635"/>
            <a:chOff x="5472000" y="-89451"/>
            <a:chExt cx="4500000" cy="6389635"/>
          </a:xfrm>
        </p:grpSpPr>
        <p:sp>
          <p:nvSpPr>
            <p:cNvPr id="9" name="Oval 5">
              <a:extLst>
                <a:ext uri="{FF2B5EF4-FFF2-40B4-BE49-F238E27FC236}">
                  <a16:creationId xmlns:a16="http://schemas.microsoft.com/office/drawing/2014/main" id="{00A3A361-2E05-FF43-A663-2B3EB36983F4}"/>
                </a:ext>
              </a:extLst>
            </p:cNvPr>
            <p:cNvSpPr>
              <a:spLocks noChangeAspect="1" noChangeArrowheads="1"/>
            </p:cNvSpPr>
            <p:nvPr userDrawn="1"/>
          </p:nvSpPr>
          <p:spPr bwMode="auto">
            <a:xfrm>
              <a:off x="5472000" y="2160000"/>
              <a:ext cx="4140000" cy="4140184"/>
            </a:xfrm>
            <a:prstGeom prst="ellipse">
              <a:avLst/>
            </a:prstGeom>
            <a:solidFill>
              <a:srgbClr val="62BD57">
                <a:alpha val="69804"/>
              </a:srgbClr>
            </a:solidFill>
            <a:ln>
              <a:noFill/>
            </a:ln>
          </p:spPr>
          <p:txBody>
            <a:bodyPr lIns="0" tIns="0" rIns="0" bIns="0"/>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endParaRPr lang="de-DE" altLang="de-DE" sz="1800">
                <a:latin typeface="Times New Roman" panose="02020603050405020304" pitchFamily="18" charset="0"/>
              </a:endParaRPr>
            </a:p>
          </p:txBody>
        </p:sp>
        <p:sp>
          <p:nvSpPr>
            <p:cNvPr id="10" name="Oval 9">
              <a:extLst>
                <a:ext uri="{FF2B5EF4-FFF2-40B4-BE49-F238E27FC236}">
                  <a16:creationId xmlns:a16="http://schemas.microsoft.com/office/drawing/2014/main" id="{0C4FDD44-EE46-8D40-B9EA-FFC37ABAEEFA}"/>
                </a:ext>
              </a:extLst>
            </p:cNvPr>
            <p:cNvSpPr>
              <a:spLocks noChangeAspect="1" noChangeArrowheads="1"/>
            </p:cNvSpPr>
            <p:nvPr userDrawn="1"/>
          </p:nvSpPr>
          <p:spPr bwMode="auto">
            <a:xfrm>
              <a:off x="8172000" y="-89451"/>
              <a:ext cx="1800000" cy="1800079"/>
            </a:xfrm>
            <a:prstGeom prst="ellipse">
              <a:avLst/>
            </a:prstGeom>
            <a:solidFill>
              <a:srgbClr val="FFD600">
                <a:alpha val="70000"/>
              </a:srgbClr>
            </a:solidFill>
            <a:ln>
              <a:noFill/>
            </a:ln>
          </p:spPr>
          <p:txBody>
            <a:bodyPr lIns="0" tIns="0" rIns="0" bIns="0"/>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endParaRPr lang="de-DE" altLang="de-DE" sz="1800">
                <a:latin typeface="Times New Roman" panose="02020603050405020304" pitchFamily="18" charset="0"/>
              </a:endParaRPr>
            </a:p>
          </p:txBody>
        </p:sp>
        <p:sp>
          <p:nvSpPr>
            <p:cNvPr id="11" name="Oval 10">
              <a:extLst>
                <a:ext uri="{FF2B5EF4-FFF2-40B4-BE49-F238E27FC236}">
                  <a16:creationId xmlns:a16="http://schemas.microsoft.com/office/drawing/2014/main" id="{3799B6B1-CF90-124A-82B4-F527D2A376F3}"/>
                </a:ext>
              </a:extLst>
            </p:cNvPr>
            <p:cNvSpPr>
              <a:spLocks noChangeAspect="1" noChangeArrowheads="1"/>
            </p:cNvSpPr>
            <p:nvPr userDrawn="1"/>
          </p:nvSpPr>
          <p:spPr bwMode="auto">
            <a:xfrm>
              <a:off x="7092000" y="1158185"/>
              <a:ext cx="2880000" cy="2880128"/>
            </a:xfrm>
            <a:prstGeom prst="ellipse">
              <a:avLst/>
            </a:prstGeom>
            <a:solidFill>
              <a:srgbClr val="F18700">
                <a:alpha val="69804"/>
              </a:srgbClr>
            </a:solidFill>
            <a:ln>
              <a:noFill/>
            </a:ln>
          </p:spPr>
          <p:txBody>
            <a:bodyPr lIns="0" tIns="0" rIns="0" bIns="0"/>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endParaRPr lang="de-DE" altLang="de-DE" sz="1800">
                <a:latin typeface="Times New Roman" panose="02020603050405020304" pitchFamily="18" charset="0"/>
              </a:endParaRPr>
            </a:p>
          </p:txBody>
        </p:sp>
      </p:grpSp>
      <p:sp>
        <p:nvSpPr>
          <p:cNvPr id="12" name="Oval 11">
            <a:extLst>
              <a:ext uri="{FF2B5EF4-FFF2-40B4-BE49-F238E27FC236}">
                <a16:creationId xmlns:a16="http://schemas.microsoft.com/office/drawing/2014/main" id="{B1166F5D-9DA5-8B45-8C4C-E6D7D8DD3F4D}"/>
              </a:ext>
            </a:extLst>
          </p:cNvPr>
          <p:cNvSpPr/>
          <p:nvPr userDrawn="1"/>
        </p:nvSpPr>
        <p:spPr>
          <a:xfrm>
            <a:off x="-5400000" y="-7200000"/>
            <a:ext cx="14400000" cy="144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a:extLst>
              <a:ext uri="{FF2B5EF4-FFF2-40B4-BE49-F238E27FC236}">
                <a16:creationId xmlns:a16="http://schemas.microsoft.com/office/drawing/2014/main" id="{B7BDCA95-ED51-624A-972D-5D72545C5B6C}"/>
              </a:ext>
            </a:extLst>
          </p:cNvPr>
          <p:cNvPicPr>
            <a:picLocks noChangeAspect="1"/>
          </p:cNvPicPr>
          <p:nvPr userDrawn="1"/>
        </p:nvPicPr>
        <p:blipFill>
          <a:blip r:embed="rId11"/>
          <a:stretch>
            <a:fillRect/>
          </a:stretch>
        </p:blipFill>
        <p:spPr>
          <a:xfrm>
            <a:off x="7056000" y="360000"/>
            <a:ext cx="1559560" cy="462280"/>
          </a:xfrm>
          <a:prstGeom prst="rect">
            <a:avLst/>
          </a:prstGeom>
        </p:spPr>
      </p:pic>
    </p:spTree>
    <p:extLst>
      <p:ext uri="{BB962C8B-B14F-4D97-AF65-F5344CB8AC3E}">
        <p14:creationId xmlns:p14="http://schemas.microsoft.com/office/powerpoint/2010/main" val="440221459"/>
      </p:ext>
    </p:extLst>
  </p:cSld>
  <p:clrMap bg1="lt1" tx1="dk1" bg2="lt2" tx2="dk2" accent1="accent1" accent2="accent2" accent3="accent3" accent4="accent4" accent5="accent5" accent6="accent6" hlink="hlink" folHlink="folHlink"/>
  <p:sldLayoutIdLst>
    <p:sldLayoutId id="2147483662" r:id="rId1"/>
    <p:sldLayoutId id="2147483670" r:id="rId2"/>
    <p:sldLayoutId id="2147483668" r:id="rId3"/>
    <p:sldLayoutId id="2147483669" r:id="rId4"/>
    <p:sldLayoutId id="2147483665" r:id="rId5"/>
    <p:sldLayoutId id="2147483663" r:id="rId6"/>
    <p:sldLayoutId id="2147483664" r:id="rId7"/>
    <p:sldLayoutId id="2147483666" r:id="rId8"/>
    <p:sldLayoutId id="2147483671" r:id="rId9"/>
  </p:sldLayoutIdLst>
  <p:hf hdr="0"/>
  <p:txStyles>
    <p:titleStyle>
      <a:lvl1pPr algn="l" defTabSz="685800" rtl="0" eaLnBrk="1" latinLnBrk="0" hangingPunct="1">
        <a:lnSpc>
          <a:spcPct val="90000"/>
        </a:lnSpc>
        <a:spcBef>
          <a:spcPct val="0"/>
        </a:spcBef>
        <a:buNone/>
        <a:defRPr sz="27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163839-69FB-71D9-36D7-FF59FD930082}"/>
              </a:ext>
            </a:extLst>
          </p:cNvPr>
          <p:cNvSpPr>
            <a:spLocks noGrp="1"/>
          </p:cNvSpPr>
          <p:nvPr>
            <p:ph type="body" sz="quarter" idx="10"/>
          </p:nvPr>
        </p:nvSpPr>
        <p:spPr>
          <a:xfrm>
            <a:off x="540000" y="1465738"/>
            <a:ext cx="5121660" cy="1734662"/>
          </a:xfrm>
        </p:spPr>
        <p:txBody>
          <a:bodyPr/>
          <a:lstStyle/>
          <a:p>
            <a:r>
              <a:rPr lang="en-US" sz="3200" dirty="0">
                <a:effectLst/>
                <a:latin typeface="Arial" panose="020B0604020202020204" pitchFamily="34" charset="0"/>
                <a:ea typeface="Calibri" panose="020F0502020204030204" pitchFamily="34" charset="0"/>
                <a:cs typeface="Arial" panose="020B0604020202020204" pitchFamily="34" charset="0"/>
              </a:rPr>
              <a:t>Evaluation of interactivity in transformational projects </a:t>
            </a:r>
          </a:p>
          <a:p>
            <a:r>
              <a:rPr lang="en-US" sz="3200" dirty="0">
                <a:effectLst/>
                <a:latin typeface="Arial" panose="020B0604020202020204" pitchFamily="34" charset="0"/>
                <a:ea typeface="Calibri" panose="020F0502020204030204" pitchFamily="34" charset="0"/>
                <a:cs typeface="Arial" panose="020B0604020202020204" pitchFamily="34" charset="0"/>
              </a:rPr>
              <a:t>&amp; initiatives</a:t>
            </a:r>
            <a:r>
              <a:rPr lang="en-PL" sz="3200" dirty="0">
                <a:effectLst/>
                <a:latin typeface="Arial" panose="020B0604020202020204" pitchFamily="34" charset="0"/>
                <a:cs typeface="Arial" panose="020B0604020202020204" pitchFamily="34" charset="0"/>
              </a:rPr>
              <a:t> </a:t>
            </a:r>
            <a:endParaRPr lang="en-PL" sz="3200" dirty="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19A73AC3-2124-BBC9-97F0-CEFAC23CC0E5}"/>
              </a:ext>
            </a:extLst>
          </p:cNvPr>
          <p:cNvSpPr>
            <a:spLocks noGrp="1"/>
          </p:cNvSpPr>
          <p:nvPr>
            <p:ph type="body" sz="quarter" idx="11"/>
          </p:nvPr>
        </p:nvSpPr>
        <p:spPr>
          <a:xfrm>
            <a:off x="540000" y="3043740"/>
            <a:ext cx="5040000" cy="487654"/>
          </a:xfrm>
        </p:spPr>
        <p:txBody>
          <a:bodyPr/>
          <a:lstStyle/>
          <a:p>
            <a:r>
              <a:rPr lang="en-PL" dirty="0"/>
              <a:t>Anna Maria Augustyn</a:t>
            </a:r>
          </a:p>
        </p:txBody>
      </p:sp>
      <p:pic>
        <p:nvPicPr>
          <p:cNvPr id="1026" name="Picture 2" descr="NEC2024 | undp-nec">
            <a:extLst>
              <a:ext uri="{FF2B5EF4-FFF2-40B4-BE49-F238E27FC236}">
                <a16:creationId xmlns:a16="http://schemas.microsoft.com/office/drawing/2014/main" id="{212B3958-B139-1E18-773F-A6399F57F224}"/>
              </a:ext>
            </a:extLst>
          </p:cNvPr>
          <p:cNvPicPr>
            <a:picLocks noChangeAspect="1" noChangeArrowheads="1"/>
          </p:cNvPicPr>
          <p:nvPr/>
        </p:nvPicPr>
        <p:blipFill>
          <a:blip r:embed="rId2">
            <a:alphaModFix amt="85000"/>
            <a:extLst>
              <a:ext uri="{28A0092B-C50C-407E-A947-70E740481C1C}">
                <a14:useLocalDpi xmlns:a14="http://schemas.microsoft.com/office/drawing/2010/main" val="0"/>
              </a:ext>
            </a:extLst>
          </a:blip>
          <a:srcRect/>
          <a:stretch>
            <a:fillRect/>
          </a:stretch>
        </p:blipFill>
        <p:spPr bwMode="auto">
          <a:xfrm>
            <a:off x="3474720" y="4615911"/>
            <a:ext cx="1836420" cy="380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074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1"/>
          </p:nvPr>
        </p:nvSpPr>
        <p:spPr/>
        <p:txBody>
          <a:bodyPr/>
          <a:lstStyle/>
          <a:p>
            <a:r>
              <a:rPr lang="de-DE" dirty="0"/>
              <a:t>LIAISON </a:t>
            </a:r>
            <a:r>
              <a:rPr lang="de-DE" dirty="0" err="1"/>
              <a:t>project</a:t>
            </a:r>
            <a:endParaRPr lang="de-DE" dirty="0"/>
          </a:p>
        </p:txBody>
      </p:sp>
      <p:sp>
        <p:nvSpPr>
          <p:cNvPr id="3" name="Textfeld 2"/>
          <p:cNvSpPr txBox="1"/>
          <p:nvPr/>
        </p:nvSpPr>
        <p:spPr>
          <a:xfrm>
            <a:off x="540000" y="1112516"/>
            <a:ext cx="4282723" cy="3060000"/>
          </a:xfrm>
          <a:prstGeom prst="rect">
            <a:avLst/>
          </a:prstGeom>
        </p:spPr>
        <p:txBody>
          <a:bodyPr vert="horz" wrap="square" lIns="0" tIns="0" rIns="0" bIns="0" rtlCol="0">
            <a:normAutofit/>
          </a:bodyPr>
          <a:lstStyle/>
          <a:p>
            <a:pPr algn="l">
              <a:lnSpc>
                <a:spcPts val="2400"/>
              </a:lnSpc>
            </a:pPr>
            <a:endParaRPr lang="de-DE" sz="2100" dirty="0"/>
          </a:p>
        </p:txBody>
      </p:sp>
      <p:sp>
        <p:nvSpPr>
          <p:cNvPr id="8" name="Symbol zastępczy tekstu 7">
            <a:extLst>
              <a:ext uri="{FF2B5EF4-FFF2-40B4-BE49-F238E27FC236}">
                <a16:creationId xmlns:a16="http://schemas.microsoft.com/office/drawing/2014/main" id="{E5CAE32E-2D0D-C14B-9EF3-08E15B8C3EEF}"/>
              </a:ext>
            </a:extLst>
          </p:cNvPr>
          <p:cNvSpPr>
            <a:spLocks noGrp="1"/>
          </p:cNvSpPr>
          <p:nvPr>
            <p:ph type="body" sz="quarter" idx="10"/>
          </p:nvPr>
        </p:nvSpPr>
        <p:spPr>
          <a:xfrm>
            <a:off x="474493" y="1378524"/>
            <a:ext cx="7401815" cy="2912516"/>
          </a:xfrm>
        </p:spPr>
        <p:txBody>
          <a:bodyPr/>
          <a:lstStyle/>
          <a:p>
            <a:pPr marL="285750" indent="-285750">
              <a:buFont typeface="Arial" panose="020B0604020202020204" pitchFamily="34" charset="0"/>
              <a:buChar char="•"/>
            </a:pPr>
            <a:r>
              <a:rPr lang="pl-PL" dirty="0"/>
              <a:t>International R&amp;I </a:t>
            </a:r>
            <a:r>
              <a:rPr lang="pl-PL" dirty="0" err="1"/>
              <a:t>project</a:t>
            </a:r>
            <a:r>
              <a:rPr lang="pl-PL" dirty="0"/>
              <a:t> with a </a:t>
            </a:r>
            <a:r>
              <a:rPr lang="pl-PL" dirty="0" err="1"/>
              <a:t>dedicated</a:t>
            </a:r>
            <a:r>
              <a:rPr lang="pl-PL" dirty="0"/>
              <a:t> MEL WP</a:t>
            </a:r>
          </a:p>
          <a:p>
            <a:pPr marL="285750" indent="-285750">
              <a:buFont typeface="Arial" panose="020B0604020202020204" pitchFamily="34" charset="0"/>
              <a:buChar char="•"/>
            </a:pPr>
            <a:r>
              <a:rPr lang="pl-PL" dirty="0" err="1"/>
              <a:t>Supporting</a:t>
            </a:r>
            <a:r>
              <a:rPr lang="pl-PL" dirty="0"/>
              <a:t> </a:t>
            </a:r>
            <a:r>
              <a:rPr lang="pl-PL" dirty="0" err="1"/>
              <a:t>transformations</a:t>
            </a:r>
            <a:r>
              <a:rPr lang="pl-PL" dirty="0"/>
              <a:t> in </a:t>
            </a:r>
            <a:r>
              <a:rPr lang="pl-PL" dirty="0" err="1"/>
              <a:t>agricultural</a:t>
            </a:r>
            <a:r>
              <a:rPr lang="pl-PL" dirty="0"/>
              <a:t> </a:t>
            </a:r>
            <a:r>
              <a:rPr lang="pl-PL" dirty="0" err="1"/>
              <a:t>knowledge</a:t>
            </a:r>
            <a:r>
              <a:rPr lang="pl-PL" dirty="0"/>
              <a:t> and </a:t>
            </a:r>
            <a:r>
              <a:rPr lang="pl-PL" dirty="0" err="1"/>
              <a:t>innovation</a:t>
            </a:r>
            <a:r>
              <a:rPr lang="pl-PL" dirty="0"/>
              <a:t> </a:t>
            </a:r>
            <a:r>
              <a:rPr lang="pl-PL" dirty="0" err="1"/>
              <a:t>systems</a:t>
            </a:r>
            <a:r>
              <a:rPr lang="pl-PL" dirty="0"/>
              <a:t> (AKIS) in Europe and </a:t>
            </a:r>
            <a:r>
              <a:rPr lang="pl-PL" dirty="0" err="1"/>
              <a:t>beyond</a:t>
            </a:r>
            <a:endParaRPr lang="pl-PL" dirty="0"/>
          </a:p>
          <a:p>
            <a:pPr marL="285750" indent="-285750">
              <a:buFont typeface="Arial" panose="020B0604020202020204" pitchFamily="34" charset="0"/>
              <a:buChar char="•"/>
            </a:pPr>
            <a:r>
              <a:rPr lang="pl-PL" dirty="0"/>
              <a:t>Co-design of </a:t>
            </a:r>
            <a:r>
              <a:rPr lang="pl-PL" dirty="0" err="1"/>
              <a:t>various</a:t>
            </a:r>
            <a:r>
              <a:rPr lang="pl-PL" dirty="0"/>
              <a:t> </a:t>
            </a:r>
            <a:r>
              <a:rPr lang="pl-PL" dirty="0" err="1"/>
              <a:t>evaluation</a:t>
            </a:r>
            <a:r>
              <a:rPr lang="pl-PL" dirty="0"/>
              <a:t> </a:t>
            </a:r>
            <a:r>
              <a:rPr lang="pl-PL" dirty="0" err="1"/>
              <a:t>approaches</a:t>
            </a:r>
            <a:endParaRPr lang="pl-PL" dirty="0"/>
          </a:p>
          <a:p>
            <a:pPr marL="285750" indent="-285750">
              <a:buFont typeface="Arial" panose="020B0604020202020204" pitchFamily="34" charset="0"/>
              <a:buChar char="•"/>
            </a:pPr>
            <a:r>
              <a:rPr lang="pl-PL" dirty="0" err="1"/>
              <a:t>Capacity</a:t>
            </a:r>
            <a:r>
              <a:rPr lang="pl-PL" dirty="0"/>
              <a:t> </a:t>
            </a:r>
            <a:r>
              <a:rPr lang="pl-PL" dirty="0" err="1"/>
              <a:t>building</a:t>
            </a:r>
            <a:r>
              <a:rPr lang="pl-PL" dirty="0"/>
              <a:t> of </a:t>
            </a:r>
            <a:r>
              <a:rPr lang="pl-PL" dirty="0" err="1"/>
              <a:t>evaluation</a:t>
            </a:r>
            <a:r>
              <a:rPr lang="pl-PL" dirty="0"/>
              <a:t> </a:t>
            </a:r>
            <a:r>
              <a:rPr lang="pl-PL" dirty="0" err="1"/>
              <a:t>intermediaries</a:t>
            </a:r>
            <a:r>
              <a:rPr lang="pl-PL" dirty="0"/>
              <a:t>, </a:t>
            </a:r>
            <a:r>
              <a:rPr lang="pl-PL" dirty="0" err="1"/>
              <a:t>projects</a:t>
            </a:r>
            <a:r>
              <a:rPr lang="pl-PL" dirty="0"/>
              <a:t> and networks</a:t>
            </a:r>
          </a:p>
          <a:p>
            <a:pPr marL="285750" indent="-285750">
              <a:buFont typeface="Arial" panose="020B0604020202020204" pitchFamily="34" charset="0"/>
              <a:buChar char="•"/>
            </a:pPr>
            <a:r>
              <a:rPr lang="pl-PL" dirty="0"/>
              <a:t>Focus on </a:t>
            </a:r>
            <a:r>
              <a:rPr lang="pl-PL" dirty="0" err="1"/>
              <a:t>interactions</a:t>
            </a:r>
            <a:r>
              <a:rPr lang="pl-PL" dirty="0"/>
              <a:t> </a:t>
            </a:r>
            <a:r>
              <a:rPr lang="pl-PL" dirty="0" err="1"/>
              <a:t>between</a:t>
            </a:r>
            <a:r>
              <a:rPr lang="pl-PL" dirty="0"/>
              <a:t> </a:t>
            </a:r>
            <a:r>
              <a:rPr lang="pl-PL" dirty="0" err="1"/>
              <a:t>actors</a:t>
            </a:r>
            <a:endParaRPr lang="pl-PL" dirty="0"/>
          </a:p>
          <a:p>
            <a:pPr marL="285750" indent="-285750">
              <a:buFont typeface="Arial" panose="020B0604020202020204" pitchFamily="34" charset="0"/>
              <a:buChar char="•"/>
            </a:pPr>
            <a:r>
              <a:rPr lang="pl-PL" dirty="0"/>
              <a:t>Multi-</a:t>
            </a:r>
            <a:r>
              <a:rPr lang="pl-PL" dirty="0" err="1"/>
              <a:t>actor</a:t>
            </a:r>
            <a:r>
              <a:rPr lang="pl-PL" dirty="0"/>
              <a:t> </a:t>
            </a:r>
            <a:r>
              <a:rPr lang="pl-PL" dirty="0" err="1"/>
              <a:t>case</a:t>
            </a:r>
            <a:r>
              <a:rPr lang="pl-PL" dirty="0"/>
              <a:t> </a:t>
            </a:r>
            <a:r>
              <a:rPr lang="pl-PL" dirty="0" err="1"/>
              <a:t>studies</a:t>
            </a:r>
            <a:endParaRPr lang="pl-PL" dirty="0"/>
          </a:p>
          <a:p>
            <a:pPr marL="285750" indent="-285750">
              <a:buFont typeface="Arial" panose="020B0604020202020204" pitchFamily="34" charset="0"/>
              <a:buChar char="•"/>
            </a:pPr>
            <a:r>
              <a:rPr lang="pl-PL" dirty="0" err="1"/>
              <a:t>Impact</a:t>
            </a:r>
            <a:r>
              <a:rPr lang="pl-PL" dirty="0"/>
              <a:t> </a:t>
            </a:r>
            <a:r>
              <a:rPr lang="pl-PL" dirty="0" err="1"/>
              <a:t>assessment</a:t>
            </a:r>
            <a:r>
              <a:rPr lang="pl-PL" dirty="0"/>
              <a:t> and MEL </a:t>
            </a:r>
            <a:r>
              <a:rPr lang="pl-PL" dirty="0" err="1"/>
              <a:t>Hanbook</a:t>
            </a:r>
            <a:endParaRPr lang="pl-PL" dirty="0"/>
          </a:p>
        </p:txBody>
      </p:sp>
    </p:spTree>
    <p:extLst>
      <p:ext uri="{BB962C8B-B14F-4D97-AF65-F5344CB8AC3E}">
        <p14:creationId xmlns:p14="http://schemas.microsoft.com/office/powerpoint/2010/main" val="3660958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EAB6D77A-DD3D-C263-A5CE-D6B3D7FFC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8074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tekstu 3">
            <a:extLst>
              <a:ext uri="{FF2B5EF4-FFF2-40B4-BE49-F238E27FC236}">
                <a16:creationId xmlns:a16="http://schemas.microsoft.com/office/drawing/2014/main" id="{8C0F2BA8-7F84-654C-A85A-1662F191D848}"/>
              </a:ext>
            </a:extLst>
          </p:cNvPr>
          <p:cNvSpPr>
            <a:spLocks noGrp="1"/>
          </p:cNvSpPr>
          <p:nvPr>
            <p:ph type="body" sz="quarter" idx="11"/>
          </p:nvPr>
        </p:nvSpPr>
        <p:spPr/>
        <p:txBody>
          <a:bodyPr/>
          <a:lstStyle/>
          <a:p>
            <a:r>
              <a:rPr lang="pl-PL" dirty="0"/>
              <a:t>Case </a:t>
            </a:r>
            <a:r>
              <a:rPr lang="pl-PL" dirty="0" err="1"/>
              <a:t>studies</a:t>
            </a:r>
            <a:endParaRPr lang="pl-PL" dirty="0"/>
          </a:p>
        </p:txBody>
      </p:sp>
      <p:pic>
        <p:nvPicPr>
          <p:cNvPr id="1025" name="Picture 1" descr="page48image40317120">
            <a:extLst>
              <a:ext uri="{FF2B5EF4-FFF2-40B4-BE49-F238E27FC236}">
                <a16:creationId xmlns:a16="http://schemas.microsoft.com/office/drawing/2014/main" id="{CBB1EE3B-D879-BB45-ABD4-64BB0AE97D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2110" y="2342196"/>
            <a:ext cx="1464089" cy="79506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age48image40317744">
            <a:extLst>
              <a:ext uri="{FF2B5EF4-FFF2-40B4-BE49-F238E27FC236}">
                <a16:creationId xmlns:a16="http://schemas.microsoft.com/office/drawing/2014/main" id="{378B5002-A467-1446-BF47-63A5323922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150" y="1332091"/>
            <a:ext cx="19177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age48image40318368">
            <a:extLst>
              <a:ext uri="{FF2B5EF4-FFF2-40B4-BE49-F238E27FC236}">
                <a16:creationId xmlns:a16="http://schemas.microsoft.com/office/drawing/2014/main" id="{1B624950-5D4F-5A47-8535-7336E22CC3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7120" y="2210639"/>
            <a:ext cx="925759" cy="112497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page48image40304848">
            <a:extLst>
              <a:ext uri="{FF2B5EF4-FFF2-40B4-BE49-F238E27FC236}">
                <a16:creationId xmlns:a16="http://schemas.microsoft.com/office/drawing/2014/main" id="{D3DEF58D-EF4A-8449-ADC2-258CA64DF9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0748" y="817417"/>
            <a:ext cx="1905000" cy="11557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page48image40317952">
            <a:extLst>
              <a:ext uri="{FF2B5EF4-FFF2-40B4-BE49-F238E27FC236}">
                <a16:creationId xmlns:a16="http://schemas.microsoft.com/office/drawing/2014/main" id="{7CEBF183-6432-4147-A068-09888347F8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1795" y="1317759"/>
            <a:ext cx="1917700" cy="7874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Aktualności – AgroIntegracja">
            <a:extLst>
              <a:ext uri="{FF2B5EF4-FFF2-40B4-BE49-F238E27FC236}">
                <a16:creationId xmlns:a16="http://schemas.microsoft.com/office/drawing/2014/main" id="{08F46EC5-B57A-1547-9CD3-D6FEDB9D8F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61891" y="2765655"/>
            <a:ext cx="1968498" cy="787399"/>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Innovative Farmers | Agricology">
            <a:extLst>
              <a:ext uri="{FF2B5EF4-FFF2-40B4-BE49-F238E27FC236}">
                <a16:creationId xmlns:a16="http://schemas.microsoft.com/office/drawing/2014/main" id="{1C5E9184-CCD7-5645-83AC-50E90D43093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80466" y="3218460"/>
            <a:ext cx="1397000" cy="1397000"/>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Pathways to phase-out contentious inputs from organic agriculture in Europe">
            <a:extLst>
              <a:ext uri="{FF2B5EF4-FFF2-40B4-BE49-F238E27FC236}">
                <a16:creationId xmlns:a16="http://schemas.microsoft.com/office/drawing/2014/main" id="{205A2DD1-21BF-904C-8C0F-1325E055B6B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83064" y="3699684"/>
            <a:ext cx="1967584" cy="789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790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tekstu 3">
            <a:extLst>
              <a:ext uri="{FF2B5EF4-FFF2-40B4-BE49-F238E27FC236}">
                <a16:creationId xmlns:a16="http://schemas.microsoft.com/office/drawing/2014/main" id="{936BE8D7-7D44-AB4B-B3AB-42288A9115B4}"/>
              </a:ext>
            </a:extLst>
          </p:cNvPr>
          <p:cNvSpPr>
            <a:spLocks noGrp="1"/>
          </p:cNvSpPr>
          <p:nvPr>
            <p:ph type="body" sz="quarter" idx="11"/>
          </p:nvPr>
        </p:nvSpPr>
        <p:spPr/>
        <p:txBody>
          <a:bodyPr/>
          <a:lstStyle/>
          <a:p>
            <a:r>
              <a:rPr lang="pl-PL" dirty="0" err="1"/>
              <a:t>Sample</a:t>
            </a:r>
            <a:r>
              <a:rPr lang="pl-PL" dirty="0"/>
              <a:t> </a:t>
            </a:r>
            <a:r>
              <a:rPr lang="pl-PL" dirty="0" err="1"/>
              <a:t>indicators</a:t>
            </a:r>
            <a:endParaRPr lang="pl-PL" dirty="0"/>
          </a:p>
        </p:txBody>
      </p:sp>
      <p:graphicFrame>
        <p:nvGraphicFramePr>
          <p:cNvPr id="7" name="Symbol zastępczy tekstu 2">
            <a:extLst>
              <a:ext uri="{FF2B5EF4-FFF2-40B4-BE49-F238E27FC236}">
                <a16:creationId xmlns:a16="http://schemas.microsoft.com/office/drawing/2014/main" id="{998B6C71-1D92-5753-192C-A3C6A33A72C9}"/>
              </a:ext>
            </a:extLst>
          </p:cNvPr>
          <p:cNvGraphicFramePr/>
          <p:nvPr>
            <p:extLst>
              <p:ext uri="{D42A27DB-BD31-4B8C-83A1-F6EECF244321}">
                <p14:modId xmlns:p14="http://schemas.microsoft.com/office/powerpoint/2010/main" val="107452381"/>
              </p:ext>
            </p:extLst>
          </p:nvPr>
        </p:nvGraphicFramePr>
        <p:xfrm>
          <a:off x="540000" y="1041750"/>
          <a:ext cx="7624945" cy="306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68177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tekstu 3">
            <a:extLst>
              <a:ext uri="{FF2B5EF4-FFF2-40B4-BE49-F238E27FC236}">
                <a16:creationId xmlns:a16="http://schemas.microsoft.com/office/drawing/2014/main" id="{10B6E507-467A-E042-BE39-D791ED6D6EFB}"/>
              </a:ext>
            </a:extLst>
          </p:cNvPr>
          <p:cNvSpPr>
            <a:spLocks noGrp="1"/>
          </p:cNvSpPr>
          <p:nvPr>
            <p:ph type="body" sz="quarter" idx="11"/>
          </p:nvPr>
        </p:nvSpPr>
        <p:spPr/>
        <p:txBody>
          <a:bodyPr/>
          <a:lstStyle/>
          <a:p>
            <a:r>
              <a:rPr lang="pl-PL" dirty="0" err="1"/>
              <a:t>Key</a:t>
            </a:r>
            <a:r>
              <a:rPr lang="pl-PL" dirty="0"/>
              <a:t> </a:t>
            </a:r>
            <a:r>
              <a:rPr lang="pl-PL" dirty="0" err="1"/>
              <a:t>takeaways</a:t>
            </a:r>
            <a:endParaRPr lang="pl-PL" dirty="0"/>
          </a:p>
        </p:txBody>
      </p:sp>
      <p:sp>
        <p:nvSpPr>
          <p:cNvPr id="6" name="Prostokąt 5">
            <a:extLst>
              <a:ext uri="{FF2B5EF4-FFF2-40B4-BE49-F238E27FC236}">
                <a16:creationId xmlns:a16="http://schemas.microsoft.com/office/drawing/2014/main" id="{EFB5891B-2640-FF45-B6F8-B6FDF80BD613}"/>
              </a:ext>
            </a:extLst>
          </p:cNvPr>
          <p:cNvSpPr/>
          <p:nvPr/>
        </p:nvSpPr>
        <p:spPr>
          <a:xfrm>
            <a:off x="455540" y="1020244"/>
            <a:ext cx="7007533" cy="3262432"/>
          </a:xfrm>
          <a:prstGeom prst="rect">
            <a:avLst/>
          </a:prstGeom>
        </p:spPr>
        <p:txBody>
          <a:bodyPr wrap="square">
            <a:spAutoFit/>
          </a:bodyPr>
          <a:lstStyle/>
          <a:p>
            <a:pPr>
              <a:buClr>
                <a:srgbClr val="F18700"/>
              </a:buClr>
            </a:pPr>
            <a:endParaRPr lang="pl-PL" sz="1400" dirty="0">
              <a:solidFill>
                <a:srgbClr val="4D4D4C"/>
              </a:solidFill>
            </a:endParaRPr>
          </a:p>
          <a:p>
            <a:pPr marL="342900" indent="-342900">
              <a:buClr>
                <a:srgbClr val="F18700"/>
              </a:buClr>
              <a:buFont typeface="Apple Color Emoji" pitchFamily="2" charset="0"/>
              <a:buChar char="👉"/>
            </a:pPr>
            <a:r>
              <a:rPr lang="pl-PL" sz="1600" dirty="0">
                <a:solidFill>
                  <a:srgbClr val="4D4D4C"/>
                </a:solidFill>
              </a:rPr>
              <a:t>OECD DAC </a:t>
            </a:r>
            <a:r>
              <a:rPr lang="pl-PL" sz="1600" dirty="0" err="1">
                <a:solidFill>
                  <a:srgbClr val="4D4D4C"/>
                </a:solidFill>
              </a:rPr>
              <a:t>criteria</a:t>
            </a:r>
            <a:r>
              <a:rPr lang="pl-PL" sz="1600" dirty="0">
                <a:solidFill>
                  <a:srgbClr val="4D4D4C"/>
                </a:solidFill>
              </a:rPr>
              <a:t> and R&amp;I </a:t>
            </a:r>
            <a:r>
              <a:rPr lang="pl-PL" sz="1600" dirty="0" err="1">
                <a:solidFill>
                  <a:srgbClr val="4D4D4C"/>
                </a:solidFill>
              </a:rPr>
              <a:t>indices</a:t>
            </a:r>
            <a:r>
              <a:rPr lang="pl-PL" sz="1600" dirty="0">
                <a:solidFill>
                  <a:srgbClr val="4D4D4C"/>
                </a:solidFill>
              </a:rPr>
              <a:t> </a:t>
            </a:r>
            <a:r>
              <a:rPr lang="pl-PL" sz="1600" dirty="0" err="1">
                <a:solidFill>
                  <a:srgbClr val="4D4D4C"/>
                </a:solidFill>
              </a:rPr>
              <a:t>focus</a:t>
            </a:r>
            <a:r>
              <a:rPr lang="pl-PL" sz="1600" dirty="0">
                <a:solidFill>
                  <a:srgbClr val="4D4D4C"/>
                </a:solidFill>
              </a:rPr>
              <a:t> </a:t>
            </a:r>
            <a:r>
              <a:rPr lang="pl-PL" sz="1600" dirty="0" err="1">
                <a:solidFill>
                  <a:srgbClr val="4D4D4C"/>
                </a:solidFill>
              </a:rPr>
              <a:t>too</a:t>
            </a:r>
            <a:r>
              <a:rPr lang="pl-PL" sz="1600" dirty="0">
                <a:solidFill>
                  <a:srgbClr val="4D4D4C"/>
                </a:solidFill>
              </a:rPr>
              <a:t> </a:t>
            </a:r>
            <a:r>
              <a:rPr lang="pl-PL" sz="1600" dirty="0" err="1">
                <a:solidFill>
                  <a:srgbClr val="4D4D4C"/>
                </a:solidFill>
              </a:rPr>
              <a:t>little</a:t>
            </a:r>
            <a:r>
              <a:rPr lang="pl-PL" sz="1600" dirty="0">
                <a:solidFill>
                  <a:srgbClr val="4D4D4C"/>
                </a:solidFill>
              </a:rPr>
              <a:t> on </a:t>
            </a:r>
            <a:r>
              <a:rPr lang="pl-PL" sz="1600" dirty="0" err="1">
                <a:solidFill>
                  <a:srgbClr val="4D4D4C"/>
                </a:solidFill>
              </a:rPr>
              <a:t>interactivity</a:t>
            </a:r>
            <a:endParaRPr lang="pl-PL" sz="1600" dirty="0">
              <a:solidFill>
                <a:srgbClr val="4D4D4C"/>
              </a:solidFill>
            </a:endParaRPr>
          </a:p>
          <a:p>
            <a:pPr marL="342900" indent="-342900">
              <a:buClr>
                <a:srgbClr val="F18700"/>
              </a:buClr>
              <a:buFont typeface="Apple Color Emoji" pitchFamily="2" charset="0"/>
              <a:buChar char="👉"/>
            </a:pPr>
            <a:endParaRPr lang="pl-PL" sz="1600" dirty="0">
              <a:solidFill>
                <a:srgbClr val="4D4D4C"/>
              </a:solidFill>
            </a:endParaRPr>
          </a:p>
          <a:p>
            <a:pPr marL="342900" indent="-342900">
              <a:buClr>
                <a:srgbClr val="F18700"/>
              </a:buClr>
              <a:buFont typeface="Apple Color Emoji" pitchFamily="2" charset="0"/>
              <a:buChar char="👉"/>
            </a:pPr>
            <a:r>
              <a:rPr lang="pl-PL" sz="1600" dirty="0">
                <a:solidFill>
                  <a:srgbClr val="4D4D4C"/>
                </a:solidFill>
              </a:rPr>
              <a:t>Evaluation </a:t>
            </a:r>
            <a:r>
              <a:rPr lang="pl-PL" sz="1600" dirty="0" err="1">
                <a:solidFill>
                  <a:srgbClr val="4D4D4C"/>
                </a:solidFill>
              </a:rPr>
              <a:t>methods</a:t>
            </a:r>
            <a:r>
              <a:rPr lang="pl-PL" sz="1600" dirty="0">
                <a:solidFill>
                  <a:srgbClr val="4D4D4C"/>
                </a:solidFill>
              </a:rPr>
              <a:t> </a:t>
            </a:r>
            <a:r>
              <a:rPr lang="pl-PL" sz="1600" dirty="0" err="1">
                <a:solidFill>
                  <a:srgbClr val="4D4D4C"/>
                </a:solidFill>
              </a:rPr>
              <a:t>have</a:t>
            </a:r>
            <a:r>
              <a:rPr lang="pl-PL" sz="1600" dirty="0">
                <a:solidFill>
                  <a:srgbClr val="4D4D4C"/>
                </a:solidFill>
              </a:rPr>
              <a:t> to be </a:t>
            </a:r>
            <a:r>
              <a:rPr lang="pl-PL" sz="1600" dirty="0" err="1">
                <a:solidFill>
                  <a:srgbClr val="4D4D4C"/>
                </a:solidFill>
              </a:rPr>
              <a:t>adapted</a:t>
            </a:r>
            <a:r>
              <a:rPr lang="pl-PL" sz="1600" dirty="0">
                <a:solidFill>
                  <a:srgbClr val="4D4D4C"/>
                </a:solidFill>
              </a:rPr>
              <a:t> </a:t>
            </a:r>
            <a:r>
              <a:rPr lang="pl-PL" sz="1600" dirty="0" err="1">
                <a:solidFill>
                  <a:srgbClr val="4D4D4C"/>
                </a:solidFill>
              </a:rPr>
              <a:t>case</a:t>
            </a:r>
            <a:r>
              <a:rPr lang="pl-PL" sz="1600" dirty="0">
                <a:solidFill>
                  <a:srgbClr val="4D4D4C"/>
                </a:solidFill>
              </a:rPr>
              <a:t>-by-</a:t>
            </a:r>
            <a:r>
              <a:rPr lang="pl-PL" sz="1600" dirty="0" err="1">
                <a:solidFill>
                  <a:srgbClr val="4D4D4C"/>
                </a:solidFill>
              </a:rPr>
              <a:t>case</a:t>
            </a:r>
            <a:endParaRPr lang="pl-PL" sz="1600" dirty="0">
              <a:solidFill>
                <a:srgbClr val="4D4D4C"/>
              </a:solidFill>
            </a:endParaRPr>
          </a:p>
          <a:p>
            <a:pPr>
              <a:buClr>
                <a:srgbClr val="F18700"/>
              </a:buClr>
            </a:pPr>
            <a:endParaRPr lang="pl-PL" sz="1600" dirty="0">
              <a:solidFill>
                <a:srgbClr val="4D4D4C"/>
              </a:solidFill>
            </a:endParaRPr>
          </a:p>
          <a:p>
            <a:pPr marL="342900" indent="-342900">
              <a:buClr>
                <a:srgbClr val="F18700"/>
              </a:buClr>
              <a:buFont typeface="Apple Color Emoji" pitchFamily="2" charset="0"/>
              <a:buChar char="👉"/>
            </a:pPr>
            <a:r>
              <a:rPr lang="pl-PL" sz="1600" dirty="0" err="1">
                <a:solidFill>
                  <a:srgbClr val="4D4D4C"/>
                </a:solidFill>
              </a:rPr>
              <a:t>Newcomers</a:t>
            </a:r>
            <a:r>
              <a:rPr lang="pl-PL" sz="1600" dirty="0">
                <a:solidFill>
                  <a:srgbClr val="4D4D4C"/>
                </a:solidFill>
              </a:rPr>
              <a:t> </a:t>
            </a:r>
            <a:r>
              <a:rPr lang="pl-PL" sz="1600" dirty="0" err="1">
                <a:solidFill>
                  <a:srgbClr val="4D4D4C"/>
                </a:solidFill>
              </a:rPr>
              <a:t>able</a:t>
            </a:r>
            <a:r>
              <a:rPr lang="pl-PL" sz="1600" dirty="0">
                <a:solidFill>
                  <a:srgbClr val="4D4D4C"/>
                </a:solidFill>
              </a:rPr>
              <a:t> to design </a:t>
            </a:r>
            <a:r>
              <a:rPr lang="pl-PL" sz="1600" dirty="0" err="1">
                <a:solidFill>
                  <a:srgbClr val="4D4D4C"/>
                </a:solidFill>
              </a:rPr>
              <a:t>their</a:t>
            </a:r>
            <a:r>
              <a:rPr lang="pl-PL" sz="1600" dirty="0">
                <a:solidFill>
                  <a:srgbClr val="4D4D4C"/>
                </a:solidFill>
              </a:rPr>
              <a:t> </a:t>
            </a:r>
            <a:r>
              <a:rPr lang="pl-PL" sz="1600" dirty="0" err="1">
                <a:solidFill>
                  <a:srgbClr val="4D4D4C"/>
                </a:solidFill>
              </a:rPr>
              <a:t>own</a:t>
            </a:r>
            <a:r>
              <a:rPr lang="pl-PL" sz="1600" dirty="0">
                <a:solidFill>
                  <a:srgbClr val="4D4D4C"/>
                </a:solidFill>
              </a:rPr>
              <a:t> </a:t>
            </a:r>
            <a:r>
              <a:rPr lang="pl-PL" sz="1600" dirty="0" err="1">
                <a:solidFill>
                  <a:srgbClr val="4D4D4C"/>
                </a:solidFill>
              </a:rPr>
              <a:t>indicators</a:t>
            </a:r>
            <a:r>
              <a:rPr lang="pl-PL" sz="1600" dirty="0">
                <a:solidFill>
                  <a:srgbClr val="4D4D4C"/>
                </a:solidFill>
              </a:rPr>
              <a:t> with </a:t>
            </a:r>
            <a:r>
              <a:rPr lang="pl-PL" sz="1600" dirty="0" err="1">
                <a:solidFill>
                  <a:srgbClr val="4D4D4C"/>
                </a:solidFill>
              </a:rPr>
              <a:t>some</a:t>
            </a:r>
            <a:r>
              <a:rPr lang="pl-PL" sz="1600" dirty="0">
                <a:solidFill>
                  <a:srgbClr val="4D4D4C"/>
                </a:solidFill>
              </a:rPr>
              <a:t> </a:t>
            </a:r>
            <a:r>
              <a:rPr lang="pl-PL" sz="1600" dirty="0" err="1">
                <a:solidFill>
                  <a:srgbClr val="4D4D4C"/>
                </a:solidFill>
              </a:rPr>
              <a:t>guidance</a:t>
            </a:r>
            <a:endParaRPr lang="pl-PL" sz="1600" dirty="0">
              <a:solidFill>
                <a:srgbClr val="4D4D4C"/>
              </a:solidFill>
            </a:endParaRPr>
          </a:p>
          <a:p>
            <a:pPr>
              <a:buClr>
                <a:srgbClr val="F18700"/>
              </a:buClr>
            </a:pPr>
            <a:endParaRPr lang="pl-PL" sz="1600" dirty="0">
              <a:solidFill>
                <a:srgbClr val="4D4D4C"/>
              </a:solidFill>
            </a:endParaRPr>
          </a:p>
          <a:p>
            <a:pPr marL="342900" indent="-342900">
              <a:buClr>
                <a:srgbClr val="F18700"/>
              </a:buClr>
              <a:buFont typeface="Apple Color Emoji" pitchFamily="2" charset="0"/>
              <a:buChar char="👉"/>
            </a:pPr>
            <a:r>
              <a:rPr lang="pl-PL" sz="1600" dirty="0" err="1">
                <a:solidFill>
                  <a:srgbClr val="4D4D4C"/>
                </a:solidFill>
              </a:rPr>
              <a:t>Some</a:t>
            </a:r>
            <a:r>
              <a:rPr lang="pl-PL" sz="1600" dirty="0">
                <a:solidFill>
                  <a:srgbClr val="4D4D4C"/>
                </a:solidFill>
              </a:rPr>
              <a:t> </a:t>
            </a:r>
            <a:r>
              <a:rPr lang="pl-PL" sz="1600" dirty="0" err="1">
                <a:solidFill>
                  <a:srgbClr val="4D4D4C"/>
                </a:solidFill>
              </a:rPr>
              <a:t>indicators</a:t>
            </a:r>
            <a:r>
              <a:rPr lang="pl-PL" sz="1600" dirty="0">
                <a:solidFill>
                  <a:srgbClr val="4D4D4C"/>
                </a:solidFill>
              </a:rPr>
              <a:t> </a:t>
            </a:r>
            <a:r>
              <a:rPr lang="pl-PL" sz="1600" dirty="0" err="1">
                <a:solidFill>
                  <a:srgbClr val="4D4D4C"/>
                </a:solidFill>
              </a:rPr>
              <a:t>inspired</a:t>
            </a:r>
            <a:r>
              <a:rPr lang="pl-PL" sz="1600" dirty="0">
                <a:solidFill>
                  <a:srgbClr val="4D4D4C"/>
                </a:solidFill>
              </a:rPr>
              <a:t> by the </a:t>
            </a:r>
            <a:r>
              <a:rPr lang="pl-PL" sz="1600" dirty="0" err="1">
                <a:solidFill>
                  <a:srgbClr val="4D4D4C"/>
                </a:solidFill>
              </a:rPr>
              <a:t>existing</a:t>
            </a:r>
            <a:r>
              <a:rPr lang="pl-PL" sz="1600" dirty="0">
                <a:solidFill>
                  <a:srgbClr val="4D4D4C"/>
                </a:solidFill>
              </a:rPr>
              <a:t> </a:t>
            </a:r>
            <a:r>
              <a:rPr lang="pl-PL" sz="1600" dirty="0" err="1">
                <a:solidFill>
                  <a:srgbClr val="4D4D4C"/>
                </a:solidFill>
              </a:rPr>
              <a:t>tools</a:t>
            </a:r>
            <a:r>
              <a:rPr lang="pl-PL" sz="1600" dirty="0">
                <a:solidFill>
                  <a:srgbClr val="4D4D4C"/>
                </a:solidFill>
              </a:rPr>
              <a:t>, </a:t>
            </a:r>
            <a:r>
              <a:rPr lang="pl-PL" sz="1600" dirty="0" err="1">
                <a:solidFill>
                  <a:srgbClr val="4D4D4C"/>
                </a:solidFill>
              </a:rPr>
              <a:t>other</a:t>
            </a:r>
            <a:r>
              <a:rPr lang="pl-PL" sz="1600" dirty="0">
                <a:solidFill>
                  <a:srgbClr val="4D4D4C"/>
                </a:solidFill>
              </a:rPr>
              <a:t> – </a:t>
            </a:r>
            <a:r>
              <a:rPr lang="pl-PL" sz="1600" dirty="0" err="1">
                <a:solidFill>
                  <a:srgbClr val="4D4D4C"/>
                </a:solidFill>
              </a:rPr>
              <a:t>project</a:t>
            </a:r>
            <a:r>
              <a:rPr lang="pl-PL" sz="1600" dirty="0">
                <a:solidFill>
                  <a:srgbClr val="4D4D4C"/>
                </a:solidFill>
              </a:rPr>
              <a:t> </a:t>
            </a:r>
            <a:r>
              <a:rPr lang="pl-PL" sz="1600" dirty="0" err="1">
                <a:solidFill>
                  <a:srgbClr val="4D4D4C"/>
                </a:solidFill>
              </a:rPr>
              <a:t>specific</a:t>
            </a:r>
            <a:r>
              <a:rPr lang="pl-PL" sz="1600" dirty="0">
                <a:solidFill>
                  <a:srgbClr val="4D4D4C"/>
                </a:solidFill>
              </a:rPr>
              <a:t> (</a:t>
            </a:r>
            <a:r>
              <a:rPr lang="pl-PL" sz="1600" dirty="0" err="1">
                <a:solidFill>
                  <a:srgbClr val="4D4D4C"/>
                </a:solidFill>
              </a:rPr>
              <a:t>e.g</a:t>
            </a:r>
            <a:r>
              <a:rPr lang="pl-PL" sz="1600" dirty="0">
                <a:solidFill>
                  <a:srgbClr val="4D4D4C"/>
                </a:solidFill>
              </a:rPr>
              <a:t>. </a:t>
            </a:r>
            <a:r>
              <a:rPr lang="pl-PL" sz="1600" dirty="0" err="1">
                <a:solidFill>
                  <a:srgbClr val="4D4D4C"/>
                </a:solidFill>
              </a:rPr>
              <a:t>value</a:t>
            </a:r>
            <a:r>
              <a:rPr lang="pl-PL" sz="1600" dirty="0">
                <a:solidFill>
                  <a:srgbClr val="4D4D4C"/>
                </a:solidFill>
              </a:rPr>
              <a:t> </a:t>
            </a:r>
            <a:r>
              <a:rPr lang="pl-PL" sz="1600" dirty="0" err="1">
                <a:solidFill>
                  <a:srgbClr val="4D4D4C"/>
                </a:solidFill>
              </a:rPr>
              <a:t>chain</a:t>
            </a:r>
            <a:r>
              <a:rPr lang="pl-PL" sz="1600" dirty="0">
                <a:solidFill>
                  <a:srgbClr val="4D4D4C"/>
                </a:solidFill>
              </a:rPr>
              <a:t>, </a:t>
            </a:r>
            <a:r>
              <a:rPr lang="pl-PL" sz="1600" dirty="0" err="1">
                <a:solidFill>
                  <a:srgbClr val="4D4D4C"/>
                </a:solidFill>
              </a:rPr>
              <a:t>climate</a:t>
            </a:r>
            <a:r>
              <a:rPr lang="pl-PL" sz="1600" dirty="0">
                <a:solidFill>
                  <a:srgbClr val="4D4D4C"/>
                </a:solidFill>
              </a:rPr>
              <a:t> </a:t>
            </a:r>
            <a:r>
              <a:rPr lang="pl-PL" sz="1600" dirty="0" err="1">
                <a:solidFill>
                  <a:srgbClr val="4D4D4C"/>
                </a:solidFill>
              </a:rPr>
              <a:t>indicators</a:t>
            </a:r>
            <a:r>
              <a:rPr lang="pl-PL" sz="1600" dirty="0">
                <a:solidFill>
                  <a:srgbClr val="4D4D4C"/>
                </a:solidFill>
              </a:rPr>
              <a:t>)</a:t>
            </a:r>
          </a:p>
          <a:p>
            <a:pPr>
              <a:buClr>
                <a:srgbClr val="F18700"/>
              </a:buClr>
            </a:pPr>
            <a:endParaRPr lang="pl-PL" sz="1600" dirty="0">
              <a:solidFill>
                <a:srgbClr val="4D4D4C"/>
              </a:solidFill>
            </a:endParaRPr>
          </a:p>
          <a:p>
            <a:pPr marL="342900" indent="-342900">
              <a:buClr>
                <a:srgbClr val="F18700"/>
              </a:buClr>
              <a:buFont typeface="Apple Color Emoji" pitchFamily="2" charset="0"/>
              <a:buChar char="👉"/>
            </a:pPr>
            <a:r>
              <a:rPr lang="pl-PL" sz="1600" dirty="0">
                <a:solidFill>
                  <a:srgbClr val="4D4D4C"/>
                </a:solidFill>
              </a:rPr>
              <a:t>Challenge to </a:t>
            </a:r>
            <a:r>
              <a:rPr lang="pl-PL" sz="1600" dirty="0" err="1">
                <a:solidFill>
                  <a:srgbClr val="4D4D4C"/>
                </a:solidFill>
              </a:rPr>
              <a:t>measure</a:t>
            </a:r>
            <a:r>
              <a:rPr lang="pl-PL" sz="1600" dirty="0">
                <a:solidFill>
                  <a:srgbClr val="4D4D4C"/>
                </a:solidFill>
              </a:rPr>
              <a:t> and </a:t>
            </a:r>
            <a:r>
              <a:rPr lang="pl-PL" sz="1600" dirty="0" err="1">
                <a:solidFill>
                  <a:srgbClr val="4D4D4C"/>
                </a:solidFill>
              </a:rPr>
              <a:t>obtain</a:t>
            </a:r>
            <a:r>
              <a:rPr lang="pl-PL" sz="1600" dirty="0">
                <a:solidFill>
                  <a:srgbClr val="4D4D4C"/>
                </a:solidFill>
              </a:rPr>
              <a:t> </a:t>
            </a:r>
            <a:r>
              <a:rPr lang="pl-PL" sz="1600" dirty="0" err="1">
                <a:solidFill>
                  <a:srgbClr val="4D4D4C"/>
                </a:solidFill>
              </a:rPr>
              <a:t>relevant</a:t>
            </a:r>
            <a:r>
              <a:rPr lang="pl-PL" sz="1600" dirty="0">
                <a:solidFill>
                  <a:srgbClr val="4D4D4C"/>
                </a:solidFill>
              </a:rPr>
              <a:t> data</a:t>
            </a:r>
          </a:p>
          <a:p>
            <a:pPr>
              <a:buClr>
                <a:srgbClr val="F18700"/>
              </a:buClr>
            </a:pPr>
            <a:endParaRPr lang="pl-PL" sz="1600" dirty="0">
              <a:solidFill>
                <a:srgbClr val="4D4D4C"/>
              </a:solidFill>
            </a:endParaRPr>
          </a:p>
          <a:p>
            <a:pPr marL="342900" indent="-342900">
              <a:buClr>
                <a:srgbClr val="F18700"/>
              </a:buClr>
              <a:buFont typeface="Apple Color Emoji" pitchFamily="2" charset="0"/>
              <a:buChar char="👉"/>
            </a:pPr>
            <a:r>
              <a:rPr lang="pl-PL" sz="1600" dirty="0" err="1">
                <a:solidFill>
                  <a:srgbClr val="4D4D4C"/>
                </a:solidFill>
              </a:rPr>
              <a:t>Support</a:t>
            </a:r>
            <a:r>
              <a:rPr lang="pl-PL" sz="1600" dirty="0">
                <a:solidFill>
                  <a:srgbClr val="4D4D4C"/>
                </a:solidFill>
              </a:rPr>
              <a:t> with </a:t>
            </a:r>
            <a:r>
              <a:rPr lang="pl-PL" sz="1600" dirty="0" err="1">
                <a:solidFill>
                  <a:srgbClr val="4D4D4C"/>
                </a:solidFill>
              </a:rPr>
              <a:t>digital</a:t>
            </a:r>
            <a:r>
              <a:rPr lang="pl-PL" sz="1600" dirty="0">
                <a:solidFill>
                  <a:srgbClr val="4D4D4C"/>
                </a:solidFill>
              </a:rPr>
              <a:t> </a:t>
            </a:r>
            <a:r>
              <a:rPr lang="pl-PL" sz="1600" dirty="0" err="1">
                <a:solidFill>
                  <a:srgbClr val="4D4D4C"/>
                </a:solidFill>
              </a:rPr>
              <a:t>tools</a:t>
            </a:r>
            <a:r>
              <a:rPr lang="pl-PL" sz="1600" dirty="0">
                <a:solidFill>
                  <a:srgbClr val="4D4D4C"/>
                </a:solidFill>
              </a:rPr>
              <a:t> (</a:t>
            </a:r>
            <a:r>
              <a:rPr lang="pl-PL" sz="1600" dirty="0" err="1">
                <a:solidFill>
                  <a:srgbClr val="4D4D4C"/>
                </a:solidFill>
              </a:rPr>
              <a:t>e.g</a:t>
            </a:r>
            <a:r>
              <a:rPr lang="pl-PL" sz="1600" dirty="0">
                <a:solidFill>
                  <a:srgbClr val="4D4D4C"/>
                </a:solidFill>
              </a:rPr>
              <a:t>. SNA software)</a:t>
            </a:r>
          </a:p>
        </p:txBody>
      </p:sp>
    </p:spTree>
    <p:extLst>
      <p:ext uri="{BB962C8B-B14F-4D97-AF65-F5344CB8AC3E}">
        <p14:creationId xmlns:p14="http://schemas.microsoft.com/office/powerpoint/2010/main" val="1424524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F8590-A894-4B5E-7D5F-2ABCA81E77A4}"/>
            </a:ext>
          </a:extLst>
        </p:cNvPr>
        <p:cNvGrpSpPr/>
        <p:nvPr/>
      </p:nvGrpSpPr>
      <p:grpSpPr>
        <a:xfrm>
          <a:off x="0" y="0"/>
          <a:ext cx="0" cy="0"/>
          <a:chOff x="0" y="0"/>
          <a:chExt cx="0" cy="0"/>
        </a:xfrm>
      </p:grpSpPr>
      <p:sp>
        <p:nvSpPr>
          <p:cNvPr id="6" name="Prostokąt 5">
            <a:extLst>
              <a:ext uri="{FF2B5EF4-FFF2-40B4-BE49-F238E27FC236}">
                <a16:creationId xmlns:a16="http://schemas.microsoft.com/office/drawing/2014/main" id="{A6415A72-7FB6-2F98-B5DC-69571531ADB6}"/>
              </a:ext>
            </a:extLst>
          </p:cNvPr>
          <p:cNvSpPr/>
          <p:nvPr/>
        </p:nvSpPr>
        <p:spPr>
          <a:xfrm>
            <a:off x="3075708" y="1189150"/>
            <a:ext cx="5586152" cy="1538883"/>
          </a:xfrm>
          <a:prstGeom prst="rect">
            <a:avLst/>
          </a:prstGeom>
        </p:spPr>
        <p:txBody>
          <a:bodyPr wrap="square">
            <a:spAutoFit/>
          </a:bodyPr>
          <a:lstStyle/>
          <a:p>
            <a:pPr marL="342900" indent="-342900">
              <a:buClr>
                <a:srgbClr val="F18700"/>
              </a:buClr>
              <a:buFont typeface="Apple Color Emoji" pitchFamily="2" charset="0"/>
              <a:buChar char="👉"/>
            </a:pPr>
            <a:endParaRPr lang="pl-PL" sz="1400" dirty="0">
              <a:solidFill>
                <a:srgbClr val="4D4D4C"/>
              </a:solidFill>
            </a:endParaRPr>
          </a:p>
          <a:p>
            <a:r>
              <a:rPr lang="de-DE" sz="2800" dirty="0">
                <a:solidFill>
                  <a:schemeClr val="tx1">
                    <a:lumMod val="65000"/>
                    <a:lumOff val="35000"/>
                  </a:schemeClr>
                </a:solidFill>
              </a:rPr>
              <a:t>…</a:t>
            </a:r>
            <a:r>
              <a:rPr lang="de-DE" sz="2800" dirty="0" err="1">
                <a:solidFill>
                  <a:schemeClr val="tx1">
                    <a:lumMod val="65000"/>
                    <a:lumOff val="35000"/>
                  </a:schemeClr>
                </a:solidFill>
              </a:rPr>
              <a:t>thank</a:t>
            </a:r>
            <a:r>
              <a:rPr lang="de-DE" sz="2800" dirty="0">
                <a:solidFill>
                  <a:schemeClr val="tx1">
                    <a:lumMod val="65000"/>
                    <a:lumOff val="35000"/>
                  </a:schemeClr>
                </a:solidFill>
              </a:rPr>
              <a:t> </a:t>
            </a:r>
            <a:r>
              <a:rPr lang="de-DE" sz="2800" dirty="0" err="1">
                <a:solidFill>
                  <a:schemeClr val="tx1">
                    <a:lumMod val="65000"/>
                    <a:lumOff val="35000"/>
                  </a:schemeClr>
                </a:solidFill>
              </a:rPr>
              <a:t>you</a:t>
            </a:r>
            <a:r>
              <a:rPr lang="de-DE" sz="2800" dirty="0">
                <a:solidFill>
                  <a:schemeClr val="tx1">
                    <a:lumMod val="65000"/>
                    <a:lumOff val="35000"/>
                  </a:schemeClr>
                </a:solidFill>
              </a:rPr>
              <a:t>!</a:t>
            </a:r>
          </a:p>
          <a:p>
            <a:r>
              <a:rPr lang="de-DE" sz="2800" dirty="0">
                <a:solidFill>
                  <a:schemeClr val="tx1">
                    <a:lumMod val="65000"/>
                    <a:lumOff val="35000"/>
                  </a:schemeClr>
                </a:solidFill>
              </a:rPr>
              <a:t>www.liaison2020.eu</a:t>
            </a:r>
          </a:p>
          <a:p>
            <a:r>
              <a:rPr lang="de-DE" sz="2400" dirty="0" err="1">
                <a:solidFill>
                  <a:schemeClr val="tx1">
                    <a:lumMod val="65000"/>
                    <a:lumOff val="35000"/>
                  </a:schemeClr>
                </a:solidFill>
              </a:rPr>
              <a:t>annamaria.augustyn@yahoo.com</a:t>
            </a:r>
            <a:endParaRPr lang="de-DE" sz="2400" dirty="0">
              <a:solidFill>
                <a:schemeClr val="tx1">
                  <a:lumMod val="65000"/>
                  <a:lumOff val="35000"/>
                </a:schemeClr>
              </a:solidFill>
            </a:endParaRPr>
          </a:p>
        </p:txBody>
      </p:sp>
      <p:pic>
        <p:nvPicPr>
          <p:cNvPr id="7" name="Picture 8" descr="Monitoring, evaluation and learning: How can we maximize capacity? | Eval  Forward">
            <a:extLst>
              <a:ext uri="{FF2B5EF4-FFF2-40B4-BE49-F238E27FC236}">
                <a16:creationId xmlns:a16="http://schemas.microsoft.com/office/drawing/2014/main" id="{3077CA48-3569-83F9-CA22-05CCF11D10C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9505" y="579562"/>
            <a:ext cx="2576946" cy="3591564"/>
          </a:xfrm>
          <a:prstGeom prst="rect">
            <a:avLst/>
          </a:prstGeom>
          <a:noFill/>
          <a:ln>
            <a:solidFill>
              <a:schemeClr val="bg2">
                <a:lumMod val="90000"/>
              </a:schemeClr>
            </a:solidFill>
          </a:ln>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A99085FC-86C0-3224-DB6F-755B2C119CC5}"/>
              </a:ext>
            </a:extLst>
          </p:cNvPr>
          <p:cNvPicPr>
            <a:picLocks noChangeAspect="1"/>
          </p:cNvPicPr>
          <p:nvPr/>
        </p:nvPicPr>
        <p:blipFill>
          <a:blip r:embed="rId3"/>
          <a:stretch>
            <a:fillRect/>
          </a:stretch>
        </p:blipFill>
        <p:spPr>
          <a:xfrm>
            <a:off x="3173960" y="3256726"/>
            <a:ext cx="850900" cy="914400"/>
          </a:xfrm>
          <a:prstGeom prst="rect">
            <a:avLst/>
          </a:prstGeom>
          <a:ln>
            <a:solidFill>
              <a:srgbClr val="006064"/>
            </a:solidFill>
          </a:ln>
        </p:spPr>
      </p:pic>
    </p:spTree>
    <p:extLst>
      <p:ext uri="{BB962C8B-B14F-4D97-AF65-F5344CB8AC3E}">
        <p14:creationId xmlns:p14="http://schemas.microsoft.com/office/powerpoint/2010/main" val="3875032113"/>
      </p:ext>
    </p:extLst>
  </p:cSld>
  <p:clrMapOvr>
    <a:masterClrMapping/>
  </p:clrMapOvr>
</p:sld>
</file>

<file path=ppt/theme/theme1.xml><?xml version="1.0" encoding="utf-8"?>
<a:theme xmlns:a="http://schemas.openxmlformats.org/drawingml/2006/main" name="Overall Master">
  <a:themeElements>
    <a:clrScheme name="Office-Design">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Design">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0" tIns="0" rIns="0" bIns="0" rtlCol="0">
        <a:normAutofit/>
      </a:bodyPr>
      <a:lstStyle>
        <a:defPPr algn="l">
          <a:lnSpc>
            <a:spcPts val="2400"/>
          </a:lnSpc>
          <a:defRPr sz="21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C38296-1F24-46C6-AEB1-F8A10A8B9FE5}"/>
</file>

<file path=customXml/itemProps2.xml><?xml version="1.0" encoding="utf-8"?>
<ds:datastoreItem xmlns:ds="http://schemas.openxmlformats.org/officeDocument/2006/customXml" ds:itemID="{AEE0D447-1826-4BA0-8631-DAC9D841EE07}"/>
</file>

<file path=docProps/app.xml><?xml version="1.0" encoding="utf-8"?>
<Properties xmlns="http://schemas.openxmlformats.org/officeDocument/2006/extended-properties" xmlns:vt="http://schemas.openxmlformats.org/officeDocument/2006/docPropsVTypes">
  <Template>Office Theme</Template>
  <TotalTime>10879</TotalTime>
  <Words>242</Words>
  <Application>Microsoft Macintosh PowerPoint</Application>
  <PresentationFormat>On-screen Show (16:9)</PresentationFormat>
  <Paragraphs>39</Paragraphs>
  <Slides>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Apple Color Emoji</vt:lpstr>
      <vt:lpstr>Arial</vt:lpstr>
      <vt:lpstr>Calibri</vt:lpstr>
      <vt:lpstr>Lato</vt:lpstr>
      <vt:lpstr>Lucida Sans</vt:lpstr>
      <vt:lpstr>Times New Roman</vt:lpstr>
      <vt:lpstr>Trebuchet MS</vt:lpstr>
      <vt:lpstr>Ubuntu</vt:lpstr>
      <vt:lpstr>Overall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Maximilian Werner</dc:creator>
  <cp:lastModifiedBy>Anna Augustyn</cp:lastModifiedBy>
  <cp:revision>590</cp:revision>
  <dcterms:created xsi:type="dcterms:W3CDTF">2017-06-28T08:31:31Z</dcterms:created>
  <dcterms:modified xsi:type="dcterms:W3CDTF">2024-10-11T13:05:04Z</dcterms:modified>
</cp:coreProperties>
</file>