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slideMasters/slideMaster1.xml" ContentType="application/vnd.openxmlformats-officedocument.presentationml.slideMaster+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5" r:id="rId1"/>
  </p:sldMasterIdLst>
  <p:notesMasterIdLst>
    <p:notesMasterId r:id="rId8"/>
  </p:notesMasterIdLst>
  <p:sldIdLst>
    <p:sldId id="256" r:id="rId2"/>
    <p:sldId id="259" r:id="rId3"/>
    <p:sldId id="303" r:id="rId4"/>
    <p:sldId id="269" r:id="rId5"/>
    <p:sldId id="270" r:id="rId6"/>
    <p:sldId id="271" r:id="rId7"/>
  </p:sldIdLst>
  <p:sldSz cx="9144000" cy="5143500" type="screen16x9"/>
  <p:notesSz cx="6858000" cy="9144000"/>
  <p:embeddedFontLst>
    <p:embeddedFont>
      <p:font typeface="Helvetica Neue" panose="02000503000000020004" pitchFamily="2" charset="0"/>
      <p:regular r:id="rId9"/>
      <p:bold r:id="rId10"/>
      <p:italic r:id="rId11"/>
      <p:boldItalic r:id="rId12"/>
    </p:embeddedFont>
    <p:embeddedFont>
      <p:font typeface="Proxima Nova" panose="02000506030000020004" pitchFamily="2" charset="0"/>
      <p:regular r:id="rId13"/>
      <p:bold r:id="rId14"/>
      <p:italic r:id="rId15"/>
      <p:boldItalic r:id="rId16"/>
    </p:embeddedFont>
    <p:embeddedFont>
      <p:font typeface="Proxima Nova Semibold" panose="02000506030000020004" pitchFamily="2" charset="0"/>
      <p:regular r:id="rId17"/>
      <p:bold r:id="rId18"/>
      <p:italic r:id="rId19"/>
      <p:boldItalic r:id="rId20"/>
    </p:embeddedFont>
    <p:embeddedFont>
      <p:font typeface="Roboto" panose="02000000000000000000" pitchFamily="2" charset="0"/>
      <p:regular r:id="rId21"/>
      <p:bold r:id="rId22"/>
      <p:italic r:id="rId23"/>
      <p:boldItalic r:id="rId2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4650"/>
  </p:normalViewPr>
  <p:slideViewPr>
    <p:cSldViewPr snapToGrid="0">
      <p:cViewPr varScale="1">
        <p:scale>
          <a:sx n="160" d="100"/>
          <a:sy n="160" d="100"/>
        </p:scale>
        <p:origin x="240" y="17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font" Target="fonts/font5.fntdata"/><Relationship Id="rId18" Type="http://schemas.openxmlformats.org/officeDocument/2006/relationships/font" Target="fonts/font10.fntdata"/><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13.fntdata"/><Relationship Id="rId7" Type="http://schemas.openxmlformats.org/officeDocument/2006/relationships/slide" Target="slides/slide6.xml"/><Relationship Id="rId12" Type="http://schemas.openxmlformats.org/officeDocument/2006/relationships/font" Target="fonts/font4.fntdata"/><Relationship Id="rId17" Type="http://schemas.openxmlformats.org/officeDocument/2006/relationships/font" Target="fonts/font9.fntdata"/><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8.fntdata"/><Relationship Id="rId20" Type="http://schemas.openxmlformats.org/officeDocument/2006/relationships/font" Target="fonts/font12.fntdata"/><Relationship Id="rId29"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3.fntdata"/><Relationship Id="rId24" Type="http://schemas.openxmlformats.org/officeDocument/2006/relationships/font" Target="fonts/font16.fntdata"/><Relationship Id="rId5" Type="http://schemas.openxmlformats.org/officeDocument/2006/relationships/slide" Target="slides/slide4.xml"/><Relationship Id="rId15" Type="http://schemas.openxmlformats.org/officeDocument/2006/relationships/font" Target="fonts/font7.fntdata"/><Relationship Id="rId23" Type="http://schemas.openxmlformats.org/officeDocument/2006/relationships/font" Target="fonts/font15.fntdata"/><Relationship Id="rId28" Type="http://schemas.openxmlformats.org/officeDocument/2006/relationships/tableStyles" Target="tableStyles.xml"/><Relationship Id="rId10" Type="http://schemas.openxmlformats.org/officeDocument/2006/relationships/font" Target="fonts/font2.fntdata"/><Relationship Id="rId19" Type="http://schemas.openxmlformats.org/officeDocument/2006/relationships/font" Target="fonts/font11.fntdata"/><Relationship Id="rId4" Type="http://schemas.openxmlformats.org/officeDocument/2006/relationships/slide" Target="slides/slide3.xml"/><Relationship Id="rId9" Type="http://schemas.openxmlformats.org/officeDocument/2006/relationships/font" Target="fonts/font1.fntdata"/><Relationship Id="rId14" Type="http://schemas.openxmlformats.org/officeDocument/2006/relationships/font" Target="fonts/font6.fntdata"/><Relationship Id="rId22" Type="http://schemas.openxmlformats.org/officeDocument/2006/relationships/font" Target="fonts/font14.fntdata"/><Relationship Id="rId27" Type="http://schemas.openxmlformats.org/officeDocument/2006/relationships/theme" Target="theme/theme1.xml"/><Relationship Id="rId30"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1f304118b3a_3_19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6" name="Google Shape;166;g1f304118b3a_3_19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1d6985c8ce1_2_3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 name="Google Shape;174;g1d6985c8ce1_2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650">
                <a:solidFill>
                  <a:srgbClr val="575756"/>
                </a:solidFill>
                <a:highlight>
                  <a:srgbClr val="FFFFFF"/>
                </a:highlight>
                <a:latin typeface="Roboto"/>
                <a:ea typeface="Roboto"/>
                <a:cs typeface="Roboto"/>
                <a:sym typeface="Roboto"/>
              </a:rPr>
              <a:t>The collapse of vultures in India demonstrates that the social costs from losing keystone species can be very high. In this setting, introducing new chemicals into the ecosystem led to a significant change in its functioning that had rippling effects on human well-being. </a:t>
            </a:r>
            <a:endParaRPr sz="650">
              <a:solidFill>
                <a:srgbClr val="575756"/>
              </a:solidFill>
              <a:highlight>
                <a:srgbClr val="FFFFFF"/>
              </a:highlight>
              <a:latin typeface="Roboto"/>
              <a:ea typeface="Roboto"/>
              <a:cs typeface="Roboto"/>
              <a:sym typeface="Roboto"/>
            </a:endParaRPr>
          </a:p>
          <a:p>
            <a:pPr marL="0" lvl="0" indent="0" algn="l" rtl="0">
              <a:spcBef>
                <a:spcPts val="0"/>
              </a:spcBef>
              <a:spcAft>
                <a:spcPts val="0"/>
              </a:spcAft>
              <a:buNone/>
            </a:pPr>
            <a:r>
              <a:rPr lang="en" sz="1400">
                <a:solidFill>
                  <a:srgbClr val="202124"/>
                </a:solidFill>
                <a:highlight>
                  <a:srgbClr val="F8F9FA"/>
                </a:highlight>
              </a:rPr>
              <a:t>El colapso de los buitres en la India demuestra que los costos sociales de la pérdida de especies clave pueden ser muy altos. En este entorno, la introducción de nuevos productos químicos en el ecosistema condujo a un cambio significativo en su funcionamiento que tuvo efectos dominó en el bienestar humano.</a:t>
            </a:r>
            <a:endParaRPr sz="650">
              <a:solidFill>
                <a:srgbClr val="575756"/>
              </a:solidFill>
              <a:highlight>
                <a:srgbClr val="FFFFFF"/>
              </a:highlight>
              <a:latin typeface="Roboto"/>
              <a:ea typeface="Roboto"/>
              <a:cs typeface="Roboto"/>
              <a:sym typeface="Roboto"/>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1" name="Google Shape;91;p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85000"/>
              </a:lnSpc>
              <a:spcBef>
                <a:spcPts val="0"/>
              </a:spcBef>
              <a:spcAft>
                <a:spcPts val="0"/>
              </a:spcAft>
              <a:buClr>
                <a:schemeClr val="dk1"/>
              </a:buClr>
              <a:buSzPts val="1100"/>
              <a:buFont typeface="Arial"/>
              <a:buNone/>
            </a:pPr>
            <a:endParaRPr sz="100"/>
          </a:p>
        </p:txBody>
      </p:sp>
      <p:sp>
        <p:nvSpPr>
          <p:cNvPr id="92" name="Google Shape;92;p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US" sz="1400" b="0" i="0" u="none" strike="noStrike" cap="none">
                <a:solidFill>
                  <a:srgbClr val="000000"/>
                </a:solidFill>
                <a:latin typeface="Arial"/>
                <a:ea typeface="Arial"/>
                <a:cs typeface="Arial"/>
                <a:sym typeface="Arial"/>
              </a:rPr>
              <a:t>3</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g308ef7dcf34_2_20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1" name="Google Shape;351;g308ef7dcf34_2_20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85000"/>
              </a:lnSpc>
              <a:spcBef>
                <a:spcPts val="0"/>
              </a:spcBef>
              <a:spcAft>
                <a:spcPts val="0"/>
              </a:spcAft>
              <a:buClr>
                <a:schemeClr val="dk1"/>
              </a:buClr>
              <a:buSzPts val="1100"/>
              <a:buFont typeface="Arial"/>
              <a:buNone/>
            </a:pPr>
            <a:r>
              <a:rPr lang="en" sz="1500" dirty="0"/>
              <a:t>PROJECT IS A WORLD OF RISK; SYSTEM ARE A SHORT HAND FOR THE WORLD OF UNCERTAINTY.</a:t>
            </a:r>
            <a:br>
              <a:rPr lang="en" sz="1500" dirty="0"/>
            </a:br>
            <a:br>
              <a:rPr lang="en" sz="1500" dirty="0"/>
            </a:br>
            <a:r>
              <a:rPr lang="en" sz="1500" dirty="0"/>
              <a:t>Tunisia story illustrates </a:t>
            </a:r>
            <a:r>
              <a:rPr lang="en" sz="1500" dirty="0">
                <a:solidFill>
                  <a:schemeClr val="dk1"/>
                </a:solidFill>
                <a:latin typeface="Helvetica Neue"/>
                <a:ea typeface="Helvetica Neue"/>
                <a:cs typeface="Helvetica Neue"/>
                <a:sym typeface="Helvetica Neue"/>
              </a:rPr>
              <a:t>a pivot from managing a set of atomized, short term interventions tackling symptoms to a long term commitment with a broad set of partners around a core mission that has political salience… and the feedback we respond tracks with many of the signals that Francine mentioned in laying out the ‘why’ UNDP decided to make this investment.. </a:t>
            </a:r>
            <a:endParaRPr sz="1500" dirty="0">
              <a:solidFill>
                <a:schemeClr val="dk1"/>
              </a:solidFill>
              <a:latin typeface="Helvetica Neue"/>
              <a:ea typeface="Helvetica Neue"/>
              <a:cs typeface="Helvetica Neue"/>
              <a:sym typeface="Helvetica Neue"/>
            </a:endParaRPr>
          </a:p>
          <a:p>
            <a:pPr marL="0" lvl="0" indent="0" algn="l" rtl="0">
              <a:lnSpc>
                <a:spcPct val="85000"/>
              </a:lnSpc>
              <a:spcBef>
                <a:spcPts val="0"/>
              </a:spcBef>
              <a:spcAft>
                <a:spcPts val="0"/>
              </a:spcAft>
              <a:buClr>
                <a:schemeClr val="dk1"/>
              </a:buClr>
              <a:buSzPts val="1100"/>
              <a:buFont typeface="Arial"/>
              <a:buNone/>
            </a:pPr>
            <a:endParaRPr sz="1300" dirty="0"/>
          </a:p>
        </p:txBody>
      </p:sp>
      <p:sp>
        <p:nvSpPr>
          <p:cNvPr id="352" name="Google Shape;352;g308ef7dcf34_2_20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g308ef7dcf34_2_2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8" name="Google Shape;378;g308ef7dcf34_2_228: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79" name="Google Shape;379;g308ef7dcf34_2_228: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Font typeface="Arial"/>
              <a:buNone/>
            </a:pPr>
            <a:fld id="{00000000-1234-1234-1234-123412341234}" type="slidenum">
              <a:rPr lang="en"/>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g308ef7dcf34_2_4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9" name="Google Shape;399;g308ef7dcf34_2_49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492918" y="374650"/>
            <a:ext cx="8079585" cy="1243687"/>
          </a:xfrm>
          <a:prstGeom prst="rect">
            <a:avLst/>
          </a:prstGeom>
          <a:noFill/>
          <a:ln>
            <a:noFill/>
          </a:ln>
        </p:spPr>
        <p:txBody>
          <a:bodyPr spcFirstLastPara="1" wrap="square" lIns="68575" tIns="34275" rIns="68575" bIns="34275" anchor="ctr" anchorCtr="0">
            <a:normAutofit/>
          </a:bodyPr>
          <a:lstStyle>
            <a:lvl1pPr lvl="0" algn="l">
              <a:lnSpc>
                <a:spcPct val="85000"/>
              </a:lnSpc>
              <a:spcBef>
                <a:spcPts val="0"/>
              </a:spcBef>
              <a:spcAft>
                <a:spcPts val="0"/>
              </a:spcAft>
              <a:buClr>
                <a:schemeClr val="accent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58" name="Google Shape;58;p14"/>
          <p:cNvSpPr txBox="1">
            <a:spLocks noGrp="1"/>
          </p:cNvSpPr>
          <p:nvPr>
            <p:ph type="body" idx="1"/>
          </p:nvPr>
        </p:nvSpPr>
        <p:spPr>
          <a:xfrm>
            <a:off x="507492" y="1508760"/>
            <a:ext cx="8065297" cy="2824650"/>
          </a:xfrm>
          <a:prstGeom prst="rect">
            <a:avLst/>
          </a:prstGeom>
          <a:noFill/>
          <a:ln>
            <a:noFill/>
          </a:ln>
        </p:spPr>
        <p:txBody>
          <a:bodyPr spcFirstLastPara="1" wrap="square" lIns="68575" tIns="34275" rIns="68575" bIns="34275" anchor="t" anchorCtr="0">
            <a:normAutofit/>
          </a:bodyPr>
          <a:lstStyle>
            <a:lvl1pPr marL="457200" lvl="0" indent="-317500" algn="l">
              <a:lnSpc>
                <a:spcPct val="85000"/>
              </a:lnSpc>
              <a:spcBef>
                <a:spcPts val="1000"/>
              </a:spcBef>
              <a:spcAft>
                <a:spcPts val="0"/>
              </a:spcAft>
              <a:buClr>
                <a:srgbClr val="262626"/>
              </a:buClr>
              <a:buSzPts val="1400"/>
              <a:buChar char=" "/>
              <a:defRPr/>
            </a:lvl1pPr>
            <a:lvl2pPr marL="914400" lvl="1" indent="-317500" algn="l">
              <a:lnSpc>
                <a:spcPct val="85000"/>
              </a:lnSpc>
              <a:spcBef>
                <a:spcPts val="500"/>
              </a:spcBef>
              <a:spcAft>
                <a:spcPts val="0"/>
              </a:spcAft>
              <a:buClr>
                <a:srgbClr val="262626"/>
              </a:buClr>
              <a:buSzPts val="1400"/>
              <a:buChar char=" "/>
              <a:defRPr/>
            </a:lvl2pPr>
            <a:lvl3pPr marL="1371600" lvl="2" indent="-317500" algn="l">
              <a:lnSpc>
                <a:spcPct val="85000"/>
              </a:lnSpc>
              <a:spcBef>
                <a:spcPts val="500"/>
              </a:spcBef>
              <a:spcAft>
                <a:spcPts val="0"/>
              </a:spcAft>
              <a:buClr>
                <a:srgbClr val="262626"/>
              </a:buClr>
              <a:buSzPts val="1400"/>
              <a:buChar char=" "/>
              <a:defRPr/>
            </a:lvl3pPr>
            <a:lvl4pPr marL="1828800" lvl="3" indent="-317500" algn="l">
              <a:lnSpc>
                <a:spcPct val="85000"/>
              </a:lnSpc>
              <a:spcBef>
                <a:spcPts val="500"/>
              </a:spcBef>
              <a:spcAft>
                <a:spcPts val="0"/>
              </a:spcAft>
              <a:buClr>
                <a:srgbClr val="262626"/>
              </a:buClr>
              <a:buSzPts val="1400"/>
              <a:buChar char=" "/>
              <a:defRPr/>
            </a:lvl4pPr>
            <a:lvl5pPr marL="2286000" lvl="4" indent="-317500" algn="l">
              <a:lnSpc>
                <a:spcPct val="85000"/>
              </a:lnSpc>
              <a:spcBef>
                <a:spcPts val="500"/>
              </a:spcBef>
              <a:spcAft>
                <a:spcPts val="0"/>
              </a:spcAft>
              <a:buClr>
                <a:srgbClr val="262626"/>
              </a:buClr>
              <a:buSzPts val="1400"/>
              <a:buChar char=" "/>
              <a:defRPr/>
            </a:lvl5pPr>
            <a:lvl6pPr marL="2743200" lvl="5" indent="-317500" algn="l">
              <a:lnSpc>
                <a:spcPct val="85000"/>
              </a:lnSpc>
              <a:spcBef>
                <a:spcPts val="500"/>
              </a:spcBef>
              <a:spcAft>
                <a:spcPts val="0"/>
              </a:spcAft>
              <a:buClr>
                <a:srgbClr val="262626"/>
              </a:buClr>
              <a:buSzPts val="1400"/>
              <a:buChar char=" "/>
              <a:defRPr/>
            </a:lvl6pPr>
            <a:lvl7pPr marL="3200400" lvl="6" indent="-317500" algn="l">
              <a:lnSpc>
                <a:spcPct val="85000"/>
              </a:lnSpc>
              <a:spcBef>
                <a:spcPts val="500"/>
              </a:spcBef>
              <a:spcAft>
                <a:spcPts val="0"/>
              </a:spcAft>
              <a:buClr>
                <a:srgbClr val="262626"/>
              </a:buClr>
              <a:buSzPts val="1400"/>
              <a:buChar char=" "/>
              <a:defRPr/>
            </a:lvl7pPr>
            <a:lvl8pPr marL="3657600" lvl="7" indent="-317500" algn="l">
              <a:lnSpc>
                <a:spcPct val="85000"/>
              </a:lnSpc>
              <a:spcBef>
                <a:spcPts val="500"/>
              </a:spcBef>
              <a:spcAft>
                <a:spcPts val="0"/>
              </a:spcAft>
              <a:buClr>
                <a:srgbClr val="262626"/>
              </a:buClr>
              <a:buSzPts val="1400"/>
              <a:buChar char=" "/>
              <a:defRPr/>
            </a:lvl8pPr>
            <a:lvl9pPr marL="4114800" lvl="8" indent="-317500" algn="l">
              <a:lnSpc>
                <a:spcPct val="85000"/>
              </a:lnSpc>
              <a:spcBef>
                <a:spcPts val="500"/>
              </a:spcBef>
              <a:spcAft>
                <a:spcPts val="0"/>
              </a:spcAft>
              <a:buClr>
                <a:srgbClr val="262626"/>
              </a:buClr>
              <a:buSzPts val="1400"/>
              <a:buChar char=" "/>
              <a:defRPr/>
            </a:lvl9pPr>
          </a:lstStyle>
          <a:p>
            <a:endParaRPr/>
          </a:p>
        </p:txBody>
      </p:sp>
      <p:sp>
        <p:nvSpPr>
          <p:cNvPr id="59" name="Google Shape;59;p14"/>
          <p:cNvSpPr txBox="1">
            <a:spLocks noGrp="1"/>
          </p:cNvSpPr>
          <p:nvPr>
            <p:ph type="dt" idx="10"/>
          </p:nvPr>
        </p:nvSpPr>
        <p:spPr>
          <a:xfrm>
            <a:off x="514350" y="4809335"/>
            <a:ext cx="3086139" cy="17145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0" name="Google Shape;60;p14"/>
          <p:cNvSpPr txBox="1">
            <a:spLocks noGrp="1"/>
          </p:cNvSpPr>
          <p:nvPr>
            <p:ph type="ftr" idx="11"/>
          </p:nvPr>
        </p:nvSpPr>
        <p:spPr>
          <a:xfrm>
            <a:off x="514350" y="4916023"/>
            <a:ext cx="3771861" cy="17145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1" name="Google Shape;61;p14"/>
          <p:cNvSpPr txBox="1">
            <a:spLocks noGrp="1"/>
          </p:cNvSpPr>
          <p:nvPr>
            <p:ph type="sldNum" idx="12"/>
          </p:nvPr>
        </p:nvSpPr>
        <p:spPr>
          <a:xfrm>
            <a:off x="6572945" y="4407309"/>
            <a:ext cx="2194533" cy="1047825"/>
          </a:xfrm>
          <a:prstGeom prst="rect">
            <a:avLst/>
          </a:prstGeom>
          <a:noFill/>
          <a:ln>
            <a:noFill/>
          </a:ln>
        </p:spPr>
        <p:txBody>
          <a:bodyPr spcFirstLastPara="1" wrap="square" lIns="68575" tIns="34275" rIns="68575" bIns="34275" anchor="b"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02"/>
        <p:cNvGrpSpPr/>
        <p:nvPr/>
      </p:nvGrpSpPr>
      <p:grpSpPr>
        <a:xfrm>
          <a:off x="0" y="0"/>
          <a:ext cx="0" cy="0"/>
          <a:chOff x="0" y="0"/>
          <a:chExt cx="0" cy="0"/>
        </a:xfrm>
      </p:grpSpPr>
      <p:sp>
        <p:nvSpPr>
          <p:cNvPr id="103" name="Google Shape;103;p23"/>
          <p:cNvSpPr txBox="1">
            <a:spLocks noGrp="1"/>
          </p:cNvSpPr>
          <p:nvPr>
            <p:ph type="title"/>
          </p:nvPr>
        </p:nvSpPr>
        <p:spPr>
          <a:xfrm>
            <a:off x="492918" y="374650"/>
            <a:ext cx="8079585" cy="1243687"/>
          </a:xfrm>
          <a:prstGeom prst="rect">
            <a:avLst/>
          </a:prstGeom>
          <a:noFill/>
          <a:ln>
            <a:noFill/>
          </a:ln>
        </p:spPr>
        <p:txBody>
          <a:bodyPr spcFirstLastPara="1" wrap="square" lIns="68575" tIns="34275" rIns="68575" bIns="34275" anchor="ctr" anchorCtr="0">
            <a:normAutofit/>
          </a:bodyPr>
          <a:lstStyle>
            <a:lvl1pPr lvl="0" algn="l">
              <a:lnSpc>
                <a:spcPct val="85000"/>
              </a:lnSpc>
              <a:spcBef>
                <a:spcPts val="0"/>
              </a:spcBef>
              <a:spcAft>
                <a:spcPts val="0"/>
              </a:spcAft>
              <a:buClr>
                <a:schemeClr val="accent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04" name="Google Shape;104;p23"/>
          <p:cNvSpPr txBox="1">
            <a:spLocks noGrp="1"/>
          </p:cNvSpPr>
          <p:nvPr>
            <p:ph type="body" idx="1"/>
          </p:nvPr>
        </p:nvSpPr>
        <p:spPr>
          <a:xfrm>
            <a:off x="507492" y="1498601"/>
            <a:ext cx="3497572" cy="2825550"/>
          </a:xfrm>
          <a:prstGeom prst="rect">
            <a:avLst/>
          </a:prstGeom>
          <a:noFill/>
          <a:ln>
            <a:noFill/>
          </a:ln>
        </p:spPr>
        <p:txBody>
          <a:bodyPr spcFirstLastPara="1" wrap="square" lIns="68575" tIns="34275" rIns="68575" bIns="34275" anchor="t" anchorCtr="0">
            <a:normAutofit/>
          </a:bodyPr>
          <a:lstStyle>
            <a:lvl1pPr marL="457200" lvl="0" indent="-342900" algn="l">
              <a:lnSpc>
                <a:spcPct val="85000"/>
              </a:lnSpc>
              <a:spcBef>
                <a:spcPts val="1000"/>
              </a:spcBef>
              <a:spcAft>
                <a:spcPts val="0"/>
              </a:spcAft>
              <a:buClr>
                <a:srgbClr val="262626"/>
              </a:buClr>
              <a:buSzPts val="1800"/>
              <a:buChar char=" "/>
              <a:defRPr sz="1800"/>
            </a:lvl1pPr>
            <a:lvl2pPr marL="914400" lvl="1" indent="-323850" algn="l">
              <a:lnSpc>
                <a:spcPct val="85000"/>
              </a:lnSpc>
              <a:spcBef>
                <a:spcPts val="500"/>
              </a:spcBef>
              <a:spcAft>
                <a:spcPts val="0"/>
              </a:spcAft>
              <a:buClr>
                <a:srgbClr val="262626"/>
              </a:buClr>
              <a:buSzPts val="1500"/>
              <a:buChar char=" "/>
              <a:defRPr sz="1500"/>
            </a:lvl2pPr>
            <a:lvl3pPr marL="1371600" lvl="2" indent="-317500" algn="l">
              <a:lnSpc>
                <a:spcPct val="85000"/>
              </a:lnSpc>
              <a:spcBef>
                <a:spcPts val="500"/>
              </a:spcBef>
              <a:spcAft>
                <a:spcPts val="0"/>
              </a:spcAft>
              <a:buClr>
                <a:srgbClr val="262626"/>
              </a:buClr>
              <a:buSzPts val="1400"/>
              <a:buChar char=" "/>
              <a:defRPr sz="1400"/>
            </a:lvl3pPr>
            <a:lvl4pPr marL="1828800" lvl="3" indent="-304800" algn="l">
              <a:lnSpc>
                <a:spcPct val="85000"/>
              </a:lnSpc>
              <a:spcBef>
                <a:spcPts val="500"/>
              </a:spcBef>
              <a:spcAft>
                <a:spcPts val="0"/>
              </a:spcAft>
              <a:buClr>
                <a:srgbClr val="262626"/>
              </a:buClr>
              <a:buSzPts val="1200"/>
              <a:buChar char=" "/>
              <a:defRPr sz="1200"/>
            </a:lvl4pPr>
            <a:lvl5pPr marL="2286000" lvl="4" indent="-304800" algn="l">
              <a:lnSpc>
                <a:spcPct val="85000"/>
              </a:lnSpc>
              <a:spcBef>
                <a:spcPts val="500"/>
              </a:spcBef>
              <a:spcAft>
                <a:spcPts val="0"/>
              </a:spcAft>
              <a:buClr>
                <a:srgbClr val="262626"/>
              </a:buClr>
              <a:buSzPts val="1200"/>
              <a:buChar char=" "/>
              <a:defRPr sz="1200"/>
            </a:lvl5pPr>
            <a:lvl6pPr marL="2743200" lvl="5" indent="-304800" algn="l">
              <a:lnSpc>
                <a:spcPct val="85000"/>
              </a:lnSpc>
              <a:spcBef>
                <a:spcPts val="500"/>
              </a:spcBef>
              <a:spcAft>
                <a:spcPts val="0"/>
              </a:spcAft>
              <a:buClr>
                <a:srgbClr val="262626"/>
              </a:buClr>
              <a:buSzPts val="1200"/>
              <a:buChar char=" "/>
              <a:defRPr sz="1200"/>
            </a:lvl6pPr>
            <a:lvl7pPr marL="3200400" lvl="6" indent="-304800" algn="l">
              <a:lnSpc>
                <a:spcPct val="85000"/>
              </a:lnSpc>
              <a:spcBef>
                <a:spcPts val="500"/>
              </a:spcBef>
              <a:spcAft>
                <a:spcPts val="0"/>
              </a:spcAft>
              <a:buClr>
                <a:srgbClr val="262626"/>
              </a:buClr>
              <a:buSzPts val="1200"/>
              <a:buChar char=" "/>
              <a:defRPr sz="1200"/>
            </a:lvl7pPr>
            <a:lvl8pPr marL="3657600" lvl="7" indent="-304800" algn="l">
              <a:lnSpc>
                <a:spcPct val="85000"/>
              </a:lnSpc>
              <a:spcBef>
                <a:spcPts val="500"/>
              </a:spcBef>
              <a:spcAft>
                <a:spcPts val="0"/>
              </a:spcAft>
              <a:buClr>
                <a:srgbClr val="262626"/>
              </a:buClr>
              <a:buSzPts val="1200"/>
              <a:buChar char=" "/>
              <a:defRPr sz="1200"/>
            </a:lvl8pPr>
            <a:lvl9pPr marL="4114800" lvl="8" indent="-304800" algn="l">
              <a:lnSpc>
                <a:spcPct val="85000"/>
              </a:lnSpc>
              <a:spcBef>
                <a:spcPts val="500"/>
              </a:spcBef>
              <a:spcAft>
                <a:spcPts val="0"/>
              </a:spcAft>
              <a:buClr>
                <a:srgbClr val="262626"/>
              </a:buClr>
              <a:buSzPts val="1200"/>
              <a:buChar char=" "/>
              <a:defRPr sz="1200"/>
            </a:lvl9pPr>
          </a:lstStyle>
          <a:p>
            <a:endParaRPr/>
          </a:p>
        </p:txBody>
      </p:sp>
      <p:sp>
        <p:nvSpPr>
          <p:cNvPr id="105" name="Google Shape;105;p23"/>
          <p:cNvSpPr txBox="1">
            <a:spLocks noGrp="1"/>
          </p:cNvSpPr>
          <p:nvPr>
            <p:ph type="body" idx="2"/>
          </p:nvPr>
        </p:nvSpPr>
        <p:spPr>
          <a:xfrm>
            <a:off x="4508497" y="1498601"/>
            <a:ext cx="3497572" cy="2825550"/>
          </a:xfrm>
          <a:prstGeom prst="rect">
            <a:avLst/>
          </a:prstGeom>
          <a:noFill/>
          <a:ln>
            <a:noFill/>
          </a:ln>
        </p:spPr>
        <p:txBody>
          <a:bodyPr spcFirstLastPara="1" wrap="square" lIns="68575" tIns="34275" rIns="68575" bIns="34275" anchor="t" anchorCtr="0">
            <a:normAutofit/>
          </a:bodyPr>
          <a:lstStyle>
            <a:lvl1pPr marL="457200" lvl="0" indent="-342900" algn="l">
              <a:lnSpc>
                <a:spcPct val="85000"/>
              </a:lnSpc>
              <a:spcBef>
                <a:spcPts val="1000"/>
              </a:spcBef>
              <a:spcAft>
                <a:spcPts val="0"/>
              </a:spcAft>
              <a:buClr>
                <a:srgbClr val="262626"/>
              </a:buClr>
              <a:buSzPts val="1800"/>
              <a:buChar char=" "/>
              <a:defRPr sz="1800"/>
            </a:lvl1pPr>
            <a:lvl2pPr marL="914400" lvl="1" indent="-323850" algn="l">
              <a:lnSpc>
                <a:spcPct val="85000"/>
              </a:lnSpc>
              <a:spcBef>
                <a:spcPts val="500"/>
              </a:spcBef>
              <a:spcAft>
                <a:spcPts val="0"/>
              </a:spcAft>
              <a:buClr>
                <a:srgbClr val="262626"/>
              </a:buClr>
              <a:buSzPts val="1500"/>
              <a:buChar char=" "/>
              <a:defRPr sz="1500"/>
            </a:lvl2pPr>
            <a:lvl3pPr marL="1371600" lvl="2" indent="-317500" algn="l">
              <a:lnSpc>
                <a:spcPct val="85000"/>
              </a:lnSpc>
              <a:spcBef>
                <a:spcPts val="500"/>
              </a:spcBef>
              <a:spcAft>
                <a:spcPts val="0"/>
              </a:spcAft>
              <a:buClr>
                <a:srgbClr val="262626"/>
              </a:buClr>
              <a:buSzPts val="1400"/>
              <a:buChar char=" "/>
              <a:defRPr sz="1400"/>
            </a:lvl3pPr>
            <a:lvl4pPr marL="1828800" lvl="3" indent="-304800" algn="l">
              <a:lnSpc>
                <a:spcPct val="85000"/>
              </a:lnSpc>
              <a:spcBef>
                <a:spcPts val="500"/>
              </a:spcBef>
              <a:spcAft>
                <a:spcPts val="0"/>
              </a:spcAft>
              <a:buClr>
                <a:srgbClr val="262626"/>
              </a:buClr>
              <a:buSzPts val="1200"/>
              <a:buChar char=" "/>
              <a:defRPr sz="1200"/>
            </a:lvl4pPr>
            <a:lvl5pPr marL="2286000" lvl="4" indent="-304800" algn="l">
              <a:lnSpc>
                <a:spcPct val="85000"/>
              </a:lnSpc>
              <a:spcBef>
                <a:spcPts val="500"/>
              </a:spcBef>
              <a:spcAft>
                <a:spcPts val="0"/>
              </a:spcAft>
              <a:buClr>
                <a:srgbClr val="262626"/>
              </a:buClr>
              <a:buSzPts val="1200"/>
              <a:buChar char=" "/>
              <a:defRPr sz="1200"/>
            </a:lvl5pPr>
            <a:lvl6pPr marL="2743200" lvl="5" indent="-304800" algn="l">
              <a:lnSpc>
                <a:spcPct val="85000"/>
              </a:lnSpc>
              <a:spcBef>
                <a:spcPts val="500"/>
              </a:spcBef>
              <a:spcAft>
                <a:spcPts val="0"/>
              </a:spcAft>
              <a:buClr>
                <a:srgbClr val="262626"/>
              </a:buClr>
              <a:buSzPts val="1200"/>
              <a:buChar char=" "/>
              <a:defRPr sz="1200"/>
            </a:lvl6pPr>
            <a:lvl7pPr marL="3200400" lvl="6" indent="-304800" algn="l">
              <a:lnSpc>
                <a:spcPct val="85000"/>
              </a:lnSpc>
              <a:spcBef>
                <a:spcPts val="500"/>
              </a:spcBef>
              <a:spcAft>
                <a:spcPts val="0"/>
              </a:spcAft>
              <a:buClr>
                <a:srgbClr val="262626"/>
              </a:buClr>
              <a:buSzPts val="1200"/>
              <a:buChar char=" "/>
              <a:defRPr sz="1200"/>
            </a:lvl7pPr>
            <a:lvl8pPr marL="3657600" lvl="7" indent="-304800" algn="l">
              <a:lnSpc>
                <a:spcPct val="85000"/>
              </a:lnSpc>
              <a:spcBef>
                <a:spcPts val="500"/>
              </a:spcBef>
              <a:spcAft>
                <a:spcPts val="0"/>
              </a:spcAft>
              <a:buClr>
                <a:srgbClr val="262626"/>
              </a:buClr>
              <a:buSzPts val="1200"/>
              <a:buChar char=" "/>
              <a:defRPr sz="1200"/>
            </a:lvl8pPr>
            <a:lvl9pPr marL="4114800" lvl="8" indent="-304800" algn="l">
              <a:lnSpc>
                <a:spcPct val="85000"/>
              </a:lnSpc>
              <a:spcBef>
                <a:spcPts val="500"/>
              </a:spcBef>
              <a:spcAft>
                <a:spcPts val="0"/>
              </a:spcAft>
              <a:buClr>
                <a:srgbClr val="262626"/>
              </a:buClr>
              <a:buSzPts val="1200"/>
              <a:buChar char=" "/>
              <a:defRPr sz="1200"/>
            </a:lvl9pPr>
          </a:lstStyle>
          <a:p>
            <a:endParaRPr/>
          </a:p>
        </p:txBody>
      </p:sp>
      <p:sp>
        <p:nvSpPr>
          <p:cNvPr id="106" name="Google Shape;106;p23"/>
          <p:cNvSpPr txBox="1">
            <a:spLocks noGrp="1"/>
          </p:cNvSpPr>
          <p:nvPr>
            <p:ph type="dt" idx="10"/>
          </p:nvPr>
        </p:nvSpPr>
        <p:spPr>
          <a:xfrm>
            <a:off x="514350" y="4809335"/>
            <a:ext cx="3086139" cy="17145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07" name="Google Shape;107;p23"/>
          <p:cNvSpPr txBox="1">
            <a:spLocks noGrp="1"/>
          </p:cNvSpPr>
          <p:nvPr>
            <p:ph type="ftr" idx="11"/>
          </p:nvPr>
        </p:nvSpPr>
        <p:spPr>
          <a:xfrm>
            <a:off x="514350" y="4916023"/>
            <a:ext cx="3771861" cy="17145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08" name="Google Shape;108;p23"/>
          <p:cNvSpPr txBox="1">
            <a:spLocks noGrp="1"/>
          </p:cNvSpPr>
          <p:nvPr>
            <p:ph type="sldNum" idx="12"/>
          </p:nvPr>
        </p:nvSpPr>
        <p:spPr>
          <a:xfrm>
            <a:off x="6572945" y="4407309"/>
            <a:ext cx="2194533" cy="1047825"/>
          </a:xfrm>
          <a:prstGeom prst="rect">
            <a:avLst/>
          </a:prstGeom>
          <a:noFill/>
          <a:ln>
            <a:noFill/>
          </a:ln>
        </p:spPr>
        <p:txBody>
          <a:bodyPr spcFirstLastPara="1" wrap="square" lIns="68575" tIns="34275" rIns="68575" bIns="34275" anchor="b"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09"/>
        <p:cNvGrpSpPr/>
        <p:nvPr/>
      </p:nvGrpSpPr>
      <p:grpSpPr>
        <a:xfrm>
          <a:off x="0" y="0"/>
          <a:ext cx="0" cy="0"/>
          <a:chOff x="0" y="0"/>
          <a:chExt cx="0" cy="0"/>
        </a:xfrm>
      </p:grpSpPr>
      <p:sp>
        <p:nvSpPr>
          <p:cNvPr id="110" name="Google Shape;110;p24"/>
          <p:cNvSpPr txBox="1">
            <a:spLocks noGrp="1"/>
          </p:cNvSpPr>
          <p:nvPr>
            <p:ph type="title"/>
          </p:nvPr>
        </p:nvSpPr>
        <p:spPr>
          <a:xfrm>
            <a:off x="492918" y="374650"/>
            <a:ext cx="8079585" cy="1243687"/>
          </a:xfrm>
          <a:prstGeom prst="rect">
            <a:avLst/>
          </a:prstGeom>
          <a:noFill/>
          <a:ln>
            <a:noFill/>
          </a:ln>
        </p:spPr>
        <p:txBody>
          <a:bodyPr spcFirstLastPara="1" wrap="square" lIns="68575" tIns="34275" rIns="68575" bIns="34275" anchor="ctr" anchorCtr="0">
            <a:normAutofit/>
          </a:bodyPr>
          <a:lstStyle>
            <a:lvl1pPr lvl="0" algn="l">
              <a:lnSpc>
                <a:spcPct val="85000"/>
              </a:lnSpc>
              <a:spcBef>
                <a:spcPts val="0"/>
              </a:spcBef>
              <a:spcAft>
                <a:spcPts val="0"/>
              </a:spcAft>
              <a:buClr>
                <a:schemeClr val="accent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11" name="Google Shape;111;p24"/>
          <p:cNvSpPr txBox="1">
            <a:spLocks noGrp="1"/>
          </p:cNvSpPr>
          <p:nvPr>
            <p:ph type="body" idx="1"/>
          </p:nvPr>
        </p:nvSpPr>
        <p:spPr>
          <a:xfrm>
            <a:off x="507492" y="1530350"/>
            <a:ext cx="3497572" cy="542588"/>
          </a:xfrm>
          <a:prstGeom prst="rect">
            <a:avLst/>
          </a:prstGeom>
          <a:noFill/>
          <a:ln>
            <a:noFill/>
          </a:ln>
        </p:spPr>
        <p:txBody>
          <a:bodyPr spcFirstLastPara="1" wrap="square" lIns="68575" tIns="34275" rIns="68575" bIns="34275" anchor="ctr" anchorCtr="0">
            <a:normAutofit/>
          </a:bodyPr>
          <a:lstStyle>
            <a:lvl1pPr marL="457200" lvl="0" indent="-228600" algn="l">
              <a:lnSpc>
                <a:spcPct val="85000"/>
              </a:lnSpc>
              <a:spcBef>
                <a:spcPts val="1000"/>
              </a:spcBef>
              <a:spcAft>
                <a:spcPts val="0"/>
              </a:spcAft>
              <a:buClr>
                <a:srgbClr val="262626"/>
              </a:buClr>
              <a:buSzPts val="1700"/>
              <a:buNone/>
              <a:defRPr sz="1700" b="0" cap="none">
                <a:solidFill>
                  <a:srgbClr val="262626"/>
                </a:solidFill>
                <a:latin typeface="Calibri"/>
                <a:ea typeface="Calibri"/>
                <a:cs typeface="Calibri"/>
                <a:sym typeface="Calibri"/>
              </a:defRPr>
            </a:lvl1pPr>
            <a:lvl2pPr marL="914400" lvl="1" indent="-228600" algn="l">
              <a:lnSpc>
                <a:spcPct val="85000"/>
              </a:lnSpc>
              <a:spcBef>
                <a:spcPts val="500"/>
              </a:spcBef>
              <a:spcAft>
                <a:spcPts val="0"/>
              </a:spcAft>
              <a:buClr>
                <a:srgbClr val="262626"/>
              </a:buClr>
              <a:buSzPts val="1500"/>
              <a:buNone/>
              <a:defRPr sz="1500" b="1"/>
            </a:lvl2pPr>
            <a:lvl3pPr marL="1371600" lvl="2" indent="-228600" algn="l">
              <a:lnSpc>
                <a:spcPct val="85000"/>
              </a:lnSpc>
              <a:spcBef>
                <a:spcPts val="500"/>
              </a:spcBef>
              <a:spcAft>
                <a:spcPts val="0"/>
              </a:spcAft>
              <a:buClr>
                <a:srgbClr val="262626"/>
              </a:buClr>
              <a:buSzPts val="1400"/>
              <a:buNone/>
              <a:defRPr sz="1400" b="1"/>
            </a:lvl3pPr>
            <a:lvl4pPr marL="1828800" lvl="3" indent="-228600" algn="l">
              <a:lnSpc>
                <a:spcPct val="85000"/>
              </a:lnSpc>
              <a:spcBef>
                <a:spcPts val="500"/>
              </a:spcBef>
              <a:spcAft>
                <a:spcPts val="0"/>
              </a:spcAft>
              <a:buClr>
                <a:srgbClr val="262626"/>
              </a:buClr>
              <a:buSzPts val="1200"/>
              <a:buNone/>
              <a:defRPr sz="1200" b="1"/>
            </a:lvl4pPr>
            <a:lvl5pPr marL="2286000" lvl="4" indent="-228600" algn="l">
              <a:lnSpc>
                <a:spcPct val="85000"/>
              </a:lnSpc>
              <a:spcBef>
                <a:spcPts val="500"/>
              </a:spcBef>
              <a:spcAft>
                <a:spcPts val="0"/>
              </a:spcAft>
              <a:buClr>
                <a:srgbClr val="262626"/>
              </a:buClr>
              <a:buSzPts val="1200"/>
              <a:buNone/>
              <a:defRPr sz="1200" b="1"/>
            </a:lvl5pPr>
            <a:lvl6pPr marL="2743200" lvl="5" indent="-228600" algn="l">
              <a:lnSpc>
                <a:spcPct val="85000"/>
              </a:lnSpc>
              <a:spcBef>
                <a:spcPts val="500"/>
              </a:spcBef>
              <a:spcAft>
                <a:spcPts val="0"/>
              </a:spcAft>
              <a:buClr>
                <a:srgbClr val="262626"/>
              </a:buClr>
              <a:buSzPts val="1200"/>
              <a:buNone/>
              <a:defRPr sz="1200" b="1"/>
            </a:lvl6pPr>
            <a:lvl7pPr marL="3200400" lvl="6" indent="-228600" algn="l">
              <a:lnSpc>
                <a:spcPct val="85000"/>
              </a:lnSpc>
              <a:spcBef>
                <a:spcPts val="500"/>
              </a:spcBef>
              <a:spcAft>
                <a:spcPts val="0"/>
              </a:spcAft>
              <a:buClr>
                <a:srgbClr val="262626"/>
              </a:buClr>
              <a:buSzPts val="1200"/>
              <a:buNone/>
              <a:defRPr sz="1200" b="1"/>
            </a:lvl7pPr>
            <a:lvl8pPr marL="3657600" lvl="7" indent="-228600" algn="l">
              <a:lnSpc>
                <a:spcPct val="85000"/>
              </a:lnSpc>
              <a:spcBef>
                <a:spcPts val="500"/>
              </a:spcBef>
              <a:spcAft>
                <a:spcPts val="0"/>
              </a:spcAft>
              <a:buClr>
                <a:srgbClr val="262626"/>
              </a:buClr>
              <a:buSzPts val="1200"/>
              <a:buNone/>
              <a:defRPr sz="1200" b="1"/>
            </a:lvl8pPr>
            <a:lvl9pPr marL="4114800" lvl="8" indent="-228600" algn="l">
              <a:lnSpc>
                <a:spcPct val="85000"/>
              </a:lnSpc>
              <a:spcBef>
                <a:spcPts val="500"/>
              </a:spcBef>
              <a:spcAft>
                <a:spcPts val="0"/>
              </a:spcAft>
              <a:buClr>
                <a:srgbClr val="262626"/>
              </a:buClr>
              <a:buSzPts val="1200"/>
              <a:buNone/>
              <a:defRPr sz="1200" b="1"/>
            </a:lvl9pPr>
          </a:lstStyle>
          <a:p>
            <a:endParaRPr/>
          </a:p>
        </p:txBody>
      </p:sp>
      <p:sp>
        <p:nvSpPr>
          <p:cNvPr id="112" name="Google Shape;112;p24"/>
          <p:cNvSpPr txBox="1">
            <a:spLocks noGrp="1"/>
          </p:cNvSpPr>
          <p:nvPr>
            <p:ph type="body" idx="2"/>
          </p:nvPr>
        </p:nvSpPr>
        <p:spPr>
          <a:xfrm>
            <a:off x="507492" y="2064813"/>
            <a:ext cx="3497572" cy="2400300"/>
          </a:xfrm>
          <a:prstGeom prst="rect">
            <a:avLst/>
          </a:prstGeom>
          <a:noFill/>
          <a:ln>
            <a:noFill/>
          </a:ln>
        </p:spPr>
        <p:txBody>
          <a:bodyPr spcFirstLastPara="1" wrap="square" lIns="68575" tIns="34275" rIns="68575" bIns="34275" anchor="t" anchorCtr="0">
            <a:normAutofit/>
          </a:bodyPr>
          <a:lstStyle>
            <a:lvl1pPr marL="457200" lvl="0" indent="-342900" algn="l">
              <a:lnSpc>
                <a:spcPct val="85000"/>
              </a:lnSpc>
              <a:spcBef>
                <a:spcPts val="1000"/>
              </a:spcBef>
              <a:spcAft>
                <a:spcPts val="0"/>
              </a:spcAft>
              <a:buClr>
                <a:srgbClr val="262626"/>
              </a:buClr>
              <a:buSzPts val="1800"/>
              <a:buChar char=" "/>
              <a:defRPr sz="1800"/>
            </a:lvl1pPr>
            <a:lvl2pPr marL="914400" lvl="1" indent="-323850" algn="l">
              <a:lnSpc>
                <a:spcPct val="85000"/>
              </a:lnSpc>
              <a:spcBef>
                <a:spcPts val="500"/>
              </a:spcBef>
              <a:spcAft>
                <a:spcPts val="0"/>
              </a:spcAft>
              <a:buClr>
                <a:srgbClr val="262626"/>
              </a:buClr>
              <a:buSzPts val="1500"/>
              <a:buChar char=" "/>
              <a:defRPr sz="1500"/>
            </a:lvl2pPr>
            <a:lvl3pPr marL="1371600" lvl="2" indent="-317500" algn="l">
              <a:lnSpc>
                <a:spcPct val="85000"/>
              </a:lnSpc>
              <a:spcBef>
                <a:spcPts val="500"/>
              </a:spcBef>
              <a:spcAft>
                <a:spcPts val="0"/>
              </a:spcAft>
              <a:buClr>
                <a:srgbClr val="262626"/>
              </a:buClr>
              <a:buSzPts val="1400"/>
              <a:buChar char=" "/>
              <a:defRPr sz="1400"/>
            </a:lvl3pPr>
            <a:lvl4pPr marL="1828800" lvl="3" indent="-304800" algn="l">
              <a:lnSpc>
                <a:spcPct val="85000"/>
              </a:lnSpc>
              <a:spcBef>
                <a:spcPts val="500"/>
              </a:spcBef>
              <a:spcAft>
                <a:spcPts val="0"/>
              </a:spcAft>
              <a:buClr>
                <a:srgbClr val="262626"/>
              </a:buClr>
              <a:buSzPts val="1200"/>
              <a:buChar char=" "/>
              <a:defRPr sz="1200"/>
            </a:lvl4pPr>
            <a:lvl5pPr marL="2286000" lvl="4" indent="-304800" algn="l">
              <a:lnSpc>
                <a:spcPct val="85000"/>
              </a:lnSpc>
              <a:spcBef>
                <a:spcPts val="500"/>
              </a:spcBef>
              <a:spcAft>
                <a:spcPts val="0"/>
              </a:spcAft>
              <a:buClr>
                <a:srgbClr val="262626"/>
              </a:buClr>
              <a:buSzPts val="1200"/>
              <a:buChar char=" "/>
              <a:defRPr sz="1200"/>
            </a:lvl5pPr>
            <a:lvl6pPr marL="2743200" lvl="5" indent="-304800" algn="l">
              <a:lnSpc>
                <a:spcPct val="85000"/>
              </a:lnSpc>
              <a:spcBef>
                <a:spcPts val="500"/>
              </a:spcBef>
              <a:spcAft>
                <a:spcPts val="0"/>
              </a:spcAft>
              <a:buClr>
                <a:srgbClr val="262626"/>
              </a:buClr>
              <a:buSzPts val="1200"/>
              <a:buChar char=" "/>
              <a:defRPr sz="1200"/>
            </a:lvl6pPr>
            <a:lvl7pPr marL="3200400" lvl="6" indent="-304800" algn="l">
              <a:lnSpc>
                <a:spcPct val="85000"/>
              </a:lnSpc>
              <a:spcBef>
                <a:spcPts val="500"/>
              </a:spcBef>
              <a:spcAft>
                <a:spcPts val="0"/>
              </a:spcAft>
              <a:buClr>
                <a:srgbClr val="262626"/>
              </a:buClr>
              <a:buSzPts val="1200"/>
              <a:buChar char=" "/>
              <a:defRPr sz="1200"/>
            </a:lvl7pPr>
            <a:lvl8pPr marL="3657600" lvl="7" indent="-304800" algn="l">
              <a:lnSpc>
                <a:spcPct val="85000"/>
              </a:lnSpc>
              <a:spcBef>
                <a:spcPts val="500"/>
              </a:spcBef>
              <a:spcAft>
                <a:spcPts val="0"/>
              </a:spcAft>
              <a:buClr>
                <a:srgbClr val="262626"/>
              </a:buClr>
              <a:buSzPts val="1200"/>
              <a:buChar char=" "/>
              <a:defRPr sz="1200"/>
            </a:lvl8pPr>
            <a:lvl9pPr marL="4114800" lvl="8" indent="-304800" algn="l">
              <a:lnSpc>
                <a:spcPct val="85000"/>
              </a:lnSpc>
              <a:spcBef>
                <a:spcPts val="500"/>
              </a:spcBef>
              <a:spcAft>
                <a:spcPts val="0"/>
              </a:spcAft>
              <a:buClr>
                <a:srgbClr val="262626"/>
              </a:buClr>
              <a:buSzPts val="1200"/>
              <a:buChar char=" "/>
              <a:defRPr sz="1200"/>
            </a:lvl9pPr>
          </a:lstStyle>
          <a:p>
            <a:endParaRPr/>
          </a:p>
        </p:txBody>
      </p:sp>
      <p:sp>
        <p:nvSpPr>
          <p:cNvPr id="113" name="Google Shape;113;p24"/>
          <p:cNvSpPr txBox="1">
            <a:spLocks noGrp="1"/>
          </p:cNvSpPr>
          <p:nvPr>
            <p:ph type="body" idx="3"/>
          </p:nvPr>
        </p:nvSpPr>
        <p:spPr>
          <a:xfrm>
            <a:off x="4505706" y="1528826"/>
            <a:ext cx="3497572" cy="541800"/>
          </a:xfrm>
          <a:prstGeom prst="rect">
            <a:avLst/>
          </a:prstGeom>
          <a:noFill/>
          <a:ln>
            <a:noFill/>
          </a:ln>
        </p:spPr>
        <p:txBody>
          <a:bodyPr spcFirstLastPara="1" wrap="square" lIns="68575" tIns="34275" rIns="68575" bIns="34275" anchor="ctr" anchorCtr="0">
            <a:normAutofit/>
          </a:bodyPr>
          <a:lstStyle>
            <a:lvl1pPr marL="457200" lvl="0" indent="-228600" algn="l">
              <a:lnSpc>
                <a:spcPct val="85000"/>
              </a:lnSpc>
              <a:spcBef>
                <a:spcPts val="1000"/>
              </a:spcBef>
              <a:spcAft>
                <a:spcPts val="0"/>
              </a:spcAft>
              <a:buClr>
                <a:srgbClr val="262626"/>
              </a:buClr>
              <a:buSzPts val="1700"/>
              <a:buNone/>
              <a:defRPr sz="1700" b="0" cap="none">
                <a:solidFill>
                  <a:srgbClr val="262626"/>
                </a:solidFill>
                <a:latin typeface="Calibri"/>
                <a:ea typeface="Calibri"/>
                <a:cs typeface="Calibri"/>
                <a:sym typeface="Calibri"/>
              </a:defRPr>
            </a:lvl1pPr>
            <a:lvl2pPr marL="914400" lvl="1" indent="-228600" algn="l">
              <a:lnSpc>
                <a:spcPct val="85000"/>
              </a:lnSpc>
              <a:spcBef>
                <a:spcPts val="500"/>
              </a:spcBef>
              <a:spcAft>
                <a:spcPts val="0"/>
              </a:spcAft>
              <a:buClr>
                <a:srgbClr val="262626"/>
              </a:buClr>
              <a:buSzPts val="1500"/>
              <a:buNone/>
              <a:defRPr sz="1500" b="1"/>
            </a:lvl2pPr>
            <a:lvl3pPr marL="1371600" lvl="2" indent="-228600" algn="l">
              <a:lnSpc>
                <a:spcPct val="85000"/>
              </a:lnSpc>
              <a:spcBef>
                <a:spcPts val="500"/>
              </a:spcBef>
              <a:spcAft>
                <a:spcPts val="0"/>
              </a:spcAft>
              <a:buClr>
                <a:srgbClr val="262626"/>
              </a:buClr>
              <a:buSzPts val="1400"/>
              <a:buNone/>
              <a:defRPr sz="1400" b="1"/>
            </a:lvl3pPr>
            <a:lvl4pPr marL="1828800" lvl="3" indent="-228600" algn="l">
              <a:lnSpc>
                <a:spcPct val="85000"/>
              </a:lnSpc>
              <a:spcBef>
                <a:spcPts val="500"/>
              </a:spcBef>
              <a:spcAft>
                <a:spcPts val="0"/>
              </a:spcAft>
              <a:buClr>
                <a:srgbClr val="262626"/>
              </a:buClr>
              <a:buSzPts val="1200"/>
              <a:buNone/>
              <a:defRPr sz="1200" b="1"/>
            </a:lvl4pPr>
            <a:lvl5pPr marL="2286000" lvl="4" indent="-228600" algn="l">
              <a:lnSpc>
                <a:spcPct val="85000"/>
              </a:lnSpc>
              <a:spcBef>
                <a:spcPts val="500"/>
              </a:spcBef>
              <a:spcAft>
                <a:spcPts val="0"/>
              </a:spcAft>
              <a:buClr>
                <a:srgbClr val="262626"/>
              </a:buClr>
              <a:buSzPts val="1200"/>
              <a:buNone/>
              <a:defRPr sz="1200" b="1"/>
            </a:lvl5pPr>
            <a:lvl6pPr marL="2743200" lvl="5" indent="-228600" algn="l">
              <a:lnSpc>
                <a:spcPct val="85000"/>
              </a:lnSpc>
              <a:spcBef>
                <a:spcPts val="500"/>
              </a:spcBef>
              <a:spcAft>
                <a:spcPts val="0"/>
              </a:spcAft>
              <a:buClr>
                <a:srgbClr val="262626"/>
              </a:buClr>
              <a:buSzPts val="1200"/>
              <a:buNone/>
              <a:defRPr sz="1200" b="1"/>
            </a:lvl6pPr>
            <a:lvl7pPr marL="3200400" lvl="6" indent="-228600" algn="l">
              <a:lnSpc>
                <a:spcPct val="85000"/>
              </a:lnSpc>
              <a:spcBef>
                <a:spcPts val="500"/>
              </a:spcBef>
              <a:spcAft>
                <a:spcPts val="0"/>
              </a:spcAft>
              <a:buClr>
                <a:srgbClr val="262626"/>
              </a:buClr>
              <a:buSzPts val="1200"/>
              <a:buNone/>
              <a:defRPr sz="1200" b="1"/>
            </a:lvl7pPr>
            <a:lvl8pPr marL="3657600" lvl="7" indent="-228600" algn="l">
              <a:lnSpc>
                <a:spcPct val="85000"/>
              </a:lnSpc>
              <a:spcBef>
                <a:spcPts val="500"/>
              </a:spcBef>
              <a:spcAft>
                <a:spcPts val="0"/>
              </a:spcAft>
              <a:buClr>
                <a:srgbClr val="262626"/>
              </a:buClr>
              <a:buSzPts val="1200"/>
              <a:buNone/>
              <a:defRPr sz="1200" b="1"/>
            </a:lvl8pPr>
            <a:lvl9pPr marL="4114800" lvl="8" indent="-228600" algn="l">
              <a:lnSpc>
                <a:spcPct val="85000"/>
              </a:lnSpc>
              <a:spcBef>
                <a:spcPts val="500"/>
              </a:spcBef>
              <a:spcAft>
                <a:spcPts val="0"/>
              </a:spcAft>
              <a:buClr>
                <a:srgbClr val="262626"/>
              </a:buClr>
              <a:buSzPts val="1200"/>
              <a:buNone/>
              <a:defRPr sz="1200" b="1"/>
            </a:lvl9pPr>
          </a:lstStyle>
          <a:p>
            <a:endParaRPr/>
          </a:p>
        </p:txBody>
      </p:sp>
      <p:sp>
        <p:nvSpPr>
          <p:cNvPr id="114" name="Google Shape;114;p24"/>
          <p:cNvSpPr txBox="1">
            <a:spLocks noGrp="1"/>
          </p:cNvSpPr>
          <p:nvPr>
            <p:ph type="body" idx="4"/>
          </p:nvPr>
        </p:nvSpPr>
        <p:spPr>
          <a:xfrm>
            <a:off x="4505706" y="2063243"/>
            <a:ext cx="3497572" cy="2400300"/>
          </a:xfrm>
          <a:prstGeom prst="rect">
            <a:avLst/>
          </a:prstGeom>
          <a:noFill/>
          <a:ln>
            <a:noFill/>
          </a:ln>
        </p:spPr>
        <p:txBody>
          <a:bodyPr spcFirstLastPara="1" wrap="square" lIns="68575" tIns="34275" rIns="68575" bIns="34275" anchor="t" anchorCtr="0">
            <a:normAutofit/>
          </a:bodyPr>
          <a:lstStyle>
            <a:lvl1pPr marL="457200" lvl="0" indent="-342900" algn="l">
              <a:lnSpc>
                <a:spcPct val="85000"/>
              </a:lnSpc>
              <a:spcBef>
                <a:spcPts val="1000"/>
              </a:spcBef>
              <a:spcAft>
                <a:spcPts val="0"/>
              </a:spcAft>
              <a:buClr>
                <a:srgbClr val="262626"/>
              </a:buClr>
              <a:buSzPts val="1800"/>
              <a:buChar char=" "/>
              <a:defRPr sz="1800"/>
            </a:lvl1pPr>
            <a:lvl2pPr marL="914400" lvl="1" indent="-323850" algn="l">
              <a:lnSpc>
                <a:spcPct val="85000"/>
              </a:lnSpc>
              <a:spcBef>
                <a:spcPts val="500"/>
              </a:spcBef>
              <a:spcAft>
                <a:spcPts val="0"/>
              </a:spcAft>
              <a:buClr>
                <a:srgbClr val="262626"/>
              </a:buClr>
              <a:buSzPts val="1500"/>
              <a:buChar char=" "/>
              <a:defRPr sz="1500"/>
            </a:lvl2pPr>
            <a:lvl3pPr marL="1371600" lvl="2" indent="-317500" algn="l">
              <a:lnSpc>
                <a:spcPct val="85000"/>
              </a:lnSpc>
              <a:spcBef>
                <a:spcPts val="500"/>
              </a:spcBef>
              <a:spcAft>
                <a:spcPts val="0"/>
              </a:spcAft>
              <a:buClr>
                <a:srgbClr val="262626"/>
              </a:buClr>
              <a:buSzPts val="1400"/>
              <a:buChar char=" "/>
              <a:defRPr sz="1400"/>
            </a:lvl3pPr>
            <a:lvl4pPr marL="1828800" lvl="3" indent="-304800" algn="l">
              <a:lnSpc>
                <a:spcPct val="85000"/>
              </a:lnSpc>
              <a:spcBef>
                <a:spcPts val="500"/>
              </a:spcBef>
              <a:spcAft>
                <a:spcPts val="0"/>
              </a:spcAft>
              <a:buClr>
                <a:srgbClr val="262626"/>
              </a:buClr>
              <a:buSzPts val="1200"/>
              <a:buChar char=" "/>
              <a:defRPr sz="1200"/>
            </a:lvl4pPr>
            <a:lvl5pPr marL="2286000" lvl="4" indent="-304800" algn="l">
              <a:lnSpc>
                <a:spcPct val="85000"/>
              </a:lnSpc>
              <a:spcBef>
                <a:spcPts val="500"/>
              </a:spcBef>
              <a:spcAft>
                <a:spcPts val="0"/>
              </a:spcAft>
              <a:buClr>
                <a:srgbClr val="262626"/>
              </a:buClr>
              <a:buSzPts val="1200"/>
              <a:buChar char=" "/>
              <a:defRPr sz="1200"/>
            </a:lvl5pPr>
            <a:lvl6pPr marL="2743200" lvl="5" indent="-304800" algn="l">
              <a:lnSpc>
                <a:spcPct val="85000"/>
              </a:lnSpc>
              <a:spcBef>
                <a:spcPts val="500"/>
              </a:spcBef>
              <a:spcAft>
                <a:spcPts val="0"/>
              </a:spcAft>
              <a:buClr>
                <a:srgbClr val="262626"/>
              </a:buClr>
              <a:buSzPts val="1200"/>
              <a:buChar char=" "/>
              <a:defRPr sz="1200"/>
            </a:lvl6pPr>
            <a:lvl7pPr marL="3200400" lvl="6" indent="-304800" algn="l">
              <a:lnSpc>
                <a:spcPct val="85000"/>
              </a:lnSpc>
              <a:spcBef>
                <a:spcPts val="500"/>
              </a:spcBef>
              <a:spcAft>
                <a:spcPts val="0"/>
              </a:spcAft>
              <a:buClr>
                <a:srgbClr val="262626"/>
              </a:buClr>
              <a:buSzPts val="1200"/>
              <a:buChar char=" "/>
              <a:defRPr sz="1200"/>
            </a:lvl7pPr>
            <a:lvl8pPr marL="3657600" lvl="7" indent="-304800" algn="l">
              <a:lnSpc>
                <a:spcPct val="85000"/>
              </a:lnSpc>
              <a:spcBef>
                <a:spcPts val="500"/>
              </a:spcBef>
              <a:spcAft>
                <a:spcPts val="0"/>
              </a:spcAft>
              <a:buClr>
                <a:srgbClr val="262626"/>
              </a:buClr>
              <a:buSzPts val="1200"/>
              <a:buChar char=" "/>
              <a:defRPr sz="1200"/>
            </a:lvl8pPr>
            <a:lvl9pPr marL="4114800" lvl="8" indent="-304800" algn="l">
              <a:lnSpc>
                <a:spcPct val="85000"/>
              </a:lnSpc>
              <a:spcBef>
                <a:spcPts val="500"/>
              </a:spcBef>
              <a:spcAft>
                <a:spcPts val="0"/>
              </a:spcAft>
              <a:buClr>
                <a:srgbClr val="262626"/>
              </a:buClr>
              <a:buSzPts val="1200"/>
              <a:buChar char=" "/>
              <a:defRPr sz="1200"/>
            </a:lvl9pPr>
          </a:lstStyle>
          <a:p>
            <a:endParaRPr/>
          </a:p>
        </p:txBody>
      </p:sp>
      <p:sp>
        <p:nvSpPr>
          <p:cNvPr id="115" name="Google Shape;115;p24"/>
          <p:cNvSpPr txBox="1">
            <a:spLocks noGrp="1"/>
          </p:cNvSpPr>
          <p:nvPr>
            <p:ph type="dt" idx="10"/>
          </p:nvPr>
        </p:nvSpPr>
        <p:spPr>
          <a:xfrm>
            <a:off x="514350" y="4809335"/>
            <a:ext cx="3086139" cy="17145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16" name="Google Shape;116;p24"/>
          <p:cNvSpPr txBox="1">
            <a:spLocks noGrp="1"/>
          </p:cNvSpPr>
          <p:nvPr>
            <p:ph type="ftr" idx="11"/>
          </p:nvPr>
        </p:nvSpPr>
        <p:spPr>
          <a:xfrm>
            <a:off x="514350" y="4916023"/>
            <a:ext cx="3771861" cy="17145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17" name="Google Shape;117;p24"/>
          <p:cNvSpPr txBox="1">
            <a:spLocks noGrp="1"/>
          </p:cNvSpPr>
          <p:nvPr>
            <p:ph type="sldNum" idx="12"/>
          </p:nvPr>
        </p:nvSpPr>
        <p:spPr>
          <a:xfrm>
            <a:off x="6572945" y="4407309"/>
            <a:ext cx="2194533" cy="1047825"/>
          </a:xfrm>
          <a:prstGeom prst="rect">
            <a:avLst/>
          </a:prstGeom>
          <a:noFill/>
          <a:ln>
            <a:noFill/>
          </a:ln>
        </p:spPr>
        <p:txBody>
          <a:bodyPr spcFirstLastPara="1" wrap="square" lIns="68575" tIns="34275" rIns="68575" bIns="34275" anchor="b"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18"/>
        <p:cNvGrpSpPr/>
        <p:nvPr/>
      </p:nvGrpSpPr>
      <p:grpSpPr>
        <a:xfrm>
          <a:off x="0" y="0"/>
          <a:ext cx="0" cy="0"/>
          <a:chOff x="0" y="0"/>
          <a:chExt cx="0" cy="0"/>
        </a:xfrm>
      </p:grpSpPr>
      <p:sp>
        <p:nvSpPr>
          <p:cNvPr id="119" name="Google Shape;119;p25"/>
          <p:cNvSpPr/>
          <p:nvPr/>
        </p:nvSpPr>
        <p:spPr>
          <a:xfrm>
            <a:off x="5715000" y="0"/>
            <a:ext cx="3429056" cy="5143500"/>
          </a:xfrm>
          <a:prstGeom prst="rect">
            <a:avLst/>
          </a:prstGeom>
          <a:solidFill>
            <a:schemeClr val="accent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120" name="Google Shape;120;p25"/>
          <p:cNvSpPr txBox="1">
            <a:spLocks noGrp="1"/>
          </p:cNvSpPr>
          <p:nvPr>
            <p:ph type="title"/>
          </p:nvPr>
        </p:nvSpPr>
        <p:spPr>
          <a:xfrm>
            <a:off x="6196053" y="406712"/>
            <a:ext cx="2537450" cy="1440225"/>
          </a:xfrm>
          <a:prstGeom prst="rect">
            <a:avLst/>
          </a:prstGeom>
          <a:noFill/>
          <a:ln>
            <a:noFill/>
          </a:ln>
        </p:spPr>
        <p:txBody>
          <a:bodyPr spcFirstLastPara="1" wrap="square" lIns="68575" tIns="34275" rIns="68575" bIns="34275" anchor="b" anchorCtr="0">
            <a:noAutofit/>
          </a:bodyPr>
          <a:lstStyle>
            <a:lvl1pPr lvl="0" algn="l">
              <a:lnSpc>
                <a:spcPct val="85000"/>
              </a:lnSpc>
              <a:spcBef>
                <a:spcPts val="0"/>
              </a:spcBef>
              <a:spcAft>
                <a:spcPts val="0"/>
              </a:spcAft>
              <a:buClr>
                <a:srgbClr val="FFFFFF"/>
              </a:buClr>
              <a:buSzPts val="3000"/>
              <a:buFont typeface="Calibri"/>
              <a:buNone/>
              <a:defRPr sz="3000">
                <a:solidFill>
                  <a:srgbClr val="FFFFFF"/>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21" name="Google Shape;121;p25"/>
          <p:cNvSpPr txBox="1">
            <a:spLocks noGrp="1"/>
          </p:cNvSpPr>
          <p:nvPr>
            <p:ph type="body" idx="1"/>
          </p:nvPr>
        </p:nvSpPr>
        <p:spPr>
          <a:xfrm>
            <a:off x="571500" y="571500"/>
            <a:ext cx="4572000" cy="3429000"/>
          </a:xfrm>
          <a:prstGeom prst="rect">
            <a:avLst/>
          </a:prstGeom>
          <a:noFill/>
          <a:ln>
            <a:noFill/>
          </a:ln>
        </p:spPr>
        <p:txBody>
          <a:bodyPr spcFirstLastPara="1" wrap="square" lIns="68575" tIns="34275" rIns="68575" bIns="34275" anchor="t" anchorCtr="0">
            <a:normAutofit/>
          </a:bodyPr>
          <a:lstStyle>
            <a:lvl1pPr marL="457200" lvl="0" indent="-381000" algn="l">
              <a:lnSpc>
                <a:spcPct val="85000"/>
              </a:lnSpc>
              <a:spcBef>
                <a:spcPts val="1000"/>
              </a:spcBef>
              <a:spcAft>
                <a:spcPts val="0"/>
              </a:spcAft>
              <a:buClr>
                <a:srgbClr val="262626"/>
              </a:buClr>
              <a:buSzPts val="2400"/>
              <a:buChar char=" "/>
              <a:defRPr sz="2400"/>
            </a:lvl1pPr>
            <a:lvl2pPr marL="914400" lvl="1" indent="-361950" algn="l">
              <a:lnSpc>
                <a:spcPct val="85000"/>
              </a:lnSpc>
              <a:spcBef>
                <a:spcPts val="500"/>
              </a:spcBef>
              <a:spcAft>
                <a:spcPts val="0"/>
              </a:spcAft>
              <a:buClr>
                <a:srgbClr val="262626"/>
              </a:buClr>
              <a:buSzPts val="2100"/>
              <a:buChar char=" "/>
              <a:defRPr sz="2100"/>
            </a:lvl2pPr>
            <a:lvl3pPr marL="1371600" lvl="2" indent="-342900" algn="l">
              <a:lnSpc>
                <a:spcPct val="85000"/>
              </a:lnSpc>
              <a:spcBef>
                <a:spcPts val="500"/>
              </a:spcBef>
              <a:spcAft>
                <a:spcPts val="0"/>
              </a:spcAft>
              <a:buClr>
                <a:srgbClr val="262626"/>
              </a:buClr>
              <a:buSzPts val="1800"/>
              <a:buChar char=" "/>
              <a:defRPr sz="1800"/>
            </a:lvl3pPr>
            <a:lvl4pPr marL="1828800" lvl="3" indent="-323850" algn="l">
              <a:lnSpc>
                <a:spcPct val="85000"/>
              </a:lnSpc>
              <a:spcBef>
                <a:spcPts val="500"/>
              </a:spcBef>
              <a:spcAft>
                <a:spcPts val="0"/>
              </a:spcAft>
              <a:buClr>
                <a:srgbClr val="262626"/>
              </a:buClr>
              <a:buSzPts val="1500"/>
              <a:buChar char=" "/>
              <a:defRPr sz="1500"/>
            </a:lvl4pPr>
            <a:lvl5pPr marL="2286000" lvl="4" indent="-323850" algn="l">
              <a:lnSpc>
                <a:spcPct val="85000"/>
              </a:lnSpc>
              <a:spcBef>
                <a:spcPts val="500"/>
              </a:spcBef>
              <a:spcAft>
                <a:spcPts val="0"/>
              </a:spcAft>
              <a:buClr>
                <a:srgbClr val="262626"/>
              </a:buClr>
              <a:buSzPts val="1500"/>
              <a:buChar char=" "/>
              <a:defRPr sz="1500"/>
            </a:lvl5pPr>
            <a:lvl6pPr marL="2743200" lvl="5" indent="-323850" algn="l">
              <a:lnSpc>
                <a:spcPct val="85000"/>
              </a:lnSpc>
              <a:spcBef>
                <a:spcPts val="500"/>
              </a:spcBef>
              <a:spcAft>
                <a:spcPts val="0"/>
              </a:spcAft>
              <a:buClr>
                <a:srgbClr val="262626"/>
              </a:buClr>
              <a:buSzPts val="1500"/>
              <a:buChar char=" "/>
              <a:defRPr sz="1500"/>
            </a:lvl6pPr>
            <a:lvl7pPr marL="3200400" lvl="6" indent="-323850" algn="l">
              <a:lnSpc>
                <a:spcPct val="85000"/>
              </a:lnSpc>
              <a:spcBef>
                <a:spcPts val="500"/>
              </a:spcBef>
              <a:spcAft>
                <a:spcPts val="0"/>
              </a:spcAft>
              <a:buClr>
                <a:srgbClr val="262626"/>
              </a:buClr>
              <a:buSzPts val="1500"/>
              <a:buChar char=" "/>
              <a:defRPr sz="1500"/>
            </a:lvl7pPr>
            <a:lvl8pPr marL="3657600" lvl="7" indent="-323850" algn="l">
              <a:lnSpc>
                <a:spcPct val="85000"/>
              </a:lnSpc>
              <a:spcBef>
                <a:spcPts val="500"/>
              </a:spcBef>
              <a:spcAft>
                <a:spcPts val="0"/>
              </a:spcAft>
              <a:buClr>
                <a:srgbClr val="262626"/>
              </a:buClr>
              <a:buSzPts val="1500"/>
              <a:buChar char=" "/>
              <a:defRPr sz="1500"/>
            </a:lvl8pPr>
            <a:lvl9pPr marL="4114800" lvl="8" indent="-323850" algn="l">
              <a:lnSpc>
                <a:spcPct val="85000"/>
              </a:lnSpc>
              <a:spcBef>
                <a:spcPts val="500"/>
              </a:spcBef>
              <a:spcAft>
                <a:spcPts val="0"/>
              </a:spcAft>
              <a:buClr>
                <a:srgbClr val="262626"/>
              </a:buClr>
              <a:buSzPts val="1500"/>
              <a:buChar char=" "/>
              <a:defRPr sz="1500"/>
            </a:lvl9pPr>
          </a:lstStyle>
          <a:p>
            <a:endParaRPr/>
          </a:p>
        </p:txBody>
      </p:sp>
      <p:sp>
        <p:nvSpPr>
          <p:cNvPr id="122" name="Google Shape;122;p25"/>
          <p:cNvSpPr txBox="1">
            <a:spLocks noGrp="1"/>
          </p:cNvSpPr>
          <p:nvPr>
            <p:ph type="body" idx="2"/>
          </p:nvPr>
        </p:nvSpPr>
        <p:spPr>
          <a:xfrm>
            <a:off x="6206987" y="1883860"/>
            <a:ext cx="2548925" cy="2345288"/>
          </a:xfrm>
          <a:prstGeom prst="rect">
            <a:avLst/>
          </a:prstGeom>
          <a:noFill/>
          <a:ln>
            <a:noFill/>
          </a:ln>
        </p:spPr>
        <p:txBody>
          <a:bodyPr spcFirstLastPara="1" wrap="square" lIns="68575" tIns="34275" rIns="68575" bIns="34275" anchor="t" anchorCtr="0">
            <a:normAutofit/>
          </a:bodyPr>
          <a:lstStyle>
            <a:lvl1pPr marL="457200" marR="0" lvl="0" indent="-228600" algn="l">
              <a:lnSpc>
                <a:spcPct val="100000"/>
              </a:lnSpc>
              <a:spcBef>
                <a:spcPts val="900"/>
              </a:spcBef>
              <a:spcAft>
                <a:spcPts val="0"/>
              </a:spcAft>
              <a:buClr>
                <a:srgbClr val="262626"/>
              </a:buClr>
              <a:buSzPts val="1400"/>
              <a:buFont typeface="Calibri"/>
              <a:buNone/>
              <a:defRPr sz="1400">
                <a:solidFill>
                  <a:srgbClr val="262626"/>
                </a:solidFill>
              </a:defRPr>
            </a:lvl1pPr>
            <a:lvl2pPr marL="914400" lvl="1" indent="-228600" algn="l">
              <a:lnSpc>
                <a:spcPct val="85000"/>
              </a:lnSpc>
              <a:spcBef>
                <a:spcPts val="500"/>
              </a:spcBef>
              <a:spcAft>
                <a:spcPts val="0"/>
              </a:spcAft>
              <a:buClr>
                <a:srgbClr val="262626"/>
              </a:buClr>
              <a:buSzPts val="900"/>
              <a:buNone/>
              <a:defRPr sz="900"/>
            </a:lvl2pPr>
            <a:lvl3pPr marL="1371600" lvl="2" indent="-228600" algn="l">
              <a:lnSpc>
                <a:spcPct val="85000"/>
              </a:lnSpc>
              <a:spcBef>
                <a:spcPts val="500"/>
              </a:spcBef>
              <a:spcAft>
                <a:spcPts val="0"/>
              </a:spcAft>
              <a:buClr>
                <a:srgbClr val="262626"/>
              </a:buClr>
              <a:buSzPts val="800"/>
              <a:buNone/>
              <a:defRPr sz="800"/>
            </a:lvl3pPr>
            <a:lvl4pPr marL="1828800" lvl="3" indent="-228600" algn="l">
              <a:lnSpc>
                <a:spcPct val="85000"/>
              </a:lnSpc>
              <a:spcBef>
                <a:spcPts val="500"/>
              </a:spcBef>
              <a:spcAft>
                <a:spcPts val="0"/>
              </a:spcAft>
              <a:buClr>
                <a:srgbClr val="262626"/>
              </a:buClr>
              <a:buSzPts val="700"/>
              <a:buNone/>
              <a:defRPr sz="700"/>
            </a:lvl4pPr>
            <a:lvl5pPr marL="2286000" lvl="4" indent="-228600" algn="l">
              <a:lnSpc>
                <a:spcPct val="85000"/>
              </a:lnSpc>
              <a:spcBef>
                <a:spcPts val="500"/>
              </a:spcBef>
              <a:spcAft>
                <a:spcPts val="0"/>
              </a:spcAft>
              <a:buClr>
                <a:srgbClr val="262626"/>
              </a:buClr>
              <a:buSzPts val="700"/>
              <a:buNone/>
              <a:defRPr sz="700"/>
            </a:lvl5pPr>
            <a:lvl6pPr marL="2743200" lvl="5" indent="-228600" algn="l">
              <a:lnSpc>
                <a:spcPct val="85000"/>
              </a:lnSpc>
              <a:spcBef>
                <a:spcPts val="500"/>
              </a:spcBef>
              <a:spcAft>
                <a:spcPts val="0"/>
              </a:spcAft>
              <a:buClr>
                <a:srgbClr val="262626"/>
              </a:buClr>
              <a:buSzPts val="700"/>
              <a:buNone/>
              <a:defRPr sz="700"/>
            </a:lvl6pPr>
            <a:lvl7pPr marL="3200400" lvl="6" indent="-228600" algn="l">
              <a:lnSpc>
                <a:spcPct val="85000"/>
              </a:lnSpc>
              <a:spcBef>
                <a:spcPts val="500"/>
              </a:spcBef>
              <a:spcAft>
                <a:spcPts val="0"/>
              </a:spcAft>
              <a:buClr>
                <a:srgbClr val="262626"/>
              </a:buClr>
              <a:buSzPts val="700"/>
              <a:buNone/>
              <a:defRPr sz="700"/>
            </a:lvl7pPr>
            <a:lvl8pPr marL="3657600" lvl="7" indent="-228600" algn="l">
              <a:lnSpc>
                <a:spcPct val="85000"/>
              </a:lnSpc>
              <a:spcBef>
                <a:spcPts val="500"/>
              </a:spcBef>
              <a:spcAft>
                <a:spcPts val="0"/>
              </a:spcAft>
              <a:buClr>
                <a:srgbClr val="262626"/>
              </a:buClr>
              <a:buSzPts val="700"/>
              <a:buNone/>
              <a:defRPr sz="700"/>
            </a:lvl8pPr>
            <a:lvl9pPr marL="4114800" lvl="8" indent="-228600" algn="l">
              <a:lnSpc>
                <a:spcPct val="85000"/>
              </a:lnSpc>
              <a:spcBef>
                <a:spcPts val="500"/>
              </a:spcBef>
              <a:spcAft>
                <a:spcPts val="0"/>
              </a:spcAft>
              <a:buClr>
                <a:srgbClr val="262626"/>
              </a:buClr>
              <a:buSzPts val="700"/>
              <a:buNone/>
              <a:defRPr sz="700"/>
            </a:lvl9pPr>
          </a:lstStyle>
          <a:p>
            <a:endParaRPr/>
          </a:p>
        </p:txBody>
      </p:sp>
      <p:sp>
        <p:nvSpPr>
          <p:cNvPr id="123" name="Google Shape;123;p25"/>
          <p:cNvSpPr txBox="1">
            <a:spLocks noGrp="1"/>
          </p:cNvSpPr>
          <p:nvPr>
            <p:ph type="dt" idx="10"/>
          </p:nvPr>
        </p:nvSpPr>
        <p:spPr>
          <a:xfrm>
            <a:off x="514350" y="4809335"/>
            <a:ext cx="3086139" cy="17145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24" name="Google Shape;124;p25"/>
          <p:cNvSpPr txBox="1">
            <a:spLocks noGrp="1"/>
          </p:cNvSpPr>
          <p:nvPr>
            <p:ph type="ftr" idx="11"/>
          </p:nvPr>
        </p:nvSpPr>
        <p:spPr>
          <a:xfrm>
            <a:off x="514350" y="4916023"/>
            <a:ext cx="3771861" cy="17145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25" name="Google Shape;125;p25"/>
          <p:cNvSpPr txBox="1">
            <a:spLocks noGrp="1"/>
          </p:cNvSpPr>
          <p:nvPr>
            <p:ph type="sldNum" idx="12"/>
          </p:nvPr>
        </p:nvSpPr>
        <p:spPr>
          <a:xfrm>
            <a:off x="6572945" y="4407309"/>
            <a:ext cx="2194533" cy="1047825"/>
          </a:xfrm>
          <a:prstGeom prst="rect">
            <a:avLst/>
          </a:prstGeom>
          <a:noFill/>
          <a:ln>
            <a:noFill/>
          </a:ln>
        </p:spPr>
        <p:txBody>
          <a:bodyPr spcFirstLastPara="1" wrap="square" lIns="68575" tIns="34275" rIns="68575" bIns="34275" anchor="b" anchorCtr="0">
            <a:noAutofit/>
          </a:bodyPr>
          <a:lstStyle>
            <a:lvl1pPr marL="0" lvl="0" indent="0" algn="r">
              <a:spcBef>
                <a:spcPts val="0"/>
              </a:spcBef>
              <a:buNone/>
              <a:defRPr sz="7700" b="0">
                <a:solidFill>
                  <a:srgbClr val="FFFFFF"/>
                </a:solidFill>
                <a:latin typeface="Calibri"/>
                <a:ea typeface="Calibri"/>
                <a:cs typeface="Calibri"/>
                <a:sym typeface="Calibri"/>
              </a:defRPr>
            </a:lvl1pPr>
            <a:lvl2pPr marL="0" lvl="1" indent="0" algn="r">
              <a:spcBef>
                <a:spcPts val="0"/>
              </a:spcBef>
              <a:buNone/>
              <a:defRPr sz="7700" b="0">
                <a:solidFill>
                  <a:srgbClr val="FFFFFF"/>
                </a:solidFill>
                <a:latin typeface="Calibri"/>
                <a:ea typeface="Calibri"/>
                <a:cs typeface="Calibri"/>
                <a:sym typeface="Calibri"/>
              </a:defRPr>
            </a:lvl2pPr>
            <a:lvl3pPr marL="0" lvl="2" indent="0" algn="r">
              <a:spcBef>
                <a:spcPts val="0"/>
              </a:spcBef>
              <a:buNone/>
              <a:defRPr sz="7700" b="0">
                <a:solidFill>
                  <a:srgbClr val="FFFFFF"/>
                </a:solidFill>
                <a:latin typeface="Calibri"/>
                <a:ea typeface="Calibri"/>
                <a:cs typeface="Calibri"/>
                <a:sym typeface="Calibri"/>
              </a:defRPr>
            </a:lvl3pPr>
            <a:lvl4pPr marL="0" lvl="3" indent="0" algn="r">
              <a:spcBef>
                <a:spcPts val="0"/>
              </a:spcBef>
              <a:buNone/>
              <a:defRPr sz="7700" b="0">
                <a:solidFill>
                  <a:srgbClr val="FFFFFF"/>
                </a:solidFill>
                <a:latin typeface="Calibri"/>
                <a:ea typeface="Calibri"/>
                <a:cs typeface="Calibri"/>
                <a:sym typeface="Calibri"/>
              </a:defRPr>
            </a:lvl4pPr>
            <a:lvl5pPr marL="0" lvl="4" indent="0" algn="r">
              <a:spcBef>
                <a:spcPts val="0"/>
              </a:spcBef>
              <a:buNone/>
              <a:defRPr sz="7700" b="0">
                <a:solidFill>
                  <a:srgbClr val="FFFFFF"/>
                </a:solidFill>
                <a:latin typeface="Calibri"/>
                <a:ea typeface="Calibri"/>
                <a:cs typeface="Calibri"/>
                <a:sym typeface="Calibri"/>
              </a:defRPr>
            </a:lvl5pPr>
            <a:lvl6pPr marL="0" lvl="5" indent="0" algn="r">
              <a:spcBef>
                <a:spcPts val="0"/>
              </a:spcBef>
              <a:buNone/>
              <a:defRPr sz="7700" b="0">
                <a:solidFill>
                  <a:srgbClr val="FFFFFF"/>
                </a:solidFill>
                <a:latin typeface="Calibri"/>
                <a:ea typeface="Calibri"/>
                <a:cs typeface="Calibri"/>
                <a:sym typeface="Calibri"/>
              </a:defRPr>
            </a:lvl6pPr>
            <a:lvl7pPr marL="0" lvl="6" indent="0" algn="r">
              <a:spcBef>
                <a:spcPts val="0"/>
              </a:spcBef>
              <a:buNone/>
              <a:defRPr sz="7700" b="0">
                <a:solidFill>
                  <a:srgbClr val="FFFFFF"/>
                </a:solidFill>
                <a:latin typeface="Calibri"/>
                <a:ea typeface="Calibri"/>
                <a:cs typeface="Calibri"/>
                <a:sym typeface="Calibri"/>
              </a:defRPr>
            </a:lvl7pPr>
            <a:lvl8pPr marL="0" lvl="7" indent="0" algn="r">
              <a:spcBef>
                <a:spcPts val="0"/>
              </a:spcBef>
              <a:buNone/>
              <a:defRPr sz="7700" b="0">
                <a:solidFill>
                  <a:srgbClr val="FFFFFF"/>
                </a:solidFill>
                <a:latin typeface="Calibri"/>
                <a:ea typeface="Calibri"/>
                <a:cs typeface="Calibri"/>
                <a:sym typeface="Calibri"/>
              </a:defRPr>
            </a:lvl8pPr>
            <a:lvl9pPr marL="0" lvl="8" indent="0" algn="r">
              <a:spcBef>
                <a:spcPts val="0"/>
              </a:spcBef>
              <a:buNone/>
              <a:defRPr sz="7700" b="0">
                <a:solidFill>
                  <a:srgbClr val="FFFFFF"/>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bg>
      <p:bgPr>
        <a:solidFill>
          <a:schemeClr val="accent1"/>
        </a:solidFill>
        <a:effectLst/>
      </p:bgPr>
    </p:bg>
    <p:spTree>
      <p:nvGrpSpPr>
        <p:cNvPr id="1" name="Shape 126"/>
        <p:cNvGrpSpPr/>
        <p:nvPr/>
      </p:nvGrpSpPr>
      <p:grpSpPr>
        <a:xfrm>
          <a:off x="0" y="0"/>
          <a:ext cx="0" cy="0"/>
          <a:chOff x="0" y="0"/>
          <a:chExt cx="0" cy="0"/>
        </a:xfrm>
      </p:grpSpPr>
      <p:sp>
        <p:nvSpPr>
          <p:cNvPr id="127" name="Google Shape;127;p26"/>
          <p:cNvSpPr txBox="1">
            <a:spLocks noGrp="1"/>
          </p:cNvSpPr>
          <p:nvPr>
            <p:ph type="title"/>
          </p:nvPr>
        </p:nvSpPr>
        <p:spPr>
          <a:xfrm>
            <a:off x="486918" y="4064000"/>
            <a:ext cx="8085548" cy="460013"/>
          </a:xfrm>
          <a:prstGeom prst="rect">
            <a:avLst/>
          </a:prstGeom>
          <a:noFill/>
          <a:ln>
            <a:noFill/>
          </a:ln>
        </p:spPr>
        <p:txBody>
          <a:bodyPr spcFirstLastPara="1" wrap="square" lIns="68575" tIns="34275" rIns="68575" bIns="34275" anchor="b" anchorCtr="0">
            <a:normAutofit/>
          </a:bodyPr>
          <a:lstStyle>
            <a:lvl1pPr lvl="0" algn="l">
              <a:lnSpc>
                <a:spcPct val="85000"/>
              </a:lnSpc>
              <a:spcBef>
                <a:spcPts val="0"/>
              </a:spcBef>
              <a:spcAft>
                <a:spcPts val="0"/>
              </a:spcAft>
              <a:buClr>
                <a:srgbClr val="FFFFFF"/>
              </a:buClr>
              <a:buSzPts val="2400"/>
              <a:buFont typeface="Calibri"/>
              <a:buNone/>
              <a:defRPr sz="2400" b="0">
                <a:solidFill>
                  <a:srgbClr val="FFFFFF"/>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28" name="Google Shape;128;p26"/>
          <p:cNvSpPr>
            <a:spLocks noGrp="1"/>
          </p:cNvSpPr>
          <p:nvPr>
            <p:ph type="pic" idx="2"/>
          </p:nvPr>
        </p:nvSpPr>
        <p:spPr>
          <a:xfrm>
            <a:off x="0" y="0"/>
            <a:ext cx="9144000" cy="3998250"/>
          </a:xfrm>
          <a:prstGeom prst="rect">
            <a:avLst/>
          </a:prstGeom>
          <a:solidFill>
            <a:srgbClr val="B7E0E9"/>
          </a:solidFill>
          <a:ln>
            <a:noFill/>
          </a:ln>
        </p:spPr>
      </p:sp>
      <p:sp>
        <p:nvSpPr>
          <p:cNvPr id="129" name="Google Shape;129;p26"/>
          <p:cNvSpPr txBox="1">
            <a:spLocks noGrp="1"/>
          </p:cNvSpPr>
          <p:nvPr>
            <p:ph type="body" idx="1"/>
          </p:nvPr>
        </p:nvSpPr>
        <p:spPr>
          <a:xfrm>
            <a:off x="507492" y="4432301"/>
            <a:ext cx="6922016" cy="40005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1000"/>
              </a:spcBef>
              <a:spcAft>
                <a:spcPts val="0"/>
              </a:spcAft>
              <a:buClr>
                <a:srgbClr val="262626"/>
              </a:buClr>
              <a:buSzPts val="1100"/>
              <a:buNone/>
              <a:defRPr sz="1100">
                <a:solidFill>
                  <a:srgbClr val="262626"/>
                </a:solidFill>
              </a:defRPr>
            </a:lvl1pPr>
            <a:lvl2pPr marL="914400" lvl="1" indent="-228600" algn="l">
              <a:lnSpc>
                <a:spcPct val="85000"/>
              </a:lnSpc>
              <a:spcBef>
                <a:spcPts val="500"/>
              </a:spcBef>
              <a:spcAft>
                <a:spcPts val="0"/>
              </a:spcAft>
              <a:buClr>
                <a:srgbClr val="262626"/>
              </a:buClr>
              <a:buSzPts val="900"/>
              <a:buNone/>
              <a:defRPr sz="900"/>
            </a:lvl2pPr>
            <a:lvl3pPr marL="1371600" lvl="2" indent="-228600" algn="l">
              <a:lnSpc>
                <a:spcPct val="85000"/>
              </a:lnSpc>
              <a:spcBef>
                <a:spcPts val="500"/>
              </a:spcBef>
              <a:spcAft>
                <a:spcPts val="0"/>
              </a:spcAft>
              <a:buClr>
                <a:srgbClr val="262626"/>
              </a:buClr>
              <a:buSzPts val="800"/>
              <a:buNone/>
              <a:defRPr sz="800"/>
            </a:lvl3pPr>
            <a:lvl4pPr marL="1828800" lvl="3" indent="-228600" algn="l">
              <a:lnSpc>
                <a:spcPct val="85000"/>
              </a:lnSpc>
              <a:spcBef>
                <a:spcPts val="500"/>
              </a:spcBef>
              <a:spcAft>
                <a:spcPts val="0"/>
              </a:spcAft>
              <a:buClr>
                <a:srgbClr val="262626"/>
              </a:buClr>
              <a:buSzPts val="700"/>
              <a:buNone/>
              <a:defRPr sz="700"/>
            </a:lvl4pPr>
            <a:lvl5pPr marL="2286000" lvl="4" indent="-228600" algn="l">
              <a:lnSpc>
                <a:spcPct val="85000"/>
              </a:lnSpc>
              <a:spcBef>
                <a:spcPts val="500"/>
              </a:spcBef>
              <a:spcAft>
                <a:spcPts val="0"/>
              </a:spcAft>
              <a:buClr>
                <a:srgbClr val="262626"/>
              </a:buClr>
              <a:buSzPts val="700"/>
              <a:buNone/>
              <a:defRPr sz="700"/>
            </a:lvl5pPr>
            <a:lvl6pPr marL="2743200" lvl="5" indent="-228600" algn="l">
              <a:lnSpc>
                <a:spcPct val="85000"/>
              </a:lnSpc>
              <a:spcBef>
                <a:spcPts val="500"/>
              </a:spcBef>
              <a:spcAft>
                <a:spcPts val="0"/>
              </a:spcAft>
              <a:buClr>
                <a:srgbClr val="262626"/>
              </a:buClr>
              <a:buSzPts val="700"/>
              <a:buNone/>
              <a:defRPr sz="700"/>
            </a:lvl6pPr>
            <a:lvl7pPr marL="3200400" lvl="6" indent="-228600" algn="l">
              <a:lnSpc>
                <a:spcPct val="85000"/>
              </a:lnSpc>
              <a:spcBef>
                <a:spcPts val="500"/>
              </a:spcBef>
              <a:spcAft>
                <a:spcPts val="0"/>
              </a:spcAft>
              <a:buClr>
                <a:srgbClr val="262626"/>
              </a:buClr>
              <a:buSzPts val="700"/>
              <a:buNone/>
              <a:defRPr sz="700"/>
            </a:lvl7pPr>
            <a:lvl8pPr marL="3657600" lvl="7" indent="-228600" algn="l">
              <a:lnSpc>
                <a:spcPct val="85000"/>
              </a:lnSpc>
              <a:spcBef>
                <a:spcPts val="500"/>
              </a:spcBef>
              <a:spcAft>
                <a:spcPts val="0"/>
              </a:spcAft>
              <a:buClr>
                <a:srgbClr val="262626"/>
              </a:buClr>
              <a:buSzPts val="700"/>
              <a:buNone/>
              <a:defRPr sz="700"/>
            </a:lvl8pPr>
            <a:lvl9pPr marL="4114800" lvl="8" indent="-228600" algn="l">
              <a:lnSpc>
                <a:spcPct val="85000"/>
              </a:lnSpc>
              <a:spcBef>
                <a:spcPts val="500"/>
              </a:spcBef>
              <a:spcAft>
                <a:spcPts val="0"/>
              </a:spcAft>
              <a:buClr>
                <a:srgbClr val="262626"/>
              </a:buClr>
              <a:buSzPts val="700"/>
              <a:buNone/>
              <a:defRPr sz="700"/>
            </a:lvl9pPr>
          </a:lstStyle>
          <a:p>
            <a:endParaRPr/>
          </a:p>
        </p:txBody>
      </p:sp>
      <p:sp>
        <p:nvSpPr>
          <p:cNvPr id="130" name="Google Shape;130;p26"/>
          <p:cNvSpPr txBox="1">
            <a:spLocks noGrp="1"/>
          </p:cNvSpPr>
          <p:nvPr>
            <p:ph type="dt" idx="10"/>
          </p:nvPr>
        </p:nvSpPr>
        <p:spPr>
          <a:xfrm>
            <a:off x="514350" y="4809335"/>
            <a:ext cx="3086139" cy="17145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solidFill>
                  <a:srgbClr val="FFFFFF"/>
                </a:solidFill>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31" name="Google Shape;131;p26"/>
          <p:cNvSpPr txBox="1">
            <a:spLocks noGrp="1"/>
          </p:cNvSpPr>
          <p:nvPr>
            <p:ph type="ftr" idx="11"/>
          </p:nvPr>
        </p:nvSpPr>
        <p:spPr>
          <a:xfrm>
            <a:off x="514350" y="4916023"/>
            <a:ext cx="3771861" cy="17145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solidFill>
                  <a:srgbClr val="FFFFFF"/>
                </a:solidFill>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32" name="Google Shape;132;p26"/>
          <p:cNvSpPr txBox="1">
            <a:spLocks noGrp="1"/>
          </p:cNvSpPr>
          <p:nvPr>
            <p:ph type="sldNum" idx="12"/>
          </p:nvPr>
        </p:nvSpPr>
        <p:spPr>
          <a:xfrm>
            <a:off x="6572945" y="4407309"/>
            <a:ext cx="2194533" cy="1047825"/>
          </a:xfrm>
          <a:prstGeom prst="rect">
            <a:avLst/>
          </a:prstGeom>
          <a:noFill/>
          <a:ln>
            <a:noFill/>
          </a:ln>
        </p:spPr>
        <p:txBody>
          <a:bodyPr spcFirstLastPara="1" wrap="square" lIns="68575" tIns="34275" rIns="68575" bIns="34275" anchor="b" anchorCtr="0">
            <a:noAutofit/>
          </a:bodyPr>
          <a:lstStyle>
            <a:lvl1pPr marL="0" lvl="0" indent="0" algn="r">
              <a:spcBef>
                <a:spcPts val="0"/>
              </a:spcBef>
              <a:buNone/>
              <a:defRPr sz="7700" b="0">
                <a:solidFill>
                  <a:srgbClr val="FFFFFF"/>
                </a:solidFill>
                <a:latin typeface="Calibri"/>
                <a:ea typeface="Calibri"/>
                <a:cs typeface="Calibri"/>
                <a:sym typeface="Calibri"/>
              </a:defRPr>
            </a:lvl1pPr>
            <a:lvl2pPr marL="0" lvl="1" indent="0" algn="r">
              <a:spcBef>
                <a:spcPts val="0"/>
              </a:spcBef>
              <a:buNone/>
              <a:defRPr sz="7700" b="0">
                <a:solidFill>
                  <a:srgbClr val="FFFFFF"/>
                </a:solidFill>
                <a:latin typeface="Calibri"/>
                <a:ea typeface="Calibri"/>
                <a:cs typeface="Calibri"/>
                <a:sym typeface="Calibri"/>
              </a:defRPr>
            </a:lvl2pPr>
            <a:lvl3pPr marL="0" lvl="2" indent="0" algn="r">
              <a:spcBef>
                <a:spcPts val="0"/>
              </a:spcBef>
              <a:buNone/>
              <a:defRPr sz="7700" b="0">
                <a:solidFill>
                  <a:srgbClr val="FFFFFF"/>
                </a:solidFill>
                <a:latin typeface="Calibri"/>
                <a:ea typeface="Calibri"/>
                <a:cs typeface="Calibri"/>
                <a:sym typeface="Calibri"/>
              </a:defRPr>
            </a:lvl3pPr>
            <a:lvl4pPr marL="0" lvl="3" indent="0" algn="r">
              <a:spcBef>
                <a:spcPts val="0"/>
              </a:spcBef>
              <a:buNone/>
              <a:defRPr sz="7700" b="0">
                <a:solidFill>
                  <a:srgbClr val="FFFFFF"/>
                </a:solidFill>
                <a:latin typeface="Calibri"/>
                <a:ea typeface="Calibri"/>
                <a:cs typeface="Calibri"/>
                <a:sym typeface="Calibri"/>
              </a:defRPr>
            </a:lvl4pPr>
            <a:lvl5pPr marL="0" lvl="4" indent="0" algn="r">
              <a:spcBef>
                <a:spcPts val="0"/>
              </a:spcBef>
              <a:buNone/>
              <a:defRPr sz="7700" b="0">
                <a:solidFill>
                  <a:srgbClr val="FFFFFF"/>
                </a:solidFill>
                <a:latin typeface="Calibri"/>
                <a:ea typeface="Calibri"/>
                <a:cs typeface="Calibri"/>
                <a:sym typeface="Calibri"/>
              </a:defRPr>
            </a:lvl5pPr>
            <a:lvl6pPr marL="0" lvl="5" indent="0" algn="r">
              <a:spcBef>
                <a:spcPts val="0"/>
              </a:spcBef>
              <a:buNone/>
              <a:defRPr sz="7700" b="0">
                <a:solidFill>
                  <a:srgbClr val="FFFFFF"/>
                </a:solidFill>
                <a:latin typeface="Calibri"/>
                <a:ea typeface="Calibri"/>
                <a:cs typeface="Calibri"/>
                <a:sym typeface="Calibri"/>
              </a:defRPr>
            </a:lvl6pPr>
            <a:lvl7pPr marL="0" lvl="6" indent="0" algn="r">
              <a:spcBef>
                <a:spcPts val="0"/>
              </a:spcBef>
              <a:buNone/>
              <a:defRPr sz="7700" b="0">
                <a:solidFill>
                  <a:srgbClr val="FFFFFF"/>
                </a:solidFill>
                <a:latin typeface="Calibri"/>
                <a:ea typeface="Calibri"/>
                <a:cs typeface="Calibri"/>
                <a:sym typeface="Calibri"/>
              </a:defRPr>
            </a:lvl7pPr>
            <a:lvl8pPr marL="0" lvl="7" indent="0" algn="r">
              <a:spcBef>
                <a:spcPts val="0"/>
              </a:spcBef>
              <a:buNone/>
              <a:defRPr sz="7700" b="0">
                <a:solidFill>
                  <a:srgbClr val="FFFFFF"/>
                </a:solidFill>
                <a:latin typeface="Calibri"/>
                <a:ea typeface="Calibri"/>
                <a:cs typeface="Calibri"/>
                <a:sym typeface="Calibri"/>
              </a:defRPr>
            </a:lvl8pPr>
            <a:lvl9pPr marL="0" lvl="8" indent="0" algn="r">
              <a:spcBef>
                <a:spcPts val="0"/>
              </a:spcBef>
              <a:buNone/>
              <a:defRPr sz="7700" b="0">
                <a:solidFill>
                  <a:srgbClr val="FFFFFF"/>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33"/>
        <p:cNvGrpSpPr/>
        <p:nvPr/>
      </p:nvGrpSpPr>
      <p:grpSpPr>
        <a:xfrm>
          <a:off x="0" y="0"/>
          <a:ext cx="0" cy="0"/>
          <a:chOff x="0" y="0"/>
          <a:chExt cx="0" cy="0"/>
        </a:xfrm>
      </p:grpSpPr>
      <p:sp>
        <p:nvSpPr>
          <p:cNvPr id="134" name="Google Shape;134;p27"/>
          <p:cNvSpPr txBox="1">
            <a:spLocks noGrp="1"/>
          </p:cNvSpPr>
          <p:nvPr>
            <p:ph type="title"/>
          </p:nvPr>
        </p:nvSpPr>
        <p:spPr>
          <a:xfrm>
            <a:off x="492918" y="374650"/>
            <a:ext cx="8079585" cy="1243687"/>
          </a:xfrm>
          <a:prstGeom prst="rect">
            <a:avLst/>
          </a:prstGeom>
          <a:noFill/>
          <a:ln>
            <a:noFill/>
          </a:ln>
        </p:spPr>
        <p:txBody>
          <a:bodyPr spcFirstLastPara="1" wrap="square" lIns="68575" tIns="34275" rIns="68575" bIns="34275" anchor="ctr" anchorCtr="0">
            <a:normAutofit/>
          </a:bodyPr>
          <a:lstStyle>
            <a:lvl1pPr lvl="0" algn="l">
              <a:lnSpc>
                <a:spcPct val="85000"/>
              </a:lnSpc>
              <a:spcBef>
                <a:spcPts val="0"/>
              </a:spcBef>
              <a:spcAft>
                <a:spcPts val="0"/>
              </a:spcAft>
              <a:buClr>
                <a:schemeClr val="accent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35" name="Google Shape;135;p27"/>
          <p:cNvSpPr txBox="1">
            <a:spLocks noGrp="1"/>
          </p:cNvSpPr>
          <p:nvPr>
            <p:ph type="body" idx="1"/>
          </p:nvPr>
        </p:nvSpPr>
        <p:spPr>
          <a:xfrm rot="5400000">
            <a:off x="3127812" y="-1111563"/>
            <a:ext cx="2824650" cy="8065297"/>
          </a:xfrm>
          <a:prstGeom prst="rect">
            <a:avLst/>
          </a:prstGeom>
          <a:noFill/>
          <a:ln>
            <a:noFill/>
          </a:ln>
        </p:spPr>
        <p:txBody>
          <a:bodyPr spcFirstLastPara="1" wrap="square" lIns="68575" tIns="34275" rIns="68575" bIns="34275" anchor="t" anchorCtr="0">
            <a:normAutofit/>
          </a:bodyPr>
          <a:lstStyle>
            <a:lvl1pPr marL="457200" lvl="0" indent="-317500" algn="l">
              <a:lnSpc>
                <a:spcPct val="85000"/>
              </a:lnSpc>
              <a:spcBef>
                <a:spcPts val="1000"/>
              </a:spcBef>
              <a:spcAft>
                <a:spcPts val="0"/>
              </a:spcAft>
              <a:buClr>
                <a:srgbClr val="262626"/>
              </a:buClr>
              <a:buSzPts val="1400"/>
              <a:buChar char=" "/>
              <a:defRPr/>
            </a:lvl1pPr>
            <a:lvl2pPr marL="914400" lvl="1" indent="-317500" algn="l">
              <a:lnSpc>
                <a:spcPct val="85000"/>
              </a:lnSpc>
              <a:spcBef>
                <a:spcPts val="500"/>
              </a:spcBef>
              <a:spcAft>
                <a:spcPts val="0"/>
              </a:spcAft>
              <a:buClr>
                <a:srgbClr val="262626"/>
              </a:buClr>
              <a:buSzPts val="1400"/>
              <a:buChar char=" "/>
              <a:defRPr/>
            </a:lvl2pPr>
            <a:lvl3pPr marL="1371600" lvl="2" indent="-317500" algn="l">
              <a:lnSpc>
                <a:spcPct val="85000"/>
              </a:lnSpc>
              <a:spcBef>
                <a:spcPts val="500"/>
              </a:spcBef>
              <a:spcAft>
                <a:spcPts val="0"/>
              </a:spcAft>
              <a:buClr>
                <a:srgbClr val="262626"/>
              </a:buClr>
              <a:buSzPts val="1400"/>
              <a:buChar char=" "/>
              <a:defRPr/>
            </a:lvl3pPr>
            <a:lvl4pPr marL="1828800" lvl="3" indent="-317500" algn="l">
              <a:lnSpc>
                <a:spcPct val="85000"/>
              </a:lnSpc>
              <a:spcBef>
                <a:spcPts val="500"/>
              </a:spcBef>
              <a:spcAft>
                <a:spcPts val="0"/>
              </a:spcAft>
              <a:buClr>
                <a:srgbClr val="262626"/>
              </a:buClr>
              <a:buSzPts val="1400"/>
              <a:buChar char=" "/>
              <a:defRPr/>
            </a:lvl4pPr>
            <a:lvl5pPr marL="2286000" lvl="4" indent="-317500" algn="l">
              <a:lnSpc>
                <a:spcPct val="85000"/>
              </a:lnSpc>
              <a:spcBef>
                <a:spcPts val="500"/>
              </a:spcBef>
              <a:spcAft>
                <a:spcPts val="0"/>
              </a:spcAft>
              <a:buClr>
                <a:srgbClr val="262626"/>
              </a:buClr>
              <a:buSzPts val="1400"/>
              <a:buChar char=" "/>
              <a:defRPr/>
            </a:lvl5pPr>
            <a:lvl6pPr marL="2743200" lvl="5" indent="-317500" algn="l">
              <a:lnSpc>
                <a:spcPct val="85000"/>
              </a:lnSpc>
              <a:spcBef>
                <a:spcPts val="500"/>
              </a:spcBef>
              <a:spcAft>
                <a:spcPts val="0"/>
              </a:spcAft>
              <a:buClr>
                <a:srgbClr val="262626"/>
              </a:buClr>
              <a:buSzPts val="1400"/>
              <a:buChar char=" "/>
              <a:defRPr/>
            </a:lvl6pPr>
            <a:lvl7pPr marL="3200400" lvl="6" indent="-317500" algn="l">
              <a:lnSpc>
                <a:spcPct val="85000"/>
              </a:lnSpc>
              <a:spcBef>
                <a:spcPts val="500"/>
              </a:spcBef>
              <a:spcAft>
                <a:spcPts val="0"/>
              </a:spcAft>
              <a:buClr>
                <a:srgbClr val="262626"/>
              </a:buClr>
              <a:buSzPts val="1400"/>
              <a:buChar char=" "/>
              <a:defRPr/>
            </a:lvl7pPr>
            <a:lvl8pPr marL="3657600" lvl="7" indent="-317500" algn="l">
              <a:lnSpc>
                <a:spcPct val="85000"/>
              </a:lnSpc>
              <a:spcBef>
                <a:spcPts val="500"/>
              </a:spcBef>
              <a:spcAft>
                <a:spcPts val="0"/>
              </a:spcAft>
              <a:buClr>
                <a:srgbClr val="262626"/>
              </a:buClr>
              <a:buSzPts val="1400"/>
              <a:buChar char=" "/>
              <a:defRPr/>
            </a:lvl8pPr>
            <a:lvl9pPr marL="4114800" lvl="8" indent="-317500" algn="l">
              <a:lnSpc>
                <a:spcPct val="85000"/>
              </a:lnSpc>
              <a:spcBef>
                <a:spcPts val="500"/>
              </a:spcBef>
              <a:spcAft>
                <a:spcPts val="0"/>
              </a:spcAft>
              <a:buClr>
                <a:srgbClr val="262626"/>
              </a:buClr>
              <a:buSzPts val="1400"/>
              <a:buChar char=" "/>
              <a:defRPr/>
            </a:lvl9pPr>
          </a:lstStyle>
          <a:p>
            <a:endParaRPr/>
          </a:p>
        </p:txBody>
      </p:sp>
      <p:sp>
        <p:nvSpPr>
          <p:cNvPr id="136" name="Google Shape;136;p27"/>
          <p:cNvSpPr txBox="1">
            <a:spLocks noGrp="1"/>
          </p:cNvSpPr>
          <p:nvPr>
            <p:ph type="dt" idx="10"/>
          </p:nvPr>
        </p:nvSpPr>
        <p:spPr>
          <a:xfrm>
            <a:off x="514350" y="4809335"/>
            <a:ext cx="3086139" cy="17145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37" name="Google Shape;137;p27"/>
          <p:cNvSpPr txBox="1">
            <a:spLocks noGrp="1"/>
          </p:cNvSpPr>
          <p:nvPr>
            <p:ph type="ftr" idx="11"/>
          </p:nvPr>
        </p:nvSpPr>
        <p:spPr>
          <a:xfrm>
            <a:off x="514350" y="4916023"/>
            <a:ext cx="3771861" cy="17145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38" name="Google Shape;138;p27"/>
          <p:cNvSpPr txBox="1">
            <a:spLocks noGrp="1"/>
          </p:cNvSpPr>
          <p:nvPr>
            <p:ph type="sldNum" idx="12"/>
          </p:nvPr>
        </p:nvSpPr>
        <p:spPr>
          <a:xfrm>
            <a:off x="6572945" y="4407309"/>
            <a:ext cx="2194533" cy="1047825"/>
          </a:xfrm>
          <a:prstGeom prst="rect">
            <a:avLst/>
          </a:prstGeom>
          <a:noFill/>
          <a:ln>
            <a:noFill/>
          </a:ln>
        </p:spPr>
        <p:txBody>
          <a:bodyPr spcFirstLastPara="1" wrap="square" lIns="68575" tIns="34275" rIns="68575" bIns="34275" anchor="b"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39"/>
        <p:cNvGrpSpPr/>
        <p:nvPr/>
      </p:nvGrpSpPr>
      <p:grpSpPr>
        <a:xfrm>
          <a:off x="0" y="0"/>
          <a:ext cx="0" cy="0"/>
          <a:chOff x="0" y="0"/>
          <a:chExt cx="0" cy="0"/>
        </a:xfrm>
      </p:grpSpPr>
      <p:sp>
        <p:nvSpPr>
          <p:cNvPr id="140" name="Google Shape;140;p28"/>
          <p:cNvSpPr txBox="1">
            <a:spLocks noGrp="1"/>
          </p:cNvSpPr>
          <p:nvPr>
            <p:ph type="title"/>
          </p:nvPr>
        </p:nvSpPr>
        <p:spPr>
          <a:xfrm rot="5400000">
            <a:off x="5743583" y="1335889"/>
            <a:ext cx="3600450" cy="1971660"/>
          </a:xfrm>
          <a:prstGeom prst="rect">
            <a:avLst/>
          </a:prstGeom>
          <a:noFill/>
          <a:ln>
            <a:noFill/>
          </a:ln>
        </p:spPr>
        <p:txBody>
          <a:bodyPr spcFirstLastPara="1" wrap="square" lIns="68575" tIns="34275" rIns="68575" bIns="34275" anchor="ctr" anchorCtr="0">
            <a:normAutofit/>
          </a:bodyPr>
          <a:lstStyle>
            <a:lvl1pPr lvl="0" algn="l">
              <a:lnSpc>
                <a:spcPct val="85000"/>
              </a:lnSpc>
              <a:spcBef>
                <a:spcPts val="0"/>
              </a:spcBef>
              <a:spcAft>
                <a:spcPts val="0"/>
              </a:spcAft>
              <a:buClr>
                <a:schemeClr val="accent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41" name="Google Shape;141;p28"/>
          <p:cNvSpPr txBox="1">
            <a:spLocks noGrp="1"/>
          </p:cNvSpPr>
          <p:nvPr>
            <p:ph type="body" idx="1"/>
          </p:nvPr>
        </p:nvSpPr>
        <p:spPr>
          <a:xfrm rot="5400000">
            <a:off x="1453751" y="-339274"/>
            <a:ext cx="4050562" cy="5800673"/>
          </a:xfrm>
          <a:prstGeom prst="rect">
            <a:avLst/>
          </a:prstGeom>
          <a:noFill/>
          <a:ln>
            <a:noFill/>
          </a:ln>
        </p:spPr>
        <p:txBody>
          <a:bodyPr spcFirstLastPara="1" wrap="square" lIns="68575" tIns="34275" rIns="68575" bIns="34275" anchor="t" anchorCtr="0">
            <a:normAutofit/>
          </a:bodyPr>
          <a:lstStyle>
            <a:lvl1pPr marL="457200" lvl="0" indent="-317500" algn="l">
              <a:lnSpc>
                <a:spcPct val="85000"/>
              </a:lnSpc>
              <a:spcBef>
                <a:spcPts val="1000"/>
              </a:spcBef>
              <a:spcAft>
                <a:spcPts val="0"/>
              </a:spcAft>
              <a:buClr>
                <a:srgbClr val="262626"/>
              </a:buClr>
              <a:buSzPts val="1400"/>
              <a:buChar char=" "/>
              <a:defRPr/>
            </a:lvl1pPr>
            <a:lvl2pPr marL="914400" lvl="1" indent="-317500" algn="l">
              <a:lnSpc>
                <a:spcPct val="85000"/>
              </a:lnSpc>
              <a:spcBef>
                <a:spcPts val="500"/>
              </a:spcBef>
              <a:spcAft>
                <a:spcPts val="0"/>
              </a:spcAft>
              <a:buClr>
                <a:srgbClr val="262626"/>
              </a:buClr>
              <a:buSzPts val="1400"/>
              <a:buChar char=" "/>
              <a:defRPr/>
            </a:lvl2pPr>
            <a:lvl3pPr marL="1371600" lvl="2" indent="-317500" algn="l">
              <a:lnSpc>
                <a:spcPct val="85000"/>
              </a:lnSpc>
              <a:spcBef>
                <a:spcPts val="500"/>
              </a:spcBef>
              <a:spcAft>
                <a:spcPts val="0"/>
              </a:spcAft>
              <a:buClr>
                <a:srgbClr val="262626"/>
              </a:buClr>
              <a:buSzPts val="1400"/>
              <a:buChar char=" "/>
              <a:defRPr/>
            </a:lvl3pPr>
            <a:lvl4pPr marL="1828800" lvl="3" indent="-317500" algn="l">
              <a:lnSpc>
                <a:spcPct val="85000"/>
              </a:lnSpc>
              <a:spcBef>
                <a:spcPts val="500"/>
              </a:spcBef>
              <a:spcAft>
                <a:spcPts val="0"/>
              </a:spcAft>
              <a:buClr>
                <a:srgbClr val="262626"/>
              </a:buClr>
              <a:buSzPts val="1400"/>
              <a:buChar char=" "/>
              <a:defRPr/>
            </a:lvl4pPr>
            <a:lvl5pPr marL="2286000" lvl="4" indent="-317500" algn="l">
              <a:lnSpc>
                <a:spcPct val="85000"/>
              </a:lnSpc>
              <a:spcBef>
                <a:spcPts val="500"/>
              </a:spcBef>
              <a:spcAft>
                <a:spcPts val="0"/>
              </a:spcAft>
              <a:buClr>
                <a:srgbClr val="262626"/>
              </a:buClr>
              <a:buSzPts val="1400"/>
              <a:buChar char=" "/>
              <a:defRPr/>
            </a:lvl5pPr>
            <a:lvl6pPr marL="2743200" lvl="5" indent="-317500" algn="l">
              <a:lnSpc>
                <a:spcPct val="85000"/>
              </a:lnSpc>
              <a:spcBef>
                <a:spcPts val="500"/>
              </a:spcBef>
              <a:spcAft>
                <a:spcPts val="0"/>
              </a:spcAft>
              <a:buClr>
                <a:srgbClr val="262626"/>
              </a:buClr>
              <a:buSzPts val="1400"/>
              <a:buChar char=" "/>
              <a:defRPr/>
            </a:lvl6pPr>
            <a:lvl7pPr marL="3200400" lvl="6" indent="-317500" algn="l">
              <a:lnSpc>
                <a:spcPct val="85000"/>
              </a:lnSpc>
              <a:spcBef>
                <a:spcPts val="500"/>
              </a:spcBef>
              <a:spcAft>
                <a:spcPts val="0"/>
              </a:spcAft>
              <a:buClr>
                <a:srgbClr val="262626"/>
              </a:buClr>
              <a:buSzPts val="1400"/>
              <a:buChar char=" "/>
              <a:defRPr/>
            </a:lvl7pPr>
            <a:lvl8pPr marL="3657600" lvl="7" indent="-317500" algn="l">
              <a:lnSpc>
                <a:spcPct val="85000"/>
              </a:lnSpc>
              <a:spcBef>
                <a:spcPts val="500"/>
              </a:spcBef>
              <a:spcAft>
                <a:spcPts val="0"/>
              </a:spcAft>
              <a:buClr>
                <a:srgbClr val="262626"/>
              </a:buClr>
              <a:buSzPts val="1400"/>
              <a:buChar char=" "/>
              <a:defRPr/>
            </a:lvl8pPr>
            <a:lvl9pPr marL="4114800" lvl="8" indent="-317500" algn="l">
              <a:lnSpc>
                <a:spcPct val="85000"/>
              </a:lnSpc>
              <a:spcBef>
                <a:spcPts val="500"/>
              </a:spcBef>
              <a:spcAft>
                <a:spcPts val="0"/>
              </a:spcAft>
              <a:buClr>
                <a:srgbClr val="262626"/>
              </a:buClr>
              <a:buSzPts val="1400"/>
              <a:buChar char=" "/>
              <a:defRPr/>
            </a:lvl9pPr>
          </a:lstStyle>
          <a:p>
            <a:endParaRPr/>
          </a:p>
        </p:txBody>
      </p:sp>
      <p:sp>
        <p:nvSpPr>
          <p:cNvPr id="142" name="Google Shape;142;p28"/>
          <p:cNvSpPr txBox="1">
            <a:spLocks noGrp="1"/>
          </p:cNvSpPr>
          <p:nvPr>
            <p:ph type="dt" idx="10"/>
          </p:nvPr>
        </p:nvSpPr>
        <p:spPr>
          <a:xfrm>
            <a:off x="514350" y="4809335"/>
            <a:ext cx="3086139" cy="17145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43" name="Google Shape;143;p28"/>
          <p:cNvSpPr txBox="1">
            <a:spLocks noGrp="1"/>
          </p:cNvSpPr>
          <p:nvPr>
            <p:ph type="ftr" idx="11"/>
          </p:nvPr>
        </p:nvSpPr>
        <p:spPr>
          <a:xfrm>
            <a:off x="514350" y="4916023"/>
            <a:ext cx="3771861" cy="17145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44" name="Google Shape;144;p28"/>
          <p:cNvSpPr txBox="1">
            <a:spLocks noGrp="1"/>
          </p:cNvSpPr>
          <p:nvPr>
            <p:ph type="sldNum" idx="12"/>
          </p:nvPr>
        </p:nvSpPr>
        <p:spPr>
          <a:xfrm>
            <a:off x="6572945" y="4407309"/>
            <a:ext cx="2194533" cy="1047825"/>
          </a:xfrm>
          <a:prstGeom prst="rect">
            <a:avLst/>
          </a:prstGeom>
          <a:noFill/>
          <a:ln>
            <a:noFill/>
          </a:ln>
        </p:spPr>
        <p:txBody>
          <a:bodyPr spcFirstLastPara="1" wrap="square" lIns="68575" tIns="34275" rIns="68575" bIns="34275" anchor="b"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lide number 2">
  <p:cSld name="slide number 2">
    <p:spTree>
      <p:nvGrpSpPr>
        <p:cNvPr id="1" name="Shape 64"/>
        <p:cNvGrpSpPr/>
        <p:nvPr/>
      </p:nvGrpSpPr>
      <p:grpSpPr>
        <a:xfrm>
          <a:off x="0" y="0"/>
          <a:ext cx="0" cy="0"/>
          <a:chOff x="0" y="0"/>
          <a:chExt cx="0" cy="0"/>
        </a:xfrm>
      </p:grpSpPr>
      <p:sp>
        <p:nvSpPr>
          <p:cNvPr id="65" name="Google Shape;65;p18"/>
          <p:cNvSpPr txBox="1">
            <a:spLocks noGrp="1"/>
          </p:cNvSpPr>
          <p:nvPr>
            <p:ph type="sldNum" idx="12"/>
          </p:nvPr>
        </p:nvSpPr>
        <p:spPr>
          <a:xfrm>
            <a:off x="8700188" y="4868566"/>
            <a:ext cx="296100" cy="200100"/>
          </a:xfrm>
          <a:prstGeom prst="rect">
            <a:avLst/>
          </a:prstGeom>
          <a:noFill/>
          <a:ln>
            <a:noFill/>
          </a:ln>
        </p:spPr>
        <p:txBody>
          <a:bodyPr spcFirstLastPara="1" wrap="square" lIns="38100" tIns="38100" rIns="38100" bIns="38100" anchor="b" anchorCtr="0">
            <a:spAutoFit/>
          </a:bodyPr>
          <a:lstStyle>
            <a:lvl1pPr marL="0" lvl="0" indent="0" algn="r">
              <a:lnSpc>
                <a:spcPct val="100000"/>
              </a:lnSpc>
              <a:spcBef>
                <a:spcPts val="0"/>
              </a:spcBef>
              <a:spcAft>
                <a:spcPts val="0"/>
              </a:spcAft>
              <a:buClr>
                <a:srgbClr val="000000"/>
              </a:buClr>
              <a:buSzPts val="1400"/>
              <a:buFont typeface="Helvetica Neue"/>
              <a:buNone/>
              <a:defRPr sz="800" b="1" i="0" u="none" strike="noStrike" cap="none">
                <a:solidFill>
                  <a:srgbClr val="181F62"/>
                </a:solidFill>
                <a:latin typeface="Proxima Nova"/>
                <a:ea typeface="Proxima Nova"/>
                <a:cs typeface="Proxima Nova"/>
                <a:sym typeface="Proxima Nova"/>
              </a:defRPr>
            </a:lvl1pPr>
            <a:lvl2pPr marL="0" lvl="1" indent="0" algn="r">
              <a:lnSpc>
                <a:spcPct val="100000"/>
              </a:lnSpc>
              <a:spcBef>
                <a:spcPts val="0"/>
              </a:spcBef>
              <a:spcAft>
                <a:spcPts val="0"/>
              </a:spcAft>
              <a:buClr>
                <a:srgbClr val="000000"/>
              </a:buClr>
              <a:buSzPts val="1400"/>
              <a:buFont typeface="Helvetica Neue"/>
              <a:buNone/>
              <a:defRPr sz="800" b="1" i="0" u="none" strike="noStrike" cap="none">
                <a:solidFill>
                  <a:srgbClr val="181F62"/>
                </a:solidFill>
                <a:latin typeface="Proxima Nova"/>
                <a:ea typeface="Proxima Nova"/>
                <a:cs typeface="Proxima Nova"/>
                <a:sym typeface="Proxima Nova"/>
              </a:defRPr>
            </a:lvl2pPr>
            <a:lvl3pPr marL="0" lvl="2" indent="0" algn="r">
              <a:lnSpc>
                <a:spcPct val="100000"/>
              </a:lnSpc>
              <a:spcBef>
                <a:spcPts val="0"/>
              </a:spcBef>
              <a:spcAft>
                <a:spcPts val="0"/>
              </a:spcAft>
              <a:buClr>
                <a:srgbClr val="000000"/>
              </a:buClr>
              <a:buSzPts val="1400"/>
              <a:buFont typeface="Helvetica Neue"/>
              <a:buNone/>
              <a:defRPr sz="800" b="1" i="0" u="none" strike="noStrike" cap="none">
                <a:solidFill>
                  <a:srgbClr val="181F62"/>
                </a:solidFill>
                <a:latin typeface="Proxima Nova"/>
                <a:ea typeface="Proxima Nova"/>
                <a:cs typeface="Proxima Nova"/>
                <a:sym typeface="Proxima Nova"/>
              </a:defRPr>
            </a:lvl3pPr>
            <a:lvl4pPr marL="0" lvl="3" indent="0" algn="r">
              <a:lnSpc>
                <a:spcPct val="100000"/>
              </a:lnSpc>
              <a:spcBef>
                <a:spcPts val="0"/>
              </a:spcBef>
              <a:spcAft>
                <a:spcPts val="0"/>
              </a:spcAft>
              <a:buClr>
                <a:srgbClr val="000000"/>
              </a:buClr>
              <a:buSzPts val="1400"/>
              <a:buFont typeface="Helvetica Neue"/>
              <a:buNone/>
              <a:defRPr sz="800" b="1" i="0" u="none" strike="noStrike" cap="none">
                <a:solidFill>
                  <a:srgbClr val="181F62"/>
                </a:solidFill>
                <a:latin typeface="Proxima Nova"/>
                <a:ea typeface="Proxima Nova"/>
                <a:cs typeface="Proxima Nova"/>
                <a:sym typeface="Proxima Nova"/>
              </a:defRPr>
            </a:lvl4pPr>
            <a:lvl5pPr marL="0" lvl="4" indent="0" algn="r">
              <a:lnSpc>
                <a:spcPct val="100000"/>
              </a:lnSpc>
              <a:spcBef>
                <a:spcPts val="0"/>
              </a:spcBef>
              <a:spcAft>
                <a:spcPts val="0"/>
              </a:spcAft>
              <a:buClr>
                <a:srgbClr val="000000"/>
              </a:buClr>
              <a:buSzPts val="1400"/>
              <a:buFont typeface="Helvetica Neue"/>
              <a:buNone/>
              <a:defRPr sz="800" b="1" i="0" u="none" strike="noStrike" cap="none">
                <a:solidFill>
                  <a:srgbClr val="181F62"/>
                </a:solidFill>
                <a:latin typeface="Proxima Nova"/>
                <a:ea typeface="Proxima Nova"/>
                <a:cs typeface="Proxima Nova"/>
                <a:sym typeface="Proxima Nova"/>
              </a:defRPr>
            </a:lvl5pPr>
            <a:lvl6pPr marL="0" lvl="5" indent="0" algn="r">
              <a:lnSpc>
                <a:spcPct val="100000"/>
              </a:lnSpc>
              <a:spcBef>
                <a:spcPts val="0"/>
              </a:spcBef>
              <a:spcAft>
                <a:spcPts val="0"/>
              </a:spcAft>
              <a:buClr>
                <a:srgbClr val="000000"/>
              </a:buClr>
              <a:buSzPts val="1400"/>
              <a:buFont typeface="Helvetica Neue"/>
              <a:buNone/>
              <a:defRPr sz="800" b="1" i="0" u="none" strike="noStrike" cap="none">
                <a:solidFill>
                  <a:srgbClr val="181F62"/>
                </a:solidFill>
                <a:latin typeface="Proxima Nova"/>
                <a:ea typeface="Proxima Nova"/>
                <a:cs typeface="Proxima Nova"/>
                <a:sym typeface="Proxima Nova"/>
              </a:defRPr>
            </a:lvl6pPr>
            <a:lvl7pPr marL="0" lvl="6" indent="0" algn="r">
              <a:lnSpc>
                <a:spcPct val="100000"/>
              </a:lnSpc>
              <a:spcBef>
                <a:spcPts val="0"/>
              </a:spcBef>
              <a:spcAft>
                <a:spcPts val="0"/>
              </a:spcAft>
              <a:buClr>
                <a:srgbClr val="000000"/>
              </a:buClr>
              <a:buSzPts val="1400"/>
              <a:buFont typeface="Helvetica Neue"/>
              <a:buNone/>
              <a:defRPr sz="800" b="1" i="0" u="none" strike="noStrike" cap="none">
                <a:solidFill>
                  <a:srgbClr val="181F62"/>
                </a:solidFill>
                <a:latin typeface="Proxima Nova"/>
                <a:ea typeface="Proxima Nova"/>
                <a:cs typeface="Proxima Nova"/>
                <a:sym typeface="Proxima Nova"/>
              </a:defRPr>
            </a:lvl7pPr>
            <a:lvl8pPr marL="0" lvl="7" indent="0" algn="r">
              <a:lnSpc>
                <a:spcPct val="100000"/>
              </a:lnSpc>
              <a:spcBef>
                <a:spcPts val="0"/>
              </a:spcBef>
              <a:spcAft>
                <a:spcPts val="0"/>
              </a:spcAft>
              <a:buClr>
                <a:srgbClr val="000000"/>
              </a:buClr>
              <a:buSzPts val="1400"/>
              <a:buFont typeface="Helvetica Neue"/>
              <a:buNone/>
              <a:defRPr sz="800" b="1" i="0" u="none" strike="noStrike" cap="none">
                <a:solidFill>
                  <a:srgbClr val="181F62"/>
                </a:solidFill>
                <a:latin typeface="Proxima Nova"/>
                <a:ea typeface="Proxima Nova"/>
                <a:cs typeface="Proxima Nova"/>
                <a:sym typeface="Proxima Nova"/>
              </a:defRPr>
            </a:lvl8pPr>
            <a:lvl9pPr marL="0" lvl="8" indent="0" algn="r">
              <a:lnSpc>
                <a:spcPct val="100000"/>
              </a:lnSpc>
              <a:spcBef>
                <a:spcPts val="0"/>
              </a:spcBef>
              <a:spcAft>
                <a:spcPts val="0"/>
              </a:spcAft>
              <a:buClr>
                <a:srgbClr val="000000"/>
              </a:buClr>
              <a:buSzPts val="1400"/>
              <a:buFont typeface="Helvetica Neue"/>
              <a:buNone/>
              <a:defRPr sz="800" b="1" i="0" u="none" strike="noStrike" cap="none">
                <a:solidFill>
                  <a:srgbClr val="181F62"/>
                </a:solidFill>
                <a:latin typeface="Proxima Nova"/>
                <a:ea typeface="Proxima Nova"/>
                <a:cs typeface="Proxima Nova"/>
                <a:sym typeface="Proxima Nova"/>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529830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lide number" type="tx">
  <p:cSld name="TITLE_AND_BODY">
    <p:spTree>
      <p:nvGrpSpPr>
        <p:cNvPr id="1" name="Shape 62"/>
        <p:cNvGrpSpPr/>
        <p:nvPr/>
      </p:nvGrpSpPr>
      <p:grpSpPr>
        <a:xfrm>
          <a:off x="0" y="0"/>
          <a:ext cx="0" cy="0"/>
          <a:chOff x="0" y="0"/>
          <a:chExt cx="0" cy="0"/>
        </a:xfrm>
      </p:grpSpPr>
      <p:sp>
        <p:nvSpPr>
          <p:cNvPr id="63" name="Google Shape;63;p15"/>
          <p:cNvSpPr txBox="1">
            <a:spLocks noGrp="1"/>
          </p:cNvSpPr>
          <p:nvPr>
            <p:ph type="sldNum" idx="12"/>
          </p:nvPr>
        </p:nvSpPr>
        <p:spPr>
          <a:xfrm>
            <a:off x="8700188" y="4868566"/>
            <a:ext cx="296227" cy="203963"/>
          </a:xfrm>
          <a:prstGeom prst="rect">
            <a:avLst/>
          </a:prstGeom>
          <a:noFill/>
          <a:ln>
            <a:noFill/>
          </a:ln>
        </p:spPr>
        <p:txBody>
          <a:bodyPr spcFirstLastPara="1" wrap="square" lIns="38100" tIns="38100" rIns="38100" bIns="38100" anchor="b" anchorCtr="0">
            <a:spAutoFit/>
          </a:bodyPr>
          <a:lstStyle>
            <a:lvl1pPr marL="0" lvl="0" indent="0" algn="r">
              <a:lnSpc>
                <a:spcPct val="100000"/>
              </a:lnSpc>
              <a:spcBef>
                <a:spcPts val="0"/>
              </a:spcBef>
              <a:spcAft>
                <a:spcPts val="0"/>
              </a:spcAft>
              <a:buClr>
                <a:srgbClr val="000000"/>
              </a:buClr>
              <a:buSzPts val="1400"/>
              <a:buFont typeface="Helvetica Neue"/>
              <a:buNone/>
              <a:defRPr sz="800" b="1" i="0" u="none" strike="noStrike" cap="none">
                <a:solidFill>
                  <a:srgbClr val="181F62"/>
                </a:solidFill>
                <a:latin typeface="Proxima Nova"/>
                <a:ea typeface="Proxima Nova"/>
                <a:cs typeface="Proxima Nova"/>
                <a:sym typeface="Proxima Nova"/>
              </a:defRPr>
            </a:lvl1pPr>
            <a:lvl2pPr marL="0" lvl="1" indent="0" algn="r">
              <a:lnSpc>
                <a:spcPct val="100000"/>
              </a:lnSpc>
              <a:spcBef>
                <a:spcPts val="0"/>
              </a:spcBef>
              <a:spcAft>
                <a:spcPts val="0"/>
              </a:spcAft>
              <a:buClr>
                <a:srgbClr val="000000"/>
              </a:buClr>
              <a:buSzPts val="1400"/>
              <a:buFont typeface="Helvetica Neue"/>
              <a:buNone/>
              <a:defRPr sz="800" b="1" i="0" u="none" strike="noStrike" cap="none">
                <a:solidFill>
                  <a:srgbClr val="181F62"/>
                </a:solidFill>
                <a:latin typeface="Proxima Nova"/>
                <a:ea typeface="Proxima Nova"/>
                <a:cs typeface="Proxima Nova"/>
                <a:sym typeface="Proxima Nova"/>
              </a:defRPr>
            </a:lvl2pPr>
            <a:lvl3pPr marL="0" lvl="2" indent="0" algn="r">
              <a:lnSpc>
                <a:spcPct val="100000"/>
              </a:lnSpc>
              <a:spcBef>
                <a:spcPts val="0"/>
              </a:spcBef>
              <a:spcAft>
                <a:spcPts val="0"/>
              </a:spcAft>
              <a:buClr>
                <a:srgbClr val="000000"/>
              </a:buClr>
              <a:buSzPts val="1400"/>
              <a:buFont typeface="Helvetica Neue"/>
              <a:buNone/>
              <a:defRPr sz="800" b="1" i="0" u="none" strike="noStrike" cap="none">
                <a:solidFill>
                  <a:srgbClr val="181F62"/>
                </a:solidFill>
                <a:latin typeface="Proxima Nova"/>
                <a:ea typeface="Proxima Nova"/>
                <a:cs typeface="Proxima Nova"/>
                <a:sym typeface="Proxima Nova"/>
              </a:defRPr>
            </a:lvl3pPr>
            <a:lvl4pPr marL="0" lvl="3" indent="0" algn="r">
              <a:lnSpc>
                <a:spcPct val="100000"/>
              </a:lnSpc>
              <a:spcBef>
                <a:spcPts val="0"/>
              </a:spcBef>
              <a:spcAft>
                <a:spcPts val="0"/>
              </a:spcAft>
              <a:buClr>
                <a:srgbClr val="000000"/>
              </a:buClr>
              <a:buSzPts val="1400"/>
              <a:buFont typeface="Helvetica Neue"/>
              <a:buNone/>
              <a:defRPr sz="800" b="1" i="0" u="none" strike="noStrike" cap="none">
                <a:solidFill>
                  <a:srgbClr val="181F62"/>
                </a:solidFill>
                <a:latin typeface="Proxima Nova"/>
                <a:ea typeface="Proxima Nova"/>
                <a:cs typeface="Proxima Nova"/>
                <a:sym typeface="Proxima Nova"/>
              </a:defRPr>
            </a:lvl4pPr>
            <a:lvl5pPr marL="0" lvl="4" indent="0" algn="r">
              <a:lnSpc>
                <a:spcPct val="100000"/>
              </a:lnSpc>
              <a:spcBef>
                <a:spcPts val="0"/>
              </a:spcBef>
              <a:spcAft>
                <a:spcPts val="0"/>
              </a:spcAft>
              <a:buClr>
                <a:srgbClr val="000000"/>
              </a:buClr>
              <a:buSzPts val="1400"/>
              <a:buFont typeface="Helvetica Neue"/>
              <a:buNone/>
              <a:defRPr sz="800" b="1" i="0" u="none" strike="noStrike" cap="none">
                <a:solidFill>
                  <a:srgbClr val="181F62"/>
                </a:solidFill>
                <a:latin typeface="Proxima Nova"/>
                <a:ea typeface="Proxima Nova"/>
                <a:cs typeface="Proxima Nova"/>
                <a:sym typeface="Proxima Nova"/>
              </a:defRPr>
            </a:lvl5pPr>
            <a:lvl6pPr marL="0" lvl="5" indent="0" algn="r">
              <a:lnSpc>
                <a:spcPct val="100000"/>
              </a:lnSpc>
              <a:spcBef>
                <a:spcPts val="0"/>
              </a:spcBef>
              <a:spcAft>
                <a:spcPts val="0"/>
              </a:spcAft>
              <a:buClr>
                <a:srgbClr val="000000"/>
              </a:buClr>
              <a:buSzPts val="1400"/>
              <a:buFont typeface="Helvetica Neue"/>
              <a:buNone/>
              <a:defRPr sz="800" b="1" i="0" u="none" strike="noStrike" cap="none">
                <a:solidFill>
                  <a:srgbClr val="181F62"/>
                </a:solidFill>
                <a:latin typeface="Proxima Nova"/>
                <a:ea typeface="Proxima Nova"/>
                <a:cs typeface="Proxima Nova"/>
                <a:sym typeface="Proxima Nova"/>
              </a:defRPr>
            </a:lvl6pPr>
            <a:lvl7pPr marL="0" lvl="6" indent="0" algn="r">
              <a:lnSpc>
                <a:spcPct val="100000"/>
              </a:lnSpc>
              <a:spcBef>
                <a:spcPts val="0"/>
              </a:spcBef>
              <a:spcAft>
                <a:spcPts val="0"/>
              </a:spcAft>
              <a:buClr>
                <a:srgbClr val="000000"/>
              </a:buClr>
              <a:buSzPts val="1400"/>
              <a:buFont typeface="Helvetica Neue"/>
              <a:buNone/>
              <a:defRPr sz="800" b="1" i="0" u="none" strike="noStrike" cap="none">
                <a:solidFill>
                  <a:srgbClr val="181F62"/>
                </a:solidFill>
                <a:latin typeface="Proxima Nova"/>
                <a:ea typeface="Proxima Nova"/>
                <a:cs typeface="Proxima Nova"/>
                <a:sym typeface="Proxima Nova"/>
              </a:defRPr>
            </a:lvl7pPr>
            <a:lvl8pPr marL="0" lvl="7" indent="0" algn="r">
              <a:lnSpc>
                <a:spcPct val="100000"/>
              </a:lnSpc>
              <a:spcBef>
                <a:spcPts val="0"/>
              </a:spcBef>
              <a:spcAft>
                <a:spcPts val="0"/>
              </a:spcAft>
              <a:buClr>
                <a:srgbClr val="000000"/>
              </a:buClr>
              <a:buSzPts val="1400"/>
              <a:buFont typeface="Helvetica Neue"/>
              <a:buNone/>
              <a:defRPr sz="800" b="1" i="0" u="none" strike="noStrike" cap="none">
                <a:solidFill>
                  <a:srgbClr val="181F62"/>
                </a:solidFill>
                <a:latin typeface="Proxima Nova"/>
                <a:ea typeface="Proxima Nova"/>
                <a:cs typeface="Proxima Nova"/>
                <a:sym typeface="Proxima Nova"/>
              </a:defRPr>
            </a:lvl8pPr>
            <a:lvl9pPr marL="0" lvl="8" indent="0" algn="r">
              <a:lnSpc>
                <a:spcPct val="100000"/>
              </a:lnSpc>
              <a:spcBef>
                <a:spcPts val="0"/>
              </a:spcBef>
              <a:spcAft>
                <a:spcPts val="0"/>
              </a:spcAft>
              <a:buClr>
                <a:srgbClr val="000000"/>
              </a:buClr>
              <a:buSzPts val="1400"/>
              <a:buFont typeface="Helvetica Neue"/>
              <a:buNone/>
              <a:defRPr sz="800" b="1" i="0" u="none" strike="noStrike" cap="none">
                <a:solidFill>
                  <a:srgbClr val="181F62"/>
                </a:solidFill>
                <a:latin typeface="Proxima Nova"/>
                <a:ea typeface="Proxima Nova"/>
                <a:cs typeface="Proxima Nova"/>
                <a:sym typeface="Proxima Nova"/>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chemeClr val="accent1"/>
        </a:solidFill>
        <a:effectLst/>
      </p:bgPr>
    </p:bg>
    <p:spTree>
      <p:nvGrpSpPr>
        <p:cNvPr id="1" name="Shape 64"/>
        <p:cNvGrpSpPr/>
        <p:nvPr/>
      </p:nvGrpSpPr>
      <p:grpSpPr>
        <a:xfrm>
          <a:off x="0" y="0"/>
          <a:ext cx="0" cy="0"/>
          <a:chOff x="0" y="0"/>
          <a:chExt cx="0" cy="0"/>
        </a:xfrm>
      </p:grpSpPr>
      <p:sp>
        <p:nvSpPr>
          <p:cNvPr id="65" name="Google Shape;65;p16"/>
          <p:cNvSpPr/>
          <p:nvPr/>
        </p:nvSpPr>
        <p:spPr>
          <a:xfrm>
            <a:off x="0" y="0"/>
            <a:ext cx="9144000" cy="5143500"/>
          </a:xfrm>
          <a:prstGeom prst="rect">
            <a:avLst/>
          </a:prstGeom>
          <a:solidFill>
            <a:schemeClr val="accent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66" name="Google Shape;66;p16"/>
          <p:cNvSpPr txBox="1">
            <a:spLocks noGrp="1"/>
          </p:cNvSpPr>
          <p:nvPr>
            <p:ph type="ctrTitle"/>
          </p:nvPr>
        </p:nvSpPr>
        <p:spPr>
          <a:xfrm>
            <a:off x="452628" y="577850"/>
            <a:ext cx="8086673" cy="2514600"/>
          </a:xfrm>
          <a:prstGeom prst="rect">
            <a:avLst/>
          </a:prstGeom>
          <a:noFill/>
          <a:ln>
            <a:noFill/>
          </a:ln>
        </p:spPr>
        <p:txBody>
          <a:bodyPr spcFirstLastPara="1" wrap="square" lIns="68575" tIns="34275" rIns="68575" bIns="34275" anchor="b" anchorCtr="0">
            <a:noAutofit/>
          </a:bodyPr>
          <a:lstStyle>
            <a:lvl1pPr lvl="0" algn="l">
              <a:lnSpc>
                <a:spcPct val="80000"/>
              </a:lnSpc>
              <a:spcBef>
                <a:spcPts val="0"/>
              </a:spcBef>
              <a:spcAft>
                <a:spcPts val="0"/>
              </a:spcAft>
              <a:buClr>
                <a:srgbClr val="FFFFFF"/>
              </a:buClr>
              <a:buSzPts val="6600"/>
              <a:buFont typeface="Calibri"/>
              <a:buNone/>
              <a:defRPr sz="6600">
                <a:solidFill>
                  <a:srgbClr val="FFFFFF"/>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67" name="Google Shape;67;p16"/>
          <p:cNvSpPr txBox="1">
            <a:spLocks noGrp="1"/>
          </p:cNvSpPr>
          <p:nvPr>
            <p:ph type="subTitle" idx="1"/>
          </p:nvPr>
        </p:nvSpPr>
        <p:spPr>
          <a:xfrm>
            <a:off x="500634" y="3155157"/>
            <a:ext cx="6921116" cy="1234463"/>
          </a:xfrm>
          <a:prstGeom prst="rect">
            <a:avLst/>
          </a:prstGeom>
          <a:noFill/>
          <a:ln>
            <a:noFill/>
          </a:ln>
        </p:spPr>
        <p:txBody>
          <a:bodyPr spcFirstLastPara="1" wrap="square" lIns="68575" tIns="34275" rIns="68575" bIns="34275" anchor="t" anchorCtr="0">
            <a:normAutofit/>
          </a:bodyPr>
          <a:lstStyle>
            <a:lvl1pPr lvl="0" algn="l">
              <a:lnSpc>
                <a:spcPct val="85000"/>
              </a:lnSpc>
              <a:spcBef>
                <a:spcPts val="1000"/>
              </a:spcBef>
              <a:spcAft>
                <a:spcPts val="0"/>
              </a:spcAft>
              <a:buClr>
                <a:schemeClr val="lt1"/>
              </a:buClr>
              <a:buSzPts val="2400"/>
              <a:buNone/>
              <a:defRPr sz="2400">
                <a:solidFill>
                  <a:schemeClr val="lt1"/>
                </a:solidFill>
                <a:latin typeface="Calibri"/>
                <a:ea typeface="Calibri"/>
                <a:cs typeface="Calibri"/>
                <a:sym typeface="Calibri"/>
              </a:defRPr>
            </a:lvl1pPr>
            <a:lvl2pPr lvl="1" algn="ctr">
              <a:lnSpc>
                <a:spcPct val="85000"/>
              </a:lnSpc>
              <a:spcBef>
                <a:spcPts val="500"/>
              </a:spcBef>
              <a:spcAft>
                <a:spcPts val="0"/>
              </a:spcAft>
              <a:buClr>
                <a:srgbClr val="262626"/>
              </a:buClr>
              <a:buSzPts val="2100"/>
              <a:buNone/>
              <a:defRPr sz="2100"/>
            </a:lvl2pPr>
            <a:lvl3pPr lvl="2" algn="ctr">
              <a:lnSpc>
                <a:spcPct val="85000"/>
              </a:lnSpc>
              <a:spcBef>
                <a:spcPts val="500"/>
              </a:spcBef>
              <a:spcAft>
                <a:spcPts val="0"/>
              </a:spcAft>
              <a:buClr>
                <a:srgbClr val="262626"/>
              </a:buClr>
              <a:buSzPts val="1800"/>
              <a:buNone/>
              <a:defRPr sz="1800"/>
            </a:lvl3pPr>
            <a:lvl4pPr lvl="3" algn="ctr">
              <a:lnSpc>
                <a:spcPct val="85000"/>
              </a:lnSpc>
              <a:spcBef>
                <a:spcPts val="500"/>
              </a:spcBef>
              <a:spcAft>
                <a:spcPts val="0"/>
              </a:spcAft>
              <a:buClr>
                <a:srgbClr val="262626"/>
              </a:buClr>
              <a:buSzPts val="1500"/>
              <a:buNone/>
              <a:defRPr sz="1500"/>
            </a:lvl4pPr>
            <a:lvl5pPr lvl="4" algn="ctr">
              <a:lnSpc>
                <a:spcPct val="85000"/>
              </a:lnSpc>
              <a:spcBef>
                <a:spcPts val="500"/>
              </a:spcBef>
              <a:spcAft>
                <a:spcPts val="0"/>
              </a:spcAft>
              <a:buClr>
                <a:srgbClr val="262626"/>
              </a:buClr>
              <a:buSzPts val="1500"/>
              <a:buNone/>
              <a:defRPr sz="1500"/>
            </a:lvl5pPr>
            <a:lvl6pPr lvl="5" algn="ctr">
              <a:lnSpc>
                <a:spcPct val="85000"/>
              </a:lnSpc>
              <a:spcBef>
                <a:spcPts val="500"/>
              </a:spcBef>
              <a:spcAft>
                <a:spcPts val="0"/>
              </a:spcAft>
              <a:buClr>
                <a:srgbClr val="262626"/>
              </a:buClr>
              <a:buSzPts val="1500"/>
              <a:buNone/>
              <a:defRPr sz="1500"/>
            </a:lvl6pPr>
            <a:lvl7pPr lvl="6" algn="ctr">
              <a:lnSpc>
                <a:spcPct val="85000"/>
              </a:lnSpc>
              <a:spcBef>
                <a:spcPts val="500"/>
              </a:spcBef>
              <a:spcAft>
                <a:spcPts val="0"/>
              </a:spcAft>
              <a:buClr>
                <a:srgbClr val="262626"/>
              </a:buClr>
              <a:buSzPts val="1500"/>
              <a:buNone/>
              <a:defRPr sz="1500"/>
            </a:lvl7pPr>
            <a:lvl8pPr lvl="7" algn="ctr">
              <a:lnSpc>
                <a:spcPct val="85000"/>
              </a:lnSpc>
              <a:spcBef>
                <a:spcPts val="500"/>
              </a:spcBef>
              <a:spcAft>
                <a:spcPts val="0"/>
              </a:spcAft>
              <a:buClr>
                <a:srgbClr val="262626"/>
              </a:buClr>
              <a:buSzPts val="1500"/>
              <a:buNone/>
              <a:defRPr sz="1500"/>
            </a:lvl8pPr>
            <a:lvl9pPr lvl="8" algn="ctr">
              <a:lnSpc>
                <a:spcPct val="85000"/>
              </a:lnSpc>
              <a:spcBef>
                <a:spcPts val="500"/>
              </a:spcBef>
              <a:spcAft>
                <a:spcPts val="0"/>
              </a:spcAft>
              <a:buClr>
                <a:srgbClr val="262626"/>
              </a:buClr>
              <a:buSzPts val="1500"/>
              <a:buNone/>
              <a:defRPr sz="1500"/>
            </a:lvl9pPr>
          </a:lstStyle>
          <a:p>
            <a:endParaRPr/>
          </a:p>
        </p:txBody>
      </p:sp>
      <p:sp>
        <p:nvSpPr>
          <p:cNvPr id="68" name="Google Shape;68;p16"/>
          <p:cNvSpPr txBox="1">
            <a:spLocks noGrp="1"/>
          </p:cNvSpPr>
          <p:nvPr>
            <p:ph type="dt" idx="10"/>
          </p:nvPr>
        </p:nvSpPr>
        <p:spPr>
          <a:xfrm>
            <a:off x="514350" y="4809335"/>
            <a:ext cx="3086139" cy="17145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solidFill>
                  <a:srgbClr val="FFFFFF"/>
                </a:solidFill>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9" name="Google Shape;69;p16"/>
          <p:cNvSpPr txBox="1">
            <a:spLocks noGrp="1"/>
          </p:cNvSpPr>
          <p:nvPr>
            <p:ph type="ftr" idx="11"/>
          </p:nvPr>
        </p:nvSpPr>
        <p:spPr>
          <a:xfrm>
            <a:off x="514350" y="4916023"/>
            <a:ext cx="3771861" cy="17145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solidFill>
                  <a:srgbClr val="FFFFFF"/>
                </a:solidFill>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0" name="Google Shape;70;p16"/>
          <p:cNvSpPr txBox="1">
            <a:spLocks noGrp="1"/>
          </p:cNvSpPr>
          <p:nvPr>
            <p:ph type="sldNum" idx="12"/>
          </p:nvPr>
        </p:nvSpPr>
        <p:spPr>
          <a:xfrm>
            <a:off x="6572945" y="4407309"/>
            <a:ext cx="2194533" cy="1047825"/>
          </a:xfrm>
          <a:prstGeom prst="rect">
            <a:avLst/>
          </a:prstGeom>
          <a:noFill/>
          <a:ln>
            <a:noFill/>
          </a:ln>
        </p:spPr>
        <p:txBody>
          <a:bodyPr spcFirstLastPara="1" wrap="square" lIns="68575" tIns="34275" rIns="68575" bIns="34275" anchor="b" anchorCtr="0">
            <a:noAutofit/>
          </a:bodyPr>
          <a:lstStyle>
            <a:lvl1pPr marL="0" lvl="0" indent="0" algn="r">
              <a:spcBef>
                <a:spcPts val="0"/>
              </a:spcBef>
              <a:buNone/>
              <a:defRPr sz="7700" b="0">
                <a:solidFill>
                  <a:srgbClr val="FFFFFF"/>
                </a:solidFill>
                <a:latin typeface="Calibri"/>
                <a:ea typeface="Calibri"/>
                <a:cs typeface="Calibri"/>
                <a:sym typeface="Calibri"/>
              </a:defRPr>
            </a:lvl1pPr>
            <a:lvl2pPr marL="0" lvl="1" indent="0" algn="r">
              <a:spcBef>
                <a:spcPts val="0"/>
              </a:spcBef>
              <a:buNone/>
              <a:defRPr sz="7700" b="0">
                <a:solidFill>
                  <a:srgbClr val="FFFFFF"/>
                </a:solidFill>
                <a:latin typeface="Calibri"/>
                <a:ea typeface="Calibri"/>
                <a:cs typeface="Calibri"/>
                <a:sym typeface="Calibri"/>
              </a:defRPr>
            </a:lvl2pPr>
            <a:lvl3pPr marL="0" lvl="2" indent="0" algn="r">
              <a:spcBef>
                <a:spcPts val="0"/>
              </a:spcBef>
              <a:buNone/>
              <a:defRPr sz="7700" b="0">
                <a:solidFill>
                  <a:srgbClr val="FFFFFF"/>
                </a:solidFill>
                <a:latin typeface="Calibri"/>
                <a:ea typeface="Calibri"/>
                <a:cs typeface="Calibri"/>
                <a:sym typeface="Calibri"/>
              </a:defRPr>
            </a:lvl3pPr>
            <a:lvl4pPr marL="0" lvl="3" indent="0" algn="r">
              <a:spcBef>
                <a:spcPts val="0"/>
              </a:spcBef>
              <a:buNone/>
              <a:defRPr sz="7700" b="0">
                <a:solidFill>
                  <a:srgbClr val="FFFFFF"/>
                </a:solidFill>
                <a:latin typeface="Calibri"/>
                <a:ea typeface="Calibri"/>
                <a:cs typeface="Calibri"/>
                <a:sym typeface="Calibri"/>
              </a:defRPr>
            </a:lvl4pPr>
            <a:lvl5pPr marL="0" lvl="4" indent="0" algn="r">
              <a:spcBef>
                <a:spcPts val="0"/>
              </a:spcBef>
              <a:buNone/>
              <a:defRPr sz="7700" b="0">
                <a:solidFill>
                  <a:srgbClr val="FFFFFF"/>
                </a:solidFill>
                <a:latin typeface="Calibri"/>
                <a:ea typeface="Calibri"/>
                <a:cs typeface="Calibri"/>
                <a:sym typeface="Calibri"/>
              </a:defRPr>
            </a:lvl5pPr>
            <a:lvl6pPr marL="0" lvl="5" indent="0" algn="r">
              <a:spcBef>
                <a:spcPts val="0"/>
              </a:spcBef>
              <a:buNone/>
              <a:defRPr sz="7700" b="0">
                <a:solidFill>
                  <a:srgbClr val="FFFFFF"/>
                </a:solidFill>
                <a:latin typeface="Calibri"/>
                <a:ea typeface="Calibri"/>
                <a:cs typeface="Calibri"/>
                <a:sym typeface="Calibri"/>
              </a:defRPr>
            </a:lvl6pPr>
            <a:lvl7pPr marL="0" lvl="6" indent="0" algn="r">
              <a:spcBef>
                <a:spcPts val="0"/>
              </a:spcBef>
              <a:buNone/>
              <a:defRPr sz="7700" b="0">
                <a:solidFill>
                  <a:srgbClr val="FFFFFF"/>
                </a:solidFill>
                <a:latin typeface="Calibri"/>
                <a:ea typeface="Calibri"/>
                <a:cs typeface="Calibri"/>
                <a:sym typeface="Calibri"/>
              </a:defRPr>
            </a:lvl7pPr>
            <a:lvl8pPr marL="0" lvl="7" indent="0" algn="r">
              <a:spcBef>
                <a:spcPts val="0"/>
              </a:spcBef>
              <a:buNone/>
              <a:defRPr sz="7700" b="0">
                <a:solidFill>
                  <a:srgbClr val="FFFFFF"/>
                </a:solidFill>
                <a:latin typeface="Calibri"/>
                <a:ea typeface="Calibri"/>
                <a:cs typeface="Calibri"/>
                <a:sym typeface="Calibri"/>
              </a:defRPr>
            </a:lvl8pPr>
            <a:lvl9pPr marL="0" lvl="8" indent="0" algn="r">
              <a:spcBef>
                <a:spcPts val="0"/>
              </a:spcBef>
              <a:buNone/>
              <a:defRPr sz="7700" b="0">
                <a:solidFill>
                  <a:srgbClr val="FFFFFF"/>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mp; Photo Alt">
  <p:cSld name="Title &amp; Photo Alt">
    <p:spTree>
      <p:nvGrpSpPr>
        <p:cNvPr id="1" name="Shape 71"/>
        <p:cNvGrpSpPr/>
        <p:nvPr/>
      </p:nvGrpSpPr>
      <p:grpSpPr>
        <a:xfrm>
          <a:off x="0" y="0"/>
          <a:ext cx="0" cy="0"/>
          <a:chOff x="0" y="0"/>
          <a:chExt cx="0" cy="0"/>
        </a:xfrm>
      </p:grpSpPr>
      <p:sp>
        <p:nvSpPr>
          <p:cNvPr id="72" name="Google Shape;72;p17"/>
          <p:cNvSpPr>
            <a:spLocks noGrp="1"/>
          </p:cNvSpPr>
          <p:nvPr>
            <p:ph type="pic" idx="2"/>
          </p:nvPr>
        </p:nvSpPr>
        <p:spPr>
          <a:xfrm>
            <a:off x="4114800" y="-76200"/>
            <a:ext cx="4554337" cy="5300663"/>
          </a:xfrm>
          <a:prstGeom prst="rect">
            <a:avLst/>
          </a:prstGeom>
          <a:noFill/>
          <a:ln>
            <a:noFill/>
          </a:ln>
        </p:spPr>
      </p:sp>
      <p:sp>
        <p:nvSpPr>
          <p:cNvPr id="73" name="Google Shape;73;p17"/>
          <p:cNvSpPr txBox="1">
            <a:spLocks noGrp="1"/>
          </p:cNvSpPr>
          <p:nvPr>
            <p:ph type="title"/>
          </p:nvPr>
        </p:nvSpPr>
        <p:spPr>
          <a:xfrm>
            <a:off x="452438" y="476250"/>
            <a:ext cx="3667118" cy="2205900"/>
          </a:xfrm>
          <a:prstGeom prst="rect">
            <a:avLst/>
          </a:prstGeom>
          <a:noFill/>
          <a:ln>
            <a:noFill/>
          </a:ln>
        </p:spPr>
        <p:txBody>
          <a:bodyPr spcFirstLastPara="1" wrap="square" lIns="68575" tIns="34275" rIns="68575" bIns="34275" anchor="b" anchorCtr="0">
            <a:normAutofit/>
          </a:bodyPr>
          <a:lstStyle>
            <a:lvl1pPr lvl="0" algn="l">
              <a:lnSpc>
                <a:spcPct val="85000"/>
              </a:lnSpc>
              <a:spcBef>
                <a:spcPts val="0"/>
              </a:spcBef>
              <a:spcAft>
                <a:spcPts val="0"/>
              </a:spcAft>
              <a:buClr>
                <a:schemeClr val="accent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4" name="Google Shape;74;p17"/>
          <p:cNvSpPr txBox="1">
            <a:spLocks noGrp="1"/>
          </p:cNvSpPr>
          <p:nvPr>
            <p:ph type="body" idx="1"/>
          </p:nvPr>
        </p:nvSpPr>
        <p:spPr>
          <a:xfrm>
            <a:off x="452438" y="2647716"/>
            <a:ext cx="3667118" cy="2019488"/>
          </a:xfrm>
          <a:prstGeom prst="rect">
            <a:avLst/>
          </a:prstGeom>
          <a:noFill/>
          <a:ln>
            <a:noFill/>
          </a:ln>
        </p:spPr>
        <p:txBody>
          <a:bodyPr spcFirstLastPara="1" wrap="square" lIns="68575" tIns="34275" rIns="68575" bIns="34275" anchor="t" anchorCtr="0">
            <a:normAutofit/>
          </a:bodyPr>
          <a:lstStyle>
            <a:lvl1pPr marL="457200" lvl="0" indent="-228600" algn="l">
              <a:lnSpc>
                <a:spcPct val="100000"/>
              </a:lnSpc>
              <a:spcBef>
                <a:spcPts val="0"/>
              </a:spcBef>
              <a:spcAft>
                <a:spcPts val="0"/>
              </a:spcAft>
              <a:buClr>
                <a:srgbClr val="262626"/>
              </a:buClr>
              <a:buSzPts val="2100"/>
              <a:buNone/>
              <a:defRPr sz="2100" b="1"/>
            </a:lvl1pPr>
            <a:lvl2pPr marL="914400" lvl="1" indent="-228600" algn="l">
              <a:lnSpc>
                <a:spcPct val="100000"/>
              </a:lnSpc>
              <a:spcBef>
                <a:spcPts val="0"/>
              </a:spcBef>
              <a:spcAft>
                <a:spcPts val="0"/>
              </a:spcAft>
              <a:buClr>
                <a:srgbClr val="262626"/>
              </a:buClr>
              <a:buSzPts val="2100"/>
              <a:buNone/>
              <a:defRPr sz="2100" b="1"/>
            </a:lvl2pPr>
            <a:lvl3pPr marL="1371600" lvl="2" indent="-228600" algn="l">
              <a:lnSpc>
                <a:spcPct val="100000"/>
              </a:lnSpc>
              <a:spcBef>
                <a:spcPts val="0"/>
              </a:spcBef>
              <a:spcAft>
                <a:spcPts val="0"/>
              </a:spcAft>
              <a:buClr>
                <a:srgbClr val="262626"/>
              </a:buClr>
              <a:buSzPts val="2100"/>
              <a:buNone/>
              <a:defRPr sz="2100" b="1"/>
            </a:lvl3pPr>
            <a:lvl4pPr marL="1828800" lvl="3" indent="-228600" algn="l">
              <a:lnSpc>
                <a:spcPct val="100000"/>
              </a:lnSpc>
              <a:spcBef>
                <a:spcPts val="0"/>
              </a:spcBef>
              <a:spcAft>
                <a:spcPts val="0"/>
              </a:spcAft>
              <a:buClr>
                <a:srgbClr val="262626"/>
              </a:buClr>
              <a:buSzPts val="2100"/>
              <a:buNone/>
              <a:defRPr sz="2100" b="1"/>
            </a:lvl4pPr>
            <a:lvl5pPr marL="2286000" lvl="4" indent="-228600" algn="l">
              <a:lnSpc>
                <a:spcPct val="100000"/>
              </a:lnSpc>
              <a:spcBef>
                <a:spcPts val="0"/>
              </a:spcBef>
              <a:spcAft>
                <a:spcPts val="0"/>
              </a:spcAft>
              <a:buClr>
                <a:srgbClr val="262626"/>
              </a:buClr>
              <a:buSzPts val="2100"/>
              <a:buNone/>
              <a:defRPr sz="2100" b="1"/>
            </a:lvl5pPr>
            <a:lvl6pPr marL="2743200" lvl="5" indent="-317500" algn="l">
              <a:lnSpc>
                <a:spcPct val="85000"/>
              </a:lnSpc>
              <a:spcBef>
                <a:spcPts val="500"/>
              </a:spcBef>
              <a:spcAft>
                <a:spcPts val="0"/>
              </a:spcAft>
              <a:buClr>
                <a:srgbClr val="262626"/>
              </a:buClr>
              <a:buSzPts val="1400"/>
              <a:buChar char=" "/>
              <a:defRPr/>
            </a:lvl6pPr>
            <a:lvl7pPr marL="3200400" lvl="6" indent="-317500" algn="l">
              <a:lnSpc>
                <a:spcPct val="85000"/>
              </a:lnSpc>
              <a:spcBef>
                <a:spcPts val="500"/>
              </a:spcBef>
              <a:spcAft>
                <a:spcPts val="0"/>
              </a:spcAft>
              <a:buClr>
                <a:srgbClr val="262626"/>
              </a:buClr>
              <a:buSzPts val="1400"/>
              <a:buChar char=" "/>
              <a:defRPr/>
            </a:lvl7pPr>
            <a:lvl8pPr marL="3657600" lvl="7" indent="-317500" algn="l">
              <a:lnSpc>
                <a:spcPct val="85000"/>
              </a:lnSpc>
              <a:spcBef>
                <a:spcPts val="500"/>
              </a:spcBef>
              <a:spcAft>
                <a:spcPts val="0"/>
              </a:spcAft>
              <a:buClr>
                <a:srgbClr val="262626"/>
              </a:buClr>
              <a:buSzPts val="1400"/>
              <a:buChar char=" "/>
              <a:defRPr/>
            </a:lvl8pPr>
            <a:lvl9pPr marL="4114800" lvl="8" indent="-317500" algn="l">
              <a:lnSpc>
                <a:spcPct val="85000"/>
              </a:lnSpc>
              <a:spcBef>
                <a:spcPts val="500"/>
              </a:spcBef>
              <a:spcAft>
                <a:spcPts val="0"/>
              </a:spcAft>
              <a:buClr>
                <a:srgbClr val="262626"/>
              </a:buClr>
              <a:buSzPts val="1400"/>
              <a:buChar char=" "/>
              <a:defRPr/>
            </a:lvl9pPr>
          </a:lstStyle>
          <a:p>
            <a:endParaRPr/>
          </a:p>
        </p:txBody>
      </p:sp>
      <p:sp>
        <p:nvSpPr>
          <p:cNvPr id="75" name="Google Shape;75;p17"/>
          <p:cNvSpPr txBox="1">
            <a:spLocks noGrp="1"/>
          </p:cNvSpPr>
          <p:nvPr>
            <p:ph type="sldNum" idx="12"/>
          </p:nvPr>
        </p:nvSpPr>
        <p:spPr>
          <a:xfrm>
            <a:off x="4500563" y="4906963"/>
            <a:ext cx="138157" cy="140513"/>
          </a:xfrm>
          <a:prstGeom prst="rect">
            <a:avLst/>
          </a:prstGeom>
          <a:noFill/>
          <a:ln>
            <a:noFill/>
          </a:ln>
        </p:spPr>
        <p:txBody>
          <a:bodyPr spcFirstLastPara="1" wrap="square" lIns="68575" tIns="34275" rIns="68575" bIns="34275" anchor="b" anchorCtr="0">
            <a:noAutofit/>
          </a:bodyPr>
          <a:lstStyle>
            <a:lvl1pPr marL="0" lvl="0" indent="0" algn="r">
              <a:spcBef>
                <a:spcPts val="0"/>
              </a:spcBef>
              <a:buNone/>
              <a:defRPr sz="7700" b="0">
                <a:solidFill>
                  <a:schemeClr val="accent1"/>
                </a:solidFill>
                <a:latin typeface="Calibri"/>
                <a:ea typeface="Calibri"/>
                <a:cs typeface="Calibri"/>
                <a:sym typeface="Calibri"/>
              </a:defRPr>
            </a:lvl1pPr>
            <a:lvl2pPr marL="0" lvl="1" indent="0" algn="r">
              <a:spcBef>
                <a:spcPts val="0"/>
              </a:spcBef>
              <a:buNone/>
              <a:defRPr sz="7700" b="0">
                <a:solidFill>
                  <a:schemeClr val="accent1"/>
                </a:solidFill>
                <a:latin typeface="Calibri"/>
                <a:ea typeface="Calibri"/>
                <a:cs typeface="Calibri"/>
                <a:sym typeface="Calibri"/>
              </a:defRPr>
            </a:lvl2pPr>
            <a:lvl3pPr marL="0" lvl="2" indent="0" algn="r">
              <a:spcBef>
                <a:spcPts val="0"/>
              </a:spcBef>
              <a:buNone/>
              <a:defRPr sz="7700" b="0">
                <a:solidFill>
                  <a:schemeClr val="accent1"/>
                </a:solidFill>
                <a:latin typeface="Calibri"/>
                <a:ea typeface="Calibri"/>
                <a:cs typeface="Calibri"/>
                <a:sym typeface="Calibri"/>
              </a:defRPr>
            </a:lvl3pPr>
            <a:lvl4pPr marL="0" lvl="3" indent="0" algn="r">
              <a:spcBef>
                <a:spcPts val="0"/>
              </a:spcBef>
              <a:buNone/>
              <a:defRPr sz="7700" b="0">
                <a:solidFill>
                  <a:schemeClr val="accent1"/>
                </a:solidFill>
                <a:latin typeface="Calibri"/>
                <a:ea typeface="Calibri"/>
                <a:cs typeface="Calibri"/>
                <a:sym typeface="Calibri"/>
              </a:defRPr>
            </a:lvl4pPr>
            <a:lvl5pPr marL="0" lvl="4" indent="0" algn="r">
              <a:spcBef>
                <a:spcPts val="0"/>
              </a:spcBef>
              <a:buNone/>
              <a:defRPr sz="7700" b="0">
                <a:solidFill>
                  <a:schemeClr val="accent1"/>
                </a:solidFill>
                <a:latin typeface="Calibri"/>
                <a:ea typeface="Calibri"/>
                <a:cs typeface="Calibri"/>
                <a:sym typeface="Calibri"/>
              </a:defRPr>
            </a:lvl5pPr>
            <a:lvl6pPr marL="0" lvl="5" indent="0" algn="r">
              <a:spcBef>
                <a:spcPts val="0"/>
              </a:spcBef>
              <a:buNone/>
              <a:defRPr sz="7700" b="0">
                <a:solidFill>
                  <a:schemeClr val="accent1"/>
                </a:solidFill>
                <a:latin typeface="Calibri"/>
                <a:ea typeface="Calibri"/>
                <a:cs typeface="Calibri"/>
                <a:sym typeface="Calibri"/>
              </a:defRPr>
            </a:lvl6pPr>
            <a:lvl7pPr marL="0" lvl="6" indent="0" algn="r">
              <a:spcBef>
                <a:spcPts val="0"/>
              </a:spcBef>
              <a:buNone/>
              <a:defRPr sz="7700" b="0">
                <a:solidFill>
                  <a:schemeClr val="accent1"/>
                </a:solidFill>
                <a:latin typeface="Calibri"/>
                <a:ea typeface="Calibri"/>
                <a:cs typeface="Calibri"/>
                <a:sym typeface="Calibri"/>
              </a:defRPr>
            </a:lvl7pPr>
            <a:lvl8pPr marL="0" lvl="7" indent="0" algn="r">
              <a:spcBef>
                <a:spcPts val="0"/>
              </a:spcBef>
              <a:buNone/>
              <a:defRPr sz="7700" b="0">
                <a:solidFill>
                  <a:schemeClr val="accent1"/>
                </a:solidFill>
                <a:latin typeface="Calibri"/>
                <a:ea typeface="Calibri"/>
                <a:cs typeface="Calibri"/>
                <a:sym typeface="Calibri"/>
              </a:defRPr>
            </a:lvl8pPr>
            <a:lvl9pPr marL="0" lvl="8" indent="0" algn="r">
              <a:spcBef>
                <a:spcPts val="0"/>
              </a:spcBef>
              <a:buNone/>
              <a:defRPr sz="7700" b="0">
                <a:solidFill>
                  <a:schemeClr val="accen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mp; Photo">
  <p:cSld name="Title &amp; Photo">
    <p:spTree>
      <p:nvGrpSpPr>
        <p:cNvPr id="1" name="Shape 76"/>
        <p:cNvGrpSpPr/>
        <p:nvPr/>
      </p:nvGrpSpPr>
      <p:grpSpPr>
        <a:xfrm>
          <a:off x="0" y="0"/>
          <a:ext cx="0" cy="0"/>
          <a:chOff x="0" y="0"/>
          <a:chExt cx="0" cy="0"/>
        </a:xfrm>
      </p:grpSpPr>
      <p:sp>
        <p:nvSpPr>
          <p:cNvPr id="77" name="Google Shape;77;p18"/>
          <p:cNvSpPr>
            <a:spLocks noGrp="1"/>
          </p:cNvSpPr>
          <p:nvPr>
            <p:ph type="pic" idx="2"/>
          </p:nvPr>
        </p:nvSpPr>
        <p:spPr>
          <a:xfrm>
            <a:off x="-433387" y="-485775"/>
            <a:ext cx="10029869" cy="6007050"/>
          </a:xfrm>
          <a:prstGeom prst="rect">
            <a:avLst/>
          </a:prstGeom>
          <a:noFill/>
          <a:ln>
            <a:noFill/>
          </a:ln>
        </p:spPr>
      </p:sp>
      <p:sp>
        <p:nvSpPr>
          <p:cNvPr id="78" name="Google Shape;78;p18"/>
          <p:cNvSpPr txBox="1">
            <a:spLocks noGrp="1"/>
          </p:cNvSpPr>
          <p:nvPr>
            <p:ph type="title"/>
          </p:nvPr>
        </p:nvSpPr>
        <p:spPr>
          <a:xfrm>
            <a:off x="452438" y="2671763"/>
            <a:ext cx="8239118" cy="1743075"/>
          </a:xfrm>
          <a:prstGeom prst="rect">
            <a:avLst/>
          </a:prstGeom>
          <a:noFill/>
          <a:ln>
            <a:noFill/>
          </a:ln>
        </p:spPr>
        <p:txBody>
          <a:bodyPr spcFirstLastPara="1" wrap="square" lIns="68575" tIns="34275" rIns="68575" bIns="34275" anchor="b" anchorCtr="0">
            <a:normAutofit/>
          </a:bodyPr>
          <a:lstStyle>
            <a:lvl1pPr lvl="0" algn="l">
              <a:lnSpc>
                <a:spcPct val="85000"/>
              </a:lnSpc>
              <a:spcBef>
                <a:spcPts val="0"/>
              </a:spcBef>
              <a:spcAft>
                <a:spcPts val="0"/>
              </a:spcAft>
              <a:buClr>
                <a:schemeClr val="accent1"/>
              </a:buClr>
              <a:buSzPts val="4400"/>
              <a:buFont typeface="Calibri"/>
              <a:buNone/>
              <a:defRPr sz="4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9" name="Google Shape;79;p18"/>
          <p:cNvSpPr txBox="1">
            <a:spLocks noGrp="1"/>
          </p:cNvSpPr>
          <p:nvPr>
            <p:ph type="body" idx="1"/>
          </p:nvPr>
        </p:nvSpPr>
        <p:spPr>
          <a:xfrm>
            <a:off x="452884" y="414802"/>
            <a:ext cx="8238218" cy="238838"/>
          </a:xfrm>
          <a:prstGeom prst="rect">
            <a:avLst/>
          </a:prstGeom>
          <a:noFill/>
          <a:ln>
            <a:noFill/>
          </a:ln>
        </p:spPr>
        <p:txBody>
          <a:bodyPr spcFirstLastPara="1" wrap="square" lIns="34275" tIns="34275" rIns="34275" bIns="34275" anchor="t" anchorCtr="0">
            <a:normAutofit/>
          </a:bodyPr>
          <a:lstStyle>
            <a:lvl1pPr marL="457200" lvl="0" indent="-228600" algn="l">
              <a:lnSpc>
                <a:spcPct val="100000"/>
              </a:lnSpc>
              <a:spcBef>
                <a:spcPts val="0"/>
              </a:spcBef>
              <a:spcAft>
                <a:spcPts val="0"/>
              </a:spcAft>
              <a:buClr>
                <a:srgbClr val="262626"/>
              </a:buClr>
              <a:buSzPts val="1400"/>
              <a:buNone/>
              <a:defRPr sz="1400" b="1"/>
            </a:lvl1pPr>
            <a:lvl2pPr marL="914400" lvl="1" indent="-317500" algn="l">
              <a:lnSpc>
                <a:spcPct val="85000"/>
              </a:lnSpc>
              <a:spcBef>
                <a:spcPts val="500"/>
              </a:spcBef>
              <a:spcAft>
                <a:spcPts val="0"/>
              </a:spcAft>
              <a:buClr>
                <a:srgbClr val="262626"/>
              </a:buClr>
              <a:buSzPts val="1400"/>
              <a:buChar char=" "/>
              <a:defRPr/>
            </a:lvl2pPr>
            <a:lvl3pPr marL="1371600" lvl="2" indent="-317500" algn="l">
              <a:lnSpc>
                <a:spcPct val="85000"/>
              </a:lnSpc>
              <a:spcBef>
                <a:spcPts val="500"/>
              </a:spcBef>
              <a:spcAft>
                <a:spcPts val="0"/>
              </a:spcAft>
              <a:buClr>
                <a:srgbClr val="262626"/>
              </a:buClr>
              <a:buSzPts val="1400"/>
              <a:buChar char=" "/>
              <a:defRPr/>
            </a:lvl3pPr>
            <a:lvl4pPr marL="1828800" lvl="3" indent="-317500" algn="l">
              <a:lnSpc>
                <a:spcPct val="85000"/>
              </a:lnSpc>
              <a:spcBef>
                <a:spcPts val="500"/>
              </a:spcBef>
              <a:spcAft>
                <a:spcPts val="0"/>
              </a:spcAft>
              <a:buClr>
                <a:srgbClr val="262626"/>
              </a:buClr>
              <a:buSzPts val="1400"/>
              <a:buChar char=" "/>
              <a:defRPr/>
            </a:lvl4pPr>
            <a:lvl5pPr marL="2286000" lvl="4" indent="-317500" algn="l">
              <a:lnSpc>
                <a:spcPct val="85000"/>
              </a:lnSpc>
              <a:spcBef>
                <a:spcPts val="500"/>
              </a:spcBef>
              <a:spcAft>
                <a:spcPts val="0"/>
              </a:spcAft>
              <a:buClr>
                <a:srgbClr val="262626"/>
              </a:buClr>
              <a:buSzPts val="1400"/>
              <a:buChar char=" "/>
              <a:defRPr/>
            </a:lvl5pPr>
            <a:lvl6pPr marL="2743200" lvl="5" indent="-317500" algn="l">
              <a:lnSpc>
                <a:spcPct val="85000"/>
              </a:lnSpc>
              <a:spcBef>
                <a:spcPts val="500"/>
              </a:spcBef>
              <a:spcAft>
                <a:spcPts val="0"/>
              </a:spcAft>
              <a:buClr>
                <a:srgbClr val="262626"/>
              </a:buClr>
              <a:buSzPts val="1400"/>
              <a:buChar char=" "/>
              <a:defRPr/>
            </a:lvl6pPr>
            <a:lvl7pPr marL="3200400" lvl="6" indent="-317500" algn="l">
              <a:lnSpc>
                <a:spcPct val="85000"/>
              </a:lnSpc>
              <a:spcBef>
                <a:spcPts val="500"/>
              </a:spcBef>
              <a:spcAft>
                <a:spcPts val="0"/>
              </a:spcAft>
              <a:buClr>
                <a:srgbClr val="262626"/>
              </a:buClr>
              <a:buSzPts val="1400"/>
              <a:buChar char=" "/>
              <a:defRPr/>
            </a:lvl7pPr>
            <a:lvl8pPr marL="3657600" lvl="7" indent="-317500" algn="l">
              <a:lnSpc>
                <a:spcPct val="85000"/>
              </a:lnSpc>
              <a:spcBef>
                <a:spcPts val="500"/>
              </a:spcBef>
              <a:spcAft>
                <a:spcPts val="0"/>
              </a:spcAft>
              <a:buClr>
                <a:srgbClr val="262626"/>
              </a:buClr>
              <a:buSzPts val="1400"/>
              <a:buChar char=" "/>
              <a:defRPr/>
            </a:lvl8pPr>
            <a:lvl9pPr marL="4114800" lvl="8" indent="-317500" algn="l">
              <a:lnSpc>
                <a:spcPct val="85000"/>
              </a:lnSpc>
              <a:spcBef>
                <a:spcPts val="500"/>
              </a:spcBef>
              <a:spcAft>
                <a:spcPts val="0"/>
              </a:spcAft>
              <a:buClr>
                <a:srgbClr val="262626"/>
              </a:buClr>
              <a:buSzPts val="1400"/>
              <a:buChar char=" "/>
              <a:defRPr/>
            </a:lvl9pPr>
          </a:lstStyle>
          <a:p>
            <a:endParaRPr/>
          </a:p>
        </p:txBody>
      </p:sp>
      <p:sp>
        <p:nvSpPr>
          <p:cNvPr id="80" name="Google Shape;80;p18"/>
          <p:cNvSpPr txBox="1">
            <a:spLocks noGrp="1"/>
          </p:cNvSpPr>
          <p:nvPr>
            <p:ph type="body" idx="3"/>
          </p:nvPr>
        </p:nvSpPr>
        <p:spPr>
          <a:xfrm>
            <a:off x="452438" y="4353716"/>
            <a:ext cx="8239118" cy="418838"/>
          </a:xfrm>
          <a:prstGeom prst="rect">
            <a:avLst/>
          </a:prstGeom>
          <a:noFill/>
          <a:ln>
            <a:noFill/>
          </a:ln>
        </p:spPr>
        <p:txBody>
          <a:bodyPr spcFirstLastPara="1" wrap="square" lIns="68575" tIns="34275" rIns="68575" bIns="34275" anchor="t" anchorCtr="0">
            <a:normAutofit/>
          </a:bodyPr>
          <a:lstStyle>
            <a:lvl1pPr marL="457200" lvl="0" indent="-228600" algn="l">
              <a:lnSpc>
                <a:spcPct val="100000"/>
              </a:lnSpc>
              <a:spcBef>
                <a:spcPts val="0"/>
              </a:spcBef>
              <a:spcAft>
                <a:spcPts val="0"/>
              </a:spcAft>
              <a:buClr>
                <a:srgbClr val="262626"/>
              </a:buClr>
              <a:buSzPts val="2100"/>
              <a:buNone/>
              <a:defRPr sz="2100" b="1"/>
            </a:lvl1pPr>
            <a:lvl2pPr marL="914400" lvl="1" indent="-228600" algn="l">
              <a:lnSpc>
                <a:spcPct val="100000"/>
              </a:lnSpc>
              <a:spcBef>
                <a:spcPts val="0"/>
              </a:spcBef>
              <a:spcAft>
                <a:spcPts val="0"/>
              </a:spcAft>
              <a:buClr>
                <a:srgbClr val="262626"/>
              </a:buClr>
              <a:buSzPts val="2100"/>
              <a:buNone/>
              <a:defRPr sz="2100" b="1"/>
            </a:lvl2pPr>
            <a:lvl3pPr marL="1371600" lvl="2" indent="-228600" algn="l">
              <a:lnSpc>
                <a:spcPct val="100000"/>
              </a:lnSpc>
              <a:spcBef>
                <a:spcPts val="0"/>
              </a:spcBef>
              <a:spcAft>
                <a:spcPts val="0"/>
              </a:spcAft>
              <a:buClr>
                <a:srgbClr val="262626"/>
              </a:buClr>
              <a:buSzPts val="2100"/>
              <a:buNone/>
              <a:defRPr sz="2100" b="1"/>
            </a:lvl3pPr>
            <a:lvl4pPr marL="1828800" lvl="3" indent="-228600" algn="l">
              <a:lnSpc>
                <a:spcPct val="100000"/>
              </a:lnSpc>
              <a:spcBef>
                <a:spcPts val="0"/>
              </a:spcBef>
              <a:spcAft>
                <a:spcPts val="0"/>
              </a:spcAft>
              <a:buClr>
                <a:srgbClr val="262626"/>
              </a:buClr>
              <a:buSzPts val="2100"/>
              <a:buNone/>
              <a:defRPr sz="2100" b="1"/>
            </a:lvl4pPr>
            <a:lvl5pPr marL="2286000" lvl="4" indent="-228600" algn="l">
              <a:lnSpc>
                <a:spcPct val="100000"/>
              </a:lnSpc>
              <a:spcBef>
                <a:spcPts val="0"/>
              </a:spcBef>
              <a:spcAft>
                <a:spcPts val="0"/>
              </a:spcAft>
              <a:buClr>
                <a:srgbClr val="262626"/>
              </a:buClr>
              <a:buSzPts val="2100"/>
              <a:buNone/>
              <a:defRPr sz="2100" b="1"/>
            </a:lvl5pPr>
            <a:lvl6pPr marL="2743200" lvl="5" indent="-317500" algn="l">
              <a:lnSpc>
                <a:spcPct val="85000"/>
              </a:lnSpc>
              <a:spcBef>
                <a:spcPts val="500"/>
              </a:spcBef>
              <a:spcAft>
                <a:spcPts val="0"/>
              </a:spcAft>
              <a:buClr>
                <a:srgbClr val="262626"/>
              </a:buClr>
              <a:buSzPts val="1400"/>
              <a:buChar char=" "/>
              <a:defRPr/>
            </a:lvl6pPr>
            <a:lvl7pPr marL="3200400" lvl="6" indent="-317500" algn="l">
              <a:lnSpc>
                <a:spcPct val="85000"/>
              </a:lnSpc>
              <a:spcBef>
                <a:spcPts val="500"/>
              </a:spcBef>
              <a:spcAft>
                <a:spcPts val="0"/>
              </a:spcAft>
              <a:buClr>
                <a:srgbClr val="262626"/>
              </a:buClr>
              <a:buSzPts val="1400"/>
              <a:buChar char=" "/>
              <a:defRPr/>
            </a:lvl7pPr>
            <a:lvl8pPr marL="3657600" lvl="7" indent="-317500" algn="l">
              <a:lnSpc>
                <a:spcPct val="85000"/>
              </a:lnSpc>
              <a:spcBef>
                <a:spcPts val="500"/>
              </a:spcBef>
              <a:spcAft>
                <a:spcPts val="0"/>
              </a:spcAft>
              <a:buClr>
                <a:srgbClr val="262626"/>
              </a:buClr>
              <a:buSzPts val="1400"/>
              <a:buChar char=" "/>
              <a:defRPr/>
            </a:lvl8pPr>
            <a:lvl9pPr marL="4114800" lvl="8" indent="-317500" algn="l">
              <a:lnSpc>
                <a:spcPct val="85000"/>
              </a:lnSpc>
              <a:spcBef>
                <a:spcPts val="500"/>
              </a:spcBef>
              <a:spcAft>
                <a:spcPts val="0"/>
              </a:spcAft>
              <a:buClr>
                <a:srgbClr val="262626"/>
              </a:buClr>
              <a:buSzPts val="1400"/>
              <a:buChar char=" "/>
              <a:defRPr/>
            </a:lvl9pPr>
          </a:lstStyle>
          <a:p>
            <a:endParaRPr/>
          </a:p>
        </p:txBody>
      </p:sp>
      <p:sp>
        <p:nvSpPr>
          <p:cNvPr id="81" name="Google Shape;81;p18"/>
          <p:cNvSpPr txBox="1">
            <a:spLocks noGrp="1"/>
          </p:cNvSpPr>
          <p:nvPr>
            <p:ph type="sldNum" idx="12"/>
          </p:nvPr>
        </p:nvSpPr>
        <p:spPr>
          <a:xfrm>
            <a:off x="6572945" y="4407309"/>
            <a:ext cx="2194533" cy="1047825"/>
          </a:xfrm>
          <a:prstGeom prst="rect">
            <a:avLst/>
          </a:prstGeom>
          <a:noFill/>
          <a:ln>
            <a:noFill/>
          </a:ln>
        </p:spPr>
        <p:txBody>
          <a:bodyPr spcFirstLastPara="1" wrap="square" lIns="68575" tIns="34275" rIns="68575" bIns="34275" anchor="b" anchorCtr="0">
            <a:noAutofit/>
          </a:bodyPr>
          <a:lstStyle>
            <a:lvl1pPr marL="0" lvl="0" indent="0" algn="r">
              <a:spcBef>
                <a:spcPts val="0"/>
              </a:spcBef>
              <a:buNone/>
              <a:defRPr sz="7700" b="0">
                <a:solidFill>
                  <a:schemeClr val="accent1"/>
                </a:solidFill>
                <a:latin typeface="Calibri"/>
                <a:ea typeface="Calibri"/>
                <a:cs typeface="Calibri"/>
                <a:sym typeface="Calibri"/>
              </a:defRPr>
            </a:lvl1pPr>
            <a:lvl2pPr marL="0" lvl="1" indent="0" algn="r">
              <a:spcBef>
                <a:spcPts val="0"/>
              </a:spcBef>
              <a:buNone/>
              <a:defRPr sz="7700" b="0">
                <a:solidFill>
                  <a:schemeClr val="accent1"/>
                </a:solidFill>
                <a:latin typeface="Calibri"/>
                <a:ea typeface="Calibri"/>
                <a:cs typeface="Calibri"/>
                <a:sym typeface="Calibri"/>
              </a:defRPr>
            </a:lvl2pPr>
            <a:lvl3pPr marL="0" lvl="2" indent="0" algn="r">
              <a:spcBef>
                <a:spcPts val="0"/>
              </a:spcBef>
              <a:buNone/>
              <a:defRPr sz="7700" b="0">
                <a:solidFill>
                  <a:schemeClr val="accent1"/>
                </a:solidFill>
                <a:latin typeface="Calibri"/>
                <a:ea typeface="Calibri"/>
                <a:cs typeface="Calibri"/>
                <a:sym typeface="Calibri"/>
              </a:defRPr>
            </a:lvl3pPr>
            <a:lvl4pPr marL="0" lvl="3" indent="0" algn="r">
              <a:spcBef>
                <a:spcPts val="0"/>
              </a:spcBef>
              <a:buNone/>
              <a:defRPr sz="7700" b="0">
                <a:solidFill>
                  <a:schemeClr val="accent1"/>
                </a:solidFill>
                <a:latin typeface="Calibri"/>
                <a:ea typeface="Calibri"/>
                <a:cs typeface="Calibri"/>
                <a:sym typeface="Calibri"/>
              </a:defRPr>
            </a:lvl4pPr>
            <a:lvl5pPr marL="0" lvl="4" indent="0" algn="r">
              <a:spcBef>
                <a:spcPts val="0"/>
              </a:spcBef>
              <a:buNone/>
              <a:defRPr sz="7700" b="0">
                <a:solidFill>
                  <a:schemeClr val="accent1"/>
                </a:solidFill>
                <a:latin typeface="Calibri"/>
                <a:ea typeface="Calibri"/>
                <a:cs typeface="Calibri"/>
                <a:sym typeface="Calibri"/>
              </a:defRPr>
            </a:lvl5pPr>
            <a:lvl6pPr marL="0" lvl="5" indent="0" algn="r">
              <a:spcBef>
                <a:spcPts val="0"/>
              </a:spcBef>
              <a:buNone/>
              <a:defRPr sz="7700" b="0">
                <a:solidFill>
                  <a:schemeClr val="accent1"/>
                </a:solidFill>
                <a:latin typeface="Calibri"/>
                <a:ea typeface="Calibri"/>
                <a:cs typeface="Calibri"/>
                <a:sym typeface="Calibri"/>
              </a:defRPr>
            </a:lvl6pPr>
            <a:lvl7pPr marL="0" lvl="6" indent="0" algn="r">
              <a:spcBef>
                <a:spcPts val="0"/>
              </a:spcBef>
              <a:buNone/>
              <a:defRPr sz="7700" b="0">
                <a:solidFill>
                  <a:schemeClr val="accent1"/>
                </a:solidFill>
                <a:latin typeface="Calibri"/>
                <a:ea typeface="Calibri"/>
                <a:cs typeface="Calibri"/>
                <a:sym typeface="Calibri"/>
              </a:defRPr>
            </a:lvl7pPr>
            <a:lvl8pPr marL="0" lvl="7" indent="0" algn="r">
              <a:spcBef>
                <a:spcPts val="0"/>
              </a:spcBef>
              <a:buNone/>
              <a:defRPr sz="7700" b="0">
                <a:solidFill>
                  <a:schemeClr val="accent1"/>
                </a:solidFill>
                <a:latin typeface="Calibri"/>
                <a:ea typeface="Calibri"/>
                <a:cs typeface="Calibri"/>
                <a:sym typeface="Calibri"/>
              </a:defRPr>
            </a:lvl8pPr>
            <a:lvl9pPr marL="0" lvl="8" indent="0" algn="r">
              <a:spcBef>
                <a:spcPts val="0"/>
              </a:spcBef>
              <a:buNone/>
              <a:defRPr sz="7700" b="0">
                <a:solidFill>
                  <a:schemeClr val="accen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mp; Bullets">
  <p:cSld name="Title &amp; Bullets">
    <p:spTree>
      <p:nvGrpSpPr>
        <p:cNvPr id="1" name="Shape 82"/>
        <p:cNvGrpSpPr/>
        <p:nvPr/>
      </p:nvGrpSpPr>
      <p:grpSpPr>
        <a:xfrm>
          <a:off x="0" y="0"/>
          <a:ext cx="0" cy="0"/>
          <a:chOff x="0" y="0"/>
          <a:chExt cx="0" cy="0"/>
        </a:xfrm>
      </p:grpSpPr>
      <p:sp>
        <p:nvSpPr>
          <p:cNvPr id="83" name="Google Shape;83;p19"/>
          <p:cNvSpPr txBox="1">
            <a:spLocks noGrp="1"/>
          </p:cNvSpPr>
          <p:nvPr>
            <p:ph type="title"/>
          </p:nvPr>
        </p:nvSpPr>
        <p:spPr>
          <a:xfrm>
            <a:off x="492918" y="374650"/>
            <a:ext cx="8079585" cy="1243687"/>
          </a:xfrm>
          <a:prstGeom prst="rect">
            <a:avLst/>
          </a:prstGeom>
          <a:noFill/>
          <a:ln>
            <a:noFill/>
          </a:ln>
        </p:spPr>
        <p:txBody>
          <a:bodyPr spcFirstLastPara="1" wrap="square" lIns="68575" tIns="34275" rIns="68575" bIns="34275" anchor="ctr" anchorCtr="0">
            <a:normAutofit/>
          </a:bodyPr>
          <a:lstStyle>
            <a:lvl1pPr lvl="0" algn="l">
              <a:lnSpc>
                <a:spcPct val="85000"/>
              </a:lnSpc>
              <a:spcBef>
                <a:spcPts val="0"/>
              </a:spcBef>
              <a:spcAft>
                <a:spcPts val="0"/>
              </a:spcAft>
              <a:buClr>
                <a:schemeClr val="accent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84" name="Google Shape;84;p19"/>
          <p:cNvSpPr txBox="1">
            <a:spLocks noGrp="1"/>
          </p:cNvSpPr>
          <p:nvPr>
            <p:ph type="body" idx="1"/>
          </p:nvPr>
        </p:nvSpPr>
        <p:spPr>
          <a:xfrm>
            <a:off x="452438" y="889861"/>
            <a:ext cx="8239118" cy="350550"/>
          </a:xfrm>
          <a:prstGeom prst="rect">
            <a:avLst/>
          </a:prstGeom>
          <a:noFill/>
          <a:ln>
            <a:noFill/>
          </a:ln>
        </p:spPr>
        <p:txBody>
          <a:bodyPr spcFirstLastPara="1" wrap="square" lIns="34275" tIns="34275" rIns="34275" bIns="34275" anchor="t" anchorCtr="0">
            <a:normAutofit/>
          </a:bodyPr>
          <a:lstStyle>
            <a:lvl1pPr marL="457200" lvl="0" indent="-228600" algn="l">
              <a:lnSpc>
                <a:spcPct val="100000"/>
              </a:lnSpc>
              <a:spcBef>
                <a:spcPts val="0"/>
              </a:spcBef>
              <a:spcAft>
                <a:spcPts val="0"/>
              </a:spcAft>
              <a:buClr>
                <a:srgbClr val="262626"/>
              </a:buClr>
              <a:buSzPts val="2100"/>
              <a:buNone/>
              <a:defRPr sz="2100" b="1"/>
            </a:lvl1pPr>
            <a:lvl2pPr marL="914400" lvl="1" indent="-317500" algn="l">
              <a:lnSpc>
                <a:spcPct val="85000"/>
              </a:lnSpc>
              <a:spcBef>
                <a:spcPts val="500"/>
              </a:spcBef>
              <a:spcAft>
                <a:spcPts val="0"/>
              </a:spcAft>
              <a:buClr>
                <a:srgbClr val="262626"/>
              </a:buClr>
              <a:buSzPts val="1400"/>
              <a:buChar char=" "/>
              <a:defRPr/>
            </a:lvl2pPr>
            <a:lvl3pPr marL="1371600" lvl="2" indent="-317500" algn="l">
              <a:lnSpc>
                <a:spcPct val="85000"/>
              </a:lnSpc>
              <a:spcBef>
                <a:spcPts val="500"/>
              </a:spcBef>
              <a:spcAft>
                <a:spcPts val="0"/>
              </a:spcAft>
              <a:buClr>
                <a:srgbClr val="262626"/>
              </a:buClr>
              <a:buSzPts val="1400"/>
              <a:buChar char=" "/>
              <a:defRPr/>
            </a:lvl3pPr>
            <a:lvl4pPr marL="1828800" lvl="3" indent="-317500" algn="l">
              <a:lnSpc>
                <a:spcPct val="85000"/>
              </a:lnSpc>
              <a:spcBef>
                <a:spcPts val="500"/>
              </a:spcBef>
              <a:spcAft>
                <a:spcPts val="0"/>
              </a:spcAft>
              <a:buClr>
                <a:srgbClr val="262626"/>
              </a:buClr>
              <a:buSzPts val="1400"/>
              <a:buChar char=" "/>
              <a:defRPr/>
            </a:lvl4pPr>
            <a:lvl5pPr marL="2286000" lvl="4" indent="-317500" algn="l">
              <a:lnSpc>
                <a:spcPct val="85000"/>
              </a:lnSpc>
              <a:spcBef>
                <a:spcPts val="500"/>
              </a:spcBef>
              <a:spcAft>
                <a:spcPts val="0"/>
              </a:spcAft>
              <a:buClr>
                <a:srgbClr val="262626"/>
              </a:buClr>
              <a:buSzPts val="1400"/>
              <a:buChar char=" "/>
              <a:defRPr/>
            </a:lvl5pPr>
            <a:lvl6pPr marL="2743200" lvl="5" indent="-317500" algn="l">
              <a:lnSpc>
                <a:spcPct val="85000"/>
              </a:lnSpc>
              <a:spcBef>
                <a:spcPts val="500"/>
              </a:spcBef>
              <a:spcAft>
                <a:spcPts val="0"/>
              </a:spcAft>
              <a:buClr>
                <a:srgbClr val="262626"/>
              </a:buClr>
              <a:buSzPts val="1400"/>
              <a:buChar char=" "/>
              <a:defRPr/>
            </a:lvl6pPr>
            <a:lvl7pPr marL="3200400" lvl="6" indent="-317500" algn="l">
              <a:lnSpc>
                <a:spcPct val="85000"/>
              </a:lnSpc>
              <a:spcBef>
                <a:spcPts val="500"/>
              </a:spcBef>
              <a:spcAft>
                <a:spcPts val="0"/>
              </a:spcAft>
              <a:buClr>
                <a:srgbClr val="262626"/>
              </a:buClr>
              <a:buSzPts val="1400"/>
              <a:buChar char=" "/>
              <a:defRPr/>
            </a:lvl7pPr>
            <a:lvl8pPr marL="3657600" lvl="7" indent="-317500" algn="l">
              <a:lnSpc>
                <a:spcPct val="85000"/>
              </a:lnSpc>
              <a:spcBef>
                <a:spcPts val="500"/>
              </a:spcBef>
              <a:spcAft>
                <a:spcPts val="0"/>
              </a:spcAft>
              <a:buClr>
                <a:srgbClr val="262626"/>
              </a:buClr>
              <a:buSzPts val="1400"/>
              <a:buChar char=" "/>
              <a:defRPr/>
            </a:lvl8pPr>
            <a:lvl9pPr marL="4114800" lvl="8" indent="-317500" algn="l">
              <a:lnSpc>
                <a:spcPct val="85000"/>
              </a:lnSpc>
              <a:spcBef>
                <a:spcPts val="500"/>
              </a:spcBef>
              <a:spcAft>
                <a:spcPts val="0"/>
              </a:spcAft>
              <a:buClr>
                <a:srgbClr val="262626"/>
              </a:buClr>
              <a:buSzPts val="1400"/>
              <a:buChar char=" "/>
              <a:defRPr/>
            </a:lvl9pPr>
          </a:lstStyle>
          <a:p>
            <a:endParaRPr/>
          </a:p>
        </p:txBody>
      </p:sp>
      <p:sp>
        <p:nvSpPr>
          <p:cNvPr id="85" name="Google Shape;85;p19"/>
          <p:cNvSpPr txBox="1">
            <a:spLocks noGrp="1"/>
          </p:cNvSpPr>
          <p:nvPr>
            <p:ph type="body" idx="2"/>
          </p:nvPr>
        </p:nvSpPr>
        <p:spPr>
          <a:xfrm>
            <a:off x="507492" y="1508760"/>
            <a:ext cx="8065297" cy="2824650"/>
          </a:xfrm>
          <a:prstGeom prst="rect">
            <a:avLst/>
          </a:prstGeom>
          <a:noFill/>
          <a:ln>
            <a:noFill/>
          </a:ln>
        </p:spPr>
        <p:txBody>
          <a:bodyPr spcFirstLastPara="1" wrap="square" lIns="68575" tIns="34275" rIns="68575" bIns="34275" anchor="t" anchorCtr="0">
            <a:normAutofit/>
          </a:bodyPr>
          <a:lstStyle>
            <a:lvl1pPr marL="457200" lvl="0" indent="-317500" algn="l">
              <a:lnSpc>
                <a:spcPct val="85000"/>
              </a:lnSpc>
              <a:spcBef>
                <a:spcPts val="1000"/>
              </a:spcBef>
              <a:spcAft>
                <a:spcPts val="0"/>
              </a:spcAft>
              <a:buClr>
                <a:srgbClr val="262626"/>
              </a:buClr>
              <a:buSzPts val="1400"/>
              <a:buChar char=" "/>
              <a:defRPr/>
            </a:lvl1pPr>
            <a:lvl2pPr marL="914400" lvl="1" indent="-317500" algn="l">
              <a:lnSpc>
                <a:spcPct val="85000"/>
              </a:lnSpc>
              <a:spcBef>
                <a:spcPts val="500"/>
              </a:spcBef>
              <a:spcAft>
                <a:spcPts val="0"/>
              </a:spcAft>
              <a:buClr>
                <a:srgbClr val="262626"/>
              </a:buClr>
              <a:buSzPts val="1400"/>
              <a:buChar char=" "/>
              <a:defRPr/>
            </a:lvl2pPr>
            <a:lvl3pPr marL="1371600" lvl="2" indent="-317500" algn="l">
              <a:lnSpc>
                <a:spcPct val="85000"/>
              </a:lnSpc>
              <a:spcBef>
                <a:spcPts val="500"/>
              </a:spcBef>
              <a:spcAft>
                <a:spcPts val="0"/>
              </a:spcAft>
              <a:buClr>
                <a:srgbClr val="262626"/>
              </a:buClr>
              <a:buSzPts val="1400"/>
              <a:buChar char=" "/>
              <a:defRPr/>
            </a:lvl3pPr>
            <a:lvl4pPr marL="1828800" lvl="3" indent="-317500" algn="l">
              <a:lnSpc>
                <a:spcPct val="85000"/>
              </a:lnSpc>
              <a:spcBef>
                <a:spcPts val="500"/>
              </a:spcBef>
              <a:spcAft>
                <a:spcPts val="0"/>
              </a:spcAft>
              <a:buClr>
                <a:srgbClr val="262626"/>
              </a:buClr>
              <a:buSzPts val="1400"/>
              <a:buChar char=" "/>
              <a:defRPr/>
            </a:lvl4pPr>
            <a:lvl5pPr marL="2286000" lvl="4" indent="-317500" algn="l">
              <a:lnSpc>
                <a:spcPct val="85000"/>
              </a:lnSpc>
              <a:spcBef>
                <a:spcPts val="500"/>
              </a:spcBef>
              <a:spcAft>
                <a:spcPts val="0"/>
              </a:spcAft>
              <a:buClr>
                <a:srgbClr val="262626"/>
              </a:buClr>
              <a:buSzPts val="1400"/>
              <a:buChar char=" "/>
              <a:defRPr/>
            </a:lvl5pPr>
            <a:lvl6pPr marL="2743200" lvl="5" indent="-317500" algn="l">
              <a:lnSpc>
                <a:spcPct val="85000"/>
              </a:lnSpc>
              <a:spcBef>
                <a:spcPts val="500"/>
              </a:spcBef>
              <a:spcAft>
                <a:spcPts val="0"/>
              </a:spcAft>
              <a:buClr>
                <a:srgbClr val="262626"/>
              </a:buClr>
              <a:buSzPts val="1400"/>
              <a:buChar char=" "/>
              <a:defRPr/>
            </a:lvl6pPr>
            <a:lvl7pPr marL="3200400" lvl="6" indent="-317500" algn="l">
              <a:lnSpc>
                <a:spcPct val="85000"/>
              </a:lnSpc>
              <a:spcBef>
                <a:spcPts val="500"/>
              </a:spcBef>
              <a:spcAft>
                <a:spcPts val="0"/>
              </a:spcAft>
              <a:buClr>
                <a:srgbClr val="262626"/>
              </a:buClr>
              <a:buSzPts val="1400"/>
              <a:buChar char=" "/>
              <a:defRPr/>
            </a:lvl7pPr>
            <a:lvl8pPr marL="3657600" lvl="7" indent="-317500" algn="l">
              <a:lnSpc>
                <a:spcPct val="85000"/>
              </a:lnSpc>
              <a:spcBef>
                <a:spcPts val="500"/>
              </a:spcBef>
              <a:spcAft>
                <a:spcPts val="0"/>
              </a:spcAft>
              <a:buClr>
                <a:srgbClr val="262626"/>
              </a:buClr>
              <a:buSzPts val="1400"/>
              <a:buChar char=" "/>
              <a:defRPr/>
            </a:lvl8pPr>
            <a:lvl9pPr marL="4114800" lvl="8" indent="-317500" algn="l">
              <a:lnSpc>
                <a:spcPct val="85000"/>
              </a:lnSpc>
              <a:spcBef>
                <a:spcPts val="500"/>
              </a:spcBef>
              <a:spcAft>
                <a:spcPts val="0"/>
              </a:spcAft>
              <a:buClr>
                <a:srgbClr val="262626"/>
              </a:buClr>
              <a:buSzPts val="1400"/>
              <a:buChar char=" "/>
              <a:defRPr/>
            </a:lvl9pPr>
          </a:lstStyle>
          <a:p>
            <a:endParaRPr/>
          </a:p>
        </p:txBody>
      </p:sp>
      <p:sp>
        <p:nvSpPr>
          <p:cNvPr id="86" name="Google Shape;86;p19"/>
          <p:cNvSpPr txBox="1">
            <a:spLocks noGrp="1"/>
          </p:cNvSpPr>
          <p:nvPr>
            <p:ph type="sldNum" idx="12"/>
          </p:nvPr>
        </p:nvSpPr>
        <p:spPr>
          <a:xfrm>
            <a:off x="6572945" y="4407309"/>
            <a:ext cx="2194533" cy="1047825"/>
          </a:xfrm>
          <a:prstGeom prst="rect">
            <a:avLst/>
          </a:prstGeom>
          <a:noFill/>
          <a:ln>
            <a:noFill/>
          </a:ln>
        </p:spPr>
        <p:txBody>
          <a:bodyPr spcFirstLastPara="1" wrap="square" lIns="68575" tIns="34275" rIns="68575" bIns="34275" anchor="b" anchorCtr="0">
            <a:noAutofit/>
          </a:bodyPr>
          <a:lstStyle>
            <a:lvl1pPr marL="0" lvl="0" indent="0" algn="r">
              <a:spcBef>
                <a:spcPts val="0"/>
              </a:spcBef>
              <a:buNone/>
              <a:defRPr sz="7700" b="0">
                <a:solidFill>
                  <a:schemeClr val="accent1"/>
                </a:solidFill>
                <a:latin typeface="Calibri"/>
                <a:ea typeface="Calibri"/>
                <a:cs typeface="Calibri"/>
                <a:sym typeface="Calibri"/>
              </a:defRPr>
            </a:lvl1pPr>
            <a:lvl2pPr marL="0" lvl="1" indent="0" algn="r">
              <a:spcBef>
                <a:spcPts val="0"/>
              </a:spcBef>
              <a:buNone/>
              <a:defRPr sz="7700" b="0">
                <a:solidFill>
                  <a:schemeClr val="accent1"/>
                </a:solidFill>
                <a:latin typeface="Calibri"/>
                <a:ea typeface="Calibri"/>
                <a:cs typeface="Calibri"/>
                <a:sym typeface="Calibri"/>
              </a:defRPr>
            </a:lvl2pPr>
            <a:lvl3pPr marL="0" lvl="2" indent="0" algn="r">
              <a:spcBef>
                <a:spcPts val="0"/>
              </a:spcBef>
              <a:buNone/>
              <a:defRPr sz="7700" b="0">
                <a:solidFill>
                  <a:schemeClr val="accent1"/>
                </a:solidFill>
                <a:latin typeface="Calibri"/>
                <a:ea typeface="Calibri"/>
                <a:cs typeface="Calibri"/>
                <a:sym typeface="Calibri"/>
              </a:defRPr>
            </a:lvl3pPr>
            <a:lvl4pPr marL="0" lvl="3" indent="0" algn="r">
              <a:spcBef>
                <a:spcPts val="0"/>
              </a:spcBef>
              <a:buNone/>
              <a:defRPr sz="7700" b="0">
                <a:solidFill>
                  <a:schemeClr val="accent1"/>
                </a:solidFill>
                <a:latin typeface="Calibri"/>
                <a:ea typeface="Calibri"/>
                <a:cs typeface="Calibri"/>
                <a:sym typeface="Calibri"/>
              </a:defRPr>
            </a:lvl4pPr>
            <a:lvl5pPr marL="0" lvl="4" indent="0" algn="r">
              <a:spcBef>
                <a:spcPts val="0"/>
              </a:spcBef>
              <a:buNone/>
              <a:defRPr sz="7700" b="0">
                <a:solidFill>
                  <a:schemeClr val="accent1"/>
                </a:solidFill>
                <a:latin typeface="Calibri"/>
                <a:ea typeface="Calibri"/>
                <a:cs typeface="Calibri"/>
                <a:sym typeface="Calibri"/>
              </a:defRPr>
            </a:lvl5pPr>
            <a:lvl6pPr marL="0" lvl="5" indent="0" algn="r">
              <a:spcBef>
                <a:spcPts val="0"/>
              </a:spcBef>
              <a:buNone/>
              <a:defRPr sz="7700" b="0">
                <a:solidFill>
                  <a:schemeClr val="accent1"/>
                </a:solidFill>
                <a:latin typeface="Calibri"/>
                <a:ea typeface="Calibri"/>
                <a:cs typeface="Calibri"/>
                <a:sym typeface="Calibri"/>
              </a:defRPr>
            </a:lvl6pPr>
            <a:lvl7pPr marL="0" lvl="6" indent="0" algn="r">
              <a:spcBef>
                <a:spcPts val="0"/>
              </a:spcBef>
              <a:buNone/>
              <a:defRPr sz="7700" b="0">
                <a:solidFill>
                  <a:schemeClr val="accent1"/>
                </a:solidFill>
                <a:latin typeface="Calibri"/>
                <a:ea typeface="Calibri"/>
                <a:cs typeface="Calibri"/>
                <a:sym typeface="Calibri"/>
              </a:defRPr>
            </a:lvl7pPr>
            <a:lvl8pPr marL="0" lvl="7" indent="0" algn="r">
              <a:spcBef>
                <a:spcPts val="0"/>
              </a:spcBef>
              <a:buNone/>
              <a:defRPr sz="7700" b="0">
                <a:solidFill>
                  <a:schemeClr val="accent1"/>
                </a:solidFill>
                <a:latin typeface="Calibri"/>
                <a:ea typeface="Calibri"/>
                <a:cs typeface="Calibri"/>
                <a:sym typeface="Calibri"/>
              </a:defRPr>
            </a:lvl8pPr>
            <a:lvl9pPr marL="0" lvl="8" indent="0" algn="r">
              <a:spcBef>
                <a:spcPts val="0"/>
              </a:spcBef>
              <a:buNone/>
              <a:defRPr sz="7700" b="0">
                <a:solidFill>
                  <a:schemeClr val="accen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87"/>
        <p:cNvGrpSpPr/>
        <p:nvPr/>
      </p:nvGrpSpPr>
      <p:grpSpPr>
        <a:xfrm>
          <a:off x="0" y="0"/>
          <a:ext cx="0" cy="0"/>
          <a:chOff x="0" y="0"/>
          <a:chExt cx="0" cy="0"/>
        </a:xfrm>
      </p:grpSpPr>
      <p:sp>
        <p:nvSpPr>
          <p:cNvPr id="88" name="Google Shape;88;p20"/>
          <p:cNvSpPr txBox="1">
            <a:spLocks noGrp="1"/>
          </p:cNvSpPr>
          <p:nvPr>
            <p:ph type="dt" idx="10"/>
          </p:nvPr>
        </p:nvSpPr>
        <p:spPr>
          <a:xfrm>
            <a:off x="514350" y="4809335"/>
            <a:ext cx="3086139" cy="17145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89" name="Google Shape;89;p20"/>
          <p:cNvSpPr txBox="1">
            <a:spLocks noGrp="1"/>
          </p:cNvSpPr>
          <p:nvPr>
            <p:ph type="ftr" idx="11"/>
          </p:nvPr>
        </p:nvSpPr>
        <p:spPr>
          <a:xfrm>
            <a:off x="514350" y="4916023"/>
            <a:ext cx="3771861" cy="17145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90" name="Google Shape;90;p20"/>
          <p:cNvSpPr txBox="1">
            <a:spLocks noGrp="1"/>
          </p:cNvSpPr>
          <p:nvPr>
            <p:ph type="sldNum" idx="12"/>
          </p:nvPr>
        </p:nvSpPr>
        <p:spPr>
          <a:xfrm>
            <a:off x="6572945" y="4407309"/>
            <a:ext cx="2194533" cy="1047825"/>
          </a:xfrm>
          <a:prstGeom prst="rect">
            <a:avLst/>
          </a:prstGeom>
          <a:noFill/>
          <a:ln>
            <a:noFill/>
          </a:ln>
        </p:spPr>
        <p:txBody>
          <a:bodyPr spcFirstLastPara="1" wrap="square" lIns="68575" tIns="34275" rIns="68575" bIns="34275" anchor="b"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1"/>
        <p:cNvGrpSpPr/>
        <p:nvPr/>
      </p:nvGrpSpPr>
      <p:grpSpPr>
        <a:xfrm>
          <a:off x="0" y="0"/>
          <a:ext cx="0" cy="0"/>
          <a:chOff x="0" y="0"/>
          <a:chExt cx="0" cy="0"/>
        </a:xfrm>
      </p:grpSpPr>
      <p:sp>
        <p:nvSpPr>
          <p:cNvPr id="92" name="Google Shape;92;p21"/>
          <p:cNvSpPr txBox="1">
            <a:spLocks noGrp="1"/>
          </p:cNvSpPr>
          <p:nvPr>
            <p:ph type="title"/>
          </p:nvPr>
        </p:nvSpPr>
        <p:spPr>
          <a:xfrm>
            <a:off x="492918" y="374650"/>
            <a:ext cx="8079585" cy="1243687"/>
          </a:xfrm>
          <a:prstGeom prst="rect">
            <a:avLst/>
          </a:prstGeom>
          <a:noFill/>
          <a:ln>
            <a:noFill/>
          </a:ln>
        </p:spPr>
        <p:txBody>
          <a:bodyPr spcFirstLastPara="1" wrap="square" lIns="68575" tIns="34275" rIns="68575" bIns="34275" anchor="ctr" anchorCtr="0">
            <a:normAutofit/>
          </a:bodyPr>
          <a:lstStyle>
            <a:lvl1pPr lvl="0" algn="l">
              <a:lnSpc>
                <a:spcPct val="85000"/>
              </a:lnSpc>
              <a:spcBef>
                <a:spcPts val="0"/>
              </a:spcBef>
              <a:spcAft>
                <a:spcPts val="0"/>
              </a:spcAft>
              <a:buClr>
                <a:schemeClr val="accent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93" name="Google Shape;93;p21"/>
          <p:cNvSpPr txBox="1">
            <a:spLocks noGrp="1"/>
          </p:cNvSpPr>
          <p:nvPr>
            <p:ph type="dt" idx="10"/>
          </p:nvPr>
        </p:nvSpPr>
        <p:spPr>
          <a:xfrm>
            <a:off x="514350" y="4809335"/>
            <a:ext cx="3086139" cy="17145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94" name="Google Shape;94;p21"/>
          <p:cNvSpPr txBox="1">
            <a:spLocks noGrp="1"/>
          </p:cNvSpPr>
          <p:nvPr>
            <p:ph type="ftr" idx="11"/>
          </p:nvPr>
        </p:nvSpPr>
        <p:spPr>
          <a:xfrm>
            <a:off x="514350" y="4916023"/>
            <a:ext cx="3771861" cy="17145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95" name="Google Shape;95;p21"/>
          <p:cNvSpPr txBox="1">
            <a:spLocks noGrp="1"/>
          </p:cNvSpPr>
          <p:nvPr>
            <p:ph type="sldNum" idx="12"/>
          </p:nvPr>
        </p:nvSpPr>
        <p:spPr>
          <a:xfrm>
            <a:off x="6572945" y="4407309"/>
            <a:ext cx="2194533" cy="1047825"/>
          </a:xfrm>
          <a:prstGeom prst="rect">
            <a:avLst/>
          </a:prstGeom>
          <a:noFill/>
          <a:ln>
            <a:noFill/>
          </a:ln>
        </p:spPr>
        <p:txBody>
          <a:bodyPr spcFirstLastPara="1" wrap="square" lIns="68575" tIns="34275" rIns="68575" bIns="34275" anchor="b"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6"/>
        <p:cNvGrpSpPr/>
        <p:nvPr/>
      </p:nvGrpSpPr>
      <p:grpSpPr>
        <a:xfrm>
          <a:off x="0" y="0"/>
          <a:ext cx="0" cy="0"/>
          <a:chOff x="0" y="0"/>
          <a:chExt cx="0" cy="0"/>
        </a:xfrm>
      </p:grpSpPr>
      <p:sp>
        <p:nvSpPr>
          <p:cNvPr id="97" name="Google Shape;97;p22"/>
          <p:cNvSpPr txBox="1">
            <a:spLocks noGrp="1"/>
          </p:cNvSpPr>
          <p:nvPr>
            <p:ph type="title"/>
          </p:nvPr>
        </p:nvSpPr>
        <p:spPr>
          <a:xfrm>
            <a:off x="452628" y="575564"/>
            <a:ext cx="8085548" cy="2516850"/>
          </a:xfrm>
          <a:prstGeom prst="rect">
            <a:avLst/>
          </a:prstGeom>
          <a:noFill/>
          <a:ln>
            <a:noFill/>
          </a:ln>
        </p:spPr>
        <p:txBody>
          <a:bodyPr spcFirstLastPara="1" wrap="square" lIns="68575" tIns="34275" rIns="68575" bIns="34275" anchor="b" anchorCtr="0">
            <a:normAutofit/>
          </a:bodyPr>
          <a:lstStyle>
            <a:lvl1pPr lvl="0" algn="l">
              <a:lnSpc>
                <a:spcPct val="80000"/>
              </a:lnSpc>
              <a:spcBef>
                <a:spcPts val="0"/>
              </a:spcBef>
              <a:spcAft>
                <a:spcPts val="0"/>
              </a:spcAft>
              <a:buClr>
                <a:schemeClr val="accent1"/>
              </a:buClr>
              <a:buSzPts val="6600"/>
              <a:buFont typeface="Calibri"/>
              <a:buNone/>
              <a:defRPr sz="6600" b="0">
                <a:solidFill>
                  <a:schemeClr val="accen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98" name="Google Shape;98;p22"/>
          <p:cNvSpPr txBox="1">
            <a:spLocks noGrp="1"/>
          </p:cNvSpPr>
          <p:nvPr>
            <p:ph type="body" idx="1"/>
          </p:nvPr>
        </p:nvSpPr>
        <p:spPr>
          <a:xfrm>
            <a:off x="500634" y="3153157"/>
            <a:ext cx="6919766" cy="1234463"/>
          </a:xfrm>
          <a:prstGeom prst="rect">
            <a:avLst/>
          </a:prstGeom>
          <a:noFill/>
          <a:ln>
            <a:noFill/>
          </a:ln>
        </p:spPr>
        <p:txBody>
          <a:bodyPr spcFirstLastPara="1" wrap="square" lIns="68575" tIns="34275" rIns="68575" bIns="34275" anchor="t" anchorCtr="0">
            <a:normAutofit/>
          </a:bodyPr>
          <a:lstStyle>
            <a:lvl1pPr marL="457200" lvl="0" indent="-228600" algn="l">
              <a:lnSpc>
                <a:spcPct val="85000"/>
              </a:lnSpc>
              <a:spcBef>
                <a:spcPts val="1000"/>
              </a:spcBef>
              <a:spcAft>
                <a:spcPts val="0"/>
              </a:spcAft>
              <a:buClr>
                <a:schemeClr val="dk1"/>
              </a:buClr>
              <a:buSzPts val="2400"/>
              <a:buNone/>
              <a:defRPr sz="2400">
                <a:solidFill>
                  <a:schemeClr val="dk1"/>
                </a:solidFill>
                <a:latin typeface="Calibri"/>
                <a:ea typeface="Calibri"/>
                <a:cs typeface="Calibri"/>
                <a:sym typeface="Calibri"/>
              </a:defRPr>
            </a:lvl1pPr>
            <a:lvl2pPr marL="914400" lvl="1" indent="-228600" algn="l">
              <a:lnSpc>
                <a:spcPct val="85000"/>
              </a:lnSpc>
              <a:spcBef>
                <a:spcPts val="500"/>
              </a:spcBef>
              <a:spcAft>
                <a:spcPts val="0"/>
              </a:spcAft>
              <a:buClr>
                <a:srgbClr val="888888"/>
              </a:buClr>
              <a:buSzPts val="1400"/>
              <a:buNone/>
              <a:defRPr sz="1400">
                <a:solidFill>
                  <a:srgbClr val="888888"/>
                </a:solidFill>
              </a:defRPr>
            </a:lvl2pPr>
            <a:lvl3pPr marL="1371600" lvl="2" indent="-228600" algn="l">
              <a:lnSpc>
                <a:spcPct val="85000"/>
              </a:lnSpc>
              <a:spcBef>
                <a:spcPts val="500"/>
              </a:spcBef>
              <a:spcAft>
                <a:spcPts val="0"/>
              </a:spcAft>
              <a:buClr>
                <a:srgbClr val="888888"/>
              </a:buClr>
              <a:buSzPts val="1200"/>
              <a:buNone/>
              <a:defRPr sz="1200">
                <a:solidFill>
                  <a:srgbClr val="888888"/>
                </a:solidFill>
              </a:defRPr>
            </a:lvl3pPr>
            <a:lvl4pPr marL="1828800" lvl="3" indent="-228600" algn="l">
              <a:lnSpc>
                <a:spcPct val="85000"/>
              </a:lnSpc>
              <a:spcBef>
                <a:spcPts val="500"/>
              </a:spcBef>
              <a:spcAft>
                <a:spcPts val="0"/>
              </a:spcAft>
              <a:buClr>
                <a:srgbClr val="888888"/>
              </a:buClr>
              <a:buSzPts val="1100"/>
              <a:buNone/>
              <a:defRPr sz="1100">
                <a:solidFill>
                  <a:srgbClr val="888888"/>
                </a:solidFill>
              </a:defRPr>
            </a:lvl4pPr>
            <a:lvl5pPr marL="2286000" lvl="4" indent="-228600" algn="l">
              <a:lnSpc>
                <a:spcPct val="85000"/>
              </a:lnSpc>
              <a:spcBef>
                <a:spcPts val="500"/>
              </a:spcBef>
              <a:spcAft>
                <a:spcPts val="0"/>
              </a:spcAft>
              <a:buClr>
                <a:srgbClr val="888888"/>
              </a:buClr>
              <a:buSzPts val="1100"/>
              <a:buNone/>
              <a:defRPr sz="1100">
                <a:solidFill>
                  <a:srgbClr val="888888"/>
                </a:solidFill>
              </a:defRPr>
            </a:lvl5pPr>
            <a:lvl6pPr marL="2743200" lvl="5" indent="-228600" algn="l">
              <a:lnSpc>
                <a:spcPct val="85000"/>
              </a:lnSpc>
              <a:spcBef>
                <a:spcPts val="500"/>
              </a:spcBef>
              <a:spcAft>
                <a:spcPts val="0"/>
              </a:spcAft>
              <a:buClr>
                <a:srgbClr val="888888"/>
              </a:buClr>
              <a:buSzPts val="1100"/>
              <a:buNone/>
              <a:defRPr sz="1100">
                <a:solidFill>
                  <a:srgbClr val="888888"/>
                </a:solidFill>
              </a:defRPr>
            </a:lvl6pPr>
            <a:lvl7pPr marL="3200400" lvl="6" indent="-228600" algn="l">
              <a:lnSpc>
                <a:spcPct val="85000"/>
              </a:lnSpc>
              <a:spcBef>
                <a:spcPts val="500"/>
              </a:spcBef>
              <a:spcAft>
                <a:spcPts val="0"/>
              </a:spcAft>
              <a:buClr>
                <a:srgbClr val="888888"/>
              </a:buClr>
              <a:buSzPts val="1100"/>
              <a:buNone/>
              <a:defRPr sz="1100">
                <a:solidFill>
                  <a:srgbClr val="888888"/>
                </a:solidFill>
              </a:defRPr>
            </a:lvl7pPr>
            <a:lvl8pPr marL="3657600" lvl="7" indent="-228600" algn="l">
              <a:lnSpc>
                <a:spcPct val="85000"/>
              </a:lnSpc>
              <a:spcBef>
                <a:spcPts val="500"/>
              </a:spcBef>
              <a:spcAft>
                <a:spcPts val="0"/>
              </a:spcAft>
              <a:buClr>
                <a:srgbClr val="888888"/>
              </a:buClr>
              <a:buSzPts val="1100"/>
              <a:buNone/>
              <a:defRPr sz="1100">
                <a:solidFill>
                  <a:srgbClr val="888888"/>
                </a:solidFill>
              </a:defRPr>
            </a:lvl8pPr>
            <a:lvl9pPr marL="4114800" lvl="8" indent="-228600" algn="l">
              <a:lnSpc>
                <a:spcPct val="85000"/>
              </a:lnSpc>
              <a:spcBef>
                <a:spcPts val="500"/>
              </a:spcBef>
              <a:spcAft>
                <a:spcPts val="0"/>
              </a:spcAft>
              <a:buClr>
                <a:srgbClr val="888888"/>
              </a:buClr>
              <a:buSzPts val="1100"/>
              <a:buNone/>
              <a:defRPr sz="1100">
                <a:solidFill>
                  <a:srgbClr val="888888"/>
                </a:solidFill>
              </a:defRPr>
            </a:lvl9pPr>
          </a:lstStyle>
          <a:p>
            <a:endParaRPr/>
          </a:p>
        </p:txBody>
      </p:sp>
      <p:sp>
        <p:nvSpPr>
          <p:cNvPr id="99" name="Google Shape;99;p22"/>
          <p:cNvSpPr txBox="1">
            <a:spLocks noGrp="1"/>
          </p:cNvSpPr>
          <p:nvPr>
            <p:ph type="dt" idx="10"/>
          </p:nvPr>
        </p:nvSpPr>
        <p:spPr>
          <a:xfrm>
            <a:off x="514350" y="4809335"/>
            <a:ext cx="3086139" cy="17145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00" name="Google Shape;100;p22"/>
          <p:cNvSpPr txBox="1">
            <a:spLocks noGrp="1"/>
          </p:cNvSpPr>
          <p:nvPr>
            <p:ph type="ftr" idx="11"/>
          </p:nvPr>
        </p:nvSpPr>
        <p:spPr>
          <a:xfrm>
            <a:off x="514350" y="4916023"/>
            <a:ext cx="3771861" cy="17145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01" name="Google Shape;101;p22"/>
          <p:cNvSpPr txBox="1">
            <a:spLocks noGrp="1"/>
          </p:cNvSpPr>
          <p:nvPr>
            <p:ph type="sldNum" idx="12"/>
          </p:nvPr>
        </p:nvSpPr>
        <p:spPr>
          <a:xfrm>
            <a:off x="6572945" y="4407309"/>
            <a:ext cx="2194533" cy="1047825"/>
          </a:xfrm>
          <a:prstGeom prst="rect">
            <a:avLst/>
          </a:prstGeom>
          <a:noFill/>
          <a:ln>
            <a:noFill/>
          </a:ln>
        </p:spPr>
        <p:txBody>
          <a:bodyPr spcFirstLastPara="1" wrap="square" lIns="68575" tIns="34275" rIns="68575" bIns="34275" anchor="b"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492918" y="374650"/>
            <a:ext cx="8079585" cy="1243687"/>
          </a:xfrm>
          <a:prstGeom prst="rect">
            <a:avLst/>
          </a:prstGeom>
          <a:noFill/>
          <a:ln>
            <a:noFill/>
          </a:ln>
        </p:spPr>
        <p:txBody>
          <a:bodyPr spcFirstLastPara="1" wrap="square" lIns="68575" tIns="34275" rIns="68575" bIns="34275" anchor="ctr" anchorCtr="0">
            <a:normAutofit/>
          </a:bodyPr>
          <a:lstStyle>
            <a:lvl1pPr marR="0" lvl="0" algn="l" rtl="0">
              <a:lnSpc>
                <a:spcPct val="85000"/>
              </a:lnSpc>
              <a:spcBef>
                <a:spcPts val="0"/>
              </a:spcBef>
              <a:spcAft>
                <a:spcPts val="0"/>
              </a:spcAft>
              <a:buClr>
                <a:schemeClr val="accent1"/>
              </a:buClr>
              <a:buSzPts val="4100"/>
              <a:buFont typeface="Calibri"/>
              <a:buNone/>
              <a:defRPr sz="4100" b="0" i="0" u="none" strike="noStrike" cap="none">
                <a:solidFill>
                  <a:schemeClr val="accent1"/>
                </a:solidFill>
                <a:latin typeface="Calibri"/>
                <a:ea typeface="Calibri"/>
                <a:cs typeface="Calibri"/>
                <a:sym typeface="Calibri"/>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507492" y="1508760"/>
            <a:ext cx="8065297" cy="2824650"/>
          </a:xfrm>
          <a:prstGeom prst="rect">
            <a:avLst/>
          </a:prstGeom>
          <a:noFill/>
          <a:ln>
            <a:noFill/>
          </a:ln>
        </p:spPr>
        <p:txBody>
          <a:bodyPr spcFirstLastPara="1" wrap="square" lIns="68575" tIns="34275" rIns="68575" bIns="34275" anchor="t" anchorCtr="0">
            <a:normAutofit/>
          </a:bodyPr>
          <a:lstStyle>
            <a:lvl1pPr marL="457200" marR="0" lvl="0" indent="-342900" algn="l" rtl="0">
              <a:lnSpc>
                <a:spcPct val="85000"/>
              </a:lnSpc>
              <a:spcBef>
                <a:spcPts val="1000"/>
              </a:spcBef>
              <a:spcAft>
                <a:spcPts val="0"/>
              </a:spcAft>
              <a:buClr>
                <a:srgbClr val="262626"/>
              </a:buClr>
              <a:buSzPts val="1800"/>
              <a:buFont typeface="Arial"/>
              <a:buChar char=" "/>
              <a:defRPr sz="1800" b="0" i="0" u="none" strike="noStrike" cap="none">
                <a:solidFill>
                  <a:srgbClr val="262626"/>
                </a:solidFill>
                <a:latin typeface="Calibri"/>
                <a:ea typeface="Calibri"/>
                <a:cs typeface="Calibri"/>
                <a:sym typeface="Calibri"/>
              </a:defRPr>
            </a:lvl1pPr>
            <a:lvl2pPr marL="914400" marR="0" lvl="1" indent="-342900" algn="l" rtl="0">
              <a:lnSpc>
                <a:spcPct val="85000"/>
              </a:lnSpc>
              <a:spcBef>
                <a:spcPts val="500"/>
              </a:spcBef>
              <a:spcAft>
                <a:spcPts val="0"/>
              </a:spcAft>
              <a:buClr>
                <a:srgbClr val="262626"/>
              </a:buClr>
              <a:buSzPts val="1800"/>
              <a:buFont typeface="Arial"/>
              <a:buChar char=" "/>
              <a:defRPr sz="1800" b="0" i="0" u="none" strike="noStrike" cap="none">
                <a:solidFill>
                  <a:srgbClr val="262626"/>
                </a:solidFill>
                <a:latin typeface="Calibri"/>
                <a:ea typeface="Calibri"/>
                <a:cs typeface="Calibri"/>
                <a:sym typeface="Calibri"/>
              </a:defRPr>
            </a:lvl2pPr>
            <a:lvl3pPr marL="1371600" marR="0" lvl="2" indent="-323850" algn="l" rtl="0">
              <a:lnSpc>
                <a:spcPct val="85000"/>
              </a:lnSpc>
              <a:spcBef>
                <a:spcPts val="500"/>
              </a:spcBef>
              <a:spcAft>
                <a:spcPts val="0"/>
              </a:spcAft>
              <a:buClr>
                <a:srgbClr val="262626"/>
              </a:buClr>
              <a:buSzPts val="1500"/>
              <a:buFont typeface="Arial"/>
              <a:buChar char=" "/>
              <a:defRPr sz="1500" b="0" i="1" u="none" strike="noStrike" cap="none">
                <a:solidFill>
                  <a:srgbClr val="262626"/>
                </a:solidFill>
                <a:latin typeface="Calibri"/>
                <a:ea typeface="Calibri"/>
                <a:cs typeface="Calibri"/>
                <a:sym typeface="Calibri"/>
              </a:defRPr>
            </a:lvl3pPr>
            <a:lvl4pPr marL="1828800" marR="0" lvl="3" indent="-317500" algn="l" rtl="0">
              <a:lnSpc>
                <a:spcPct val="85000"/>
              </a:lnSpc>
              <a:spcBef>
                <a:spcPts val="500"/>
              </a:spcBef>
              <a:spcAft>
                <a:spcPts val="0"/>
              </a:spcAft>
              <a:buClr>
                <a:srgbClr val="262626"/>
              </a:buClr>
              <a:buSzPts val="1400"/>
              <a:buFont typeface="Arial"/>
              <a:buChar char=" "/>
              <a:defRPr sz="1400" b="0" i="0" u="none" strike="noStrike" cap="none">
                <a:solidFill>
                  <a:srgbClr val="262626"/>
                </a:solidFill>
                <a:latin typeface="Calibri"/>
                <a:ea typeface="Calibri"/>
                <a:cs typeface="Calibri"/>
                <a:sym typeface="Calibri"/>
              </a:defRPr>
            </a:lvl4pPr>
            <a:lvl5pPr marL="2286000" marR="0" lvl="4" indent="-317500" algn="l" rtl="0">
              <a:lnSpc>
                <a:spcPct val="85000"/>
              </a:lnSpc>
              <a:spcBef>
                <a:spcPts val="500"/>
              </a:spcBef>
              <a:spcAft>
                <a:spcPts val="0"/>
              </a:spcAft>
              <a:buClr>
                <a:srgbClr val="262626"/>
              </a:buClr>
              <a:buSzPts val="1400"/>
              <a:buFont typeface="Arial"/>
              <a:buChar char=" "/>
              <a:defRPr sz="1400" b="0" i="0" u="none" strike="noStrike" cap="none">
                <a:solidFill>
                  <a:srgbClr val="262626"/>
                </a:solidFill>
                <a:latin typeface="Calibri"/>
                <a:ea typeface="Calibri"/>
                <a:cs typeface="Calibri"/>
                <a:sym typeface="Calibri"/>
              </a:defRPr>
            </a:lvl5pPr>
            <a:lvl6pPr marL="2743200" marR="0" lvl="5" indent="-317500" algn="l" rtl="0">
              <a:lnSpc>
                <a:spcPct val="85000"/>
              </a:lnSpc>
              <a:spcBef>
                <a:spcPts val="500"/>
              </a:spcBef>
              <a:spcAft>
                <a:spcPts val="0"/>
              </a:spcAft>
              <a:buClr>
                <a:srgbClr val="262626"/>
              </a:buClr>
              <a:buSzPts val="1400"/>
              <a:buFont typeface="Arial"/>
              <a:buChar char=" "/>
              <a:defRPr sz="1400" b="0" i="0" u="none" strike="noStrike" cap="none">
                <a:solidFill>
                  <a:srgbClr val="262626"/>
                </a:solidFill>
                <a:latin typeface="Calibri"/>
                <a:ea typeface="Calibri"/>
                <a:cs typeface="Calibri"/>
                <a:sym typeface="Calibri"/>
              </a:defRPr>
            </a:lvl6pPr>
            <a:lvl7pPr marL="3200400" marR="0" lvl="6" indent="-317500" algn="l" rtl="0">
              <a:lnSpc>
                <a:spcPct val="85000"/>
              </a:lnSpc>
              <a:spcBef>
                <a:spcPts val="500"/>
              </a:spcBef>
              <a:spcAft>
                <a:spcPts val="0"/>
              </a:spcAft>
              <a:buClr>
                <a:srgbClr val="262626"/>
              </a:buClr>
              <a:buSzPts val="1400"/>
              <a:buFont typeface="Arial"/>
              <a:buChar char=" "/>
              <a:defRPr sz="1400" b="0" i="0" u="none" strike="noStrike" cap="none">
                <a:solidFill>
                  <a:srgbClr val="262626"/>
                </a:solidFill>
                <a:latin typeface="Calibri"/>
                <a:ea typeface="Calibri"/>
                <a:cs typeface="Calibri"/>
                <a:sym typeface="Calibri"/>
              </a:defRPr>
            </a:lvl7pPr>
            <a:lvl8pPr marL="3657600" marR="0" lvl="7" indent="-317500" algn="l" rtl="0">
              <a:lnSpc>
                <a:spcPct val="85000"/>
              </a:lnSpc>
              <a:spcBef>
                <a:spcPts val="500"/>
              </a:spcBef>
              <a:spcAft>
                <a:spcPts val="0"/>
              </a:spcAft>
              <a:buClr>
                <a:srgbClr val="262626"/>
              </a:buClr>
              <a:buSzPts val="1400"/>
              <a:buFont typeface="Arial"/>
              <a:buChar char=" "/>
              <a:defRPr sz="1400" b="0" i="0" u="none" strike="noStrike" cap="none">
                <a:solidFill>
                  <a:srgbClr val="262626"/>
                </a:solidFill>
                <a:latin typeface="Calibri"/>
                <a:ea typeface="Calibri"/>
                <a:cs typeface="Calibri"/>
                <a:sym typeface="Calibri"/>
              </a:defRPr>
            </a:lvl8pPr>
            <a:lvl9pPr marL="4114800" marR="0" lvl="8" indent="-317500" algn="l" rtl="0">
              <a:lnSpc>
                <a:spcPct val="85000"/>
              </a:lnSpc>
              <a:spcBef>
                <a:spcPts val="500"/>
              </a:spcBef>
              <a:spcAft>
                <a:spcPts val="0"/>
              </a:spcAft>
              <a:buClr>
                <a:srgbClr val="262626"/>
              </a:buClr>
              <a:buSzPts val="1400"/>
              <a:buFont typeface="Arial"/>
              <a:buChar char=" "/>
              <a:defRPr sz="1400" b="0" i="0" u="none" strike="noStrike" cap="none">
                <a:solidFill>
                  <a:srgbClr val="262626"/>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514350" y="4809335"/>
            <a:ext cx="3086139" cy="171450"/>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7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514350" y="4916023"/>
            <a:ext cx="3771861" cy="171450"/>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7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572945" y="4407309"/>
            <a:ext cx="2194533" cy="1047825"/>
          </a:xfrm>
          <a:prstGeom prst="rect">
            <a:avLst/>
          </a:prstGeom>
          <a:noFill/>
          <a:ln>
            <a:noFill/>
          </a:ln>
        </p:spPr>
        <p:txBody>
          <a:bodyPr spcFirstLastPara="1" wrap="square" lIns="68575" tIns="34275" rIns="68575" bIns="34275" anchor="b" anchorCtr="0">
            <a:noAutofit/>
          </a:bodyPr>
          <a:lstStyle>
            <a:lvl1pPr marL="0" marR="0" lvl="0" indent="0" algn="r" rtl="0">
              <a:spcBef>
                <a:spcPts val="0"/>
              </a:spcBef>
              <a:buNone/>
              <a:defRPr sz="7700" b="0" i="0" u="none" strike="noStrike" cap="none">
                <a:solidFill>
                  <a:schemeClr val="accent1"/>
                </a:solidFill>
                <a:latin typeface="Calibri"/>
                <a:ea typeface="Calibri"/>
                <a:cs typeface="Calibri"/>
                <a:sym typeface="Calibri"/>
              </a:defRPr>
            </a:lvl1pPr>
            <a:lvl2pPr marL="0" marR="0" lvl="1" indent="0" algn="r" rtl="0">
              <a:spcBef>
                <a:spcPts val="0"/>
              </a:spcBef>
              <a:buNone/>
              <a:defRPr sz="7700" b="0" i="0" u="none" strike="noStrike" cap="none">
                <a:solidFill>
                  <a:schemeClr val="accent1"/>
                </a:solidFill>
                <a:latin typeface="Calibri"/>
                <a:ea typeface="Calibri"/>
                <a:cs typeface="Calibri"/>
                <a:sym typeface="Calibri"/>
              </a:defRPr>
            </a:lvl2pPr>
            <a:lvl3pPr marL="0" marR="0" lvl="2" indent="0" algn="r" rtl="0">
              <a:spcBef>
                <a:spcPts val="0"/>
              </a:spcBef>
              <a:buNone/>
              <a:defRPr sz="7700" b="0" i="0" u="none" strike="noStrike" cap="none">
                <a:solidFill>
                  <a:schemeClr val="accent1"/>
                </a:solidFill>
                <a:latin typeface="Calibri"/>
                <a:ea typeface="Calibri"/>
                <a:cs typeface="Calibri"/>
                <a:sym typeface="Calibri"/>
              </a:defRPr>
            </a:lvl3pPr>
            <a:lvl4pPr marL="0" marR="0" lvl="3" indent="0" algn="r" rtl="0">
              <a:spcBef>
                <a:spcPts val="0"/>
              </a:spcBef>
              <a:buNone/>
              <a:defRPr sz="7700" b="0" i="0" u="none" strike="noStrike" cap="none">
                <a:solidFill>
                  <a:schemeClr val="accent1"/>
                </a:solidFill>
                <a:latin typeface="Calibri"/>
                <a:ea typeface="Calibri"/>
                <a:cs typeface="Calibri"/>
                <a:sym typeface="Calibri"/>
              </a:defRPr>
            </a:lvl4pPr>
            <a:lvl5pPr marL="0" marR="0" lvl="4" indent="0" algn="r" rtl="0">
              <a:spcBef>
                <a:spcPts val="0"/>
              </a:spcBef>
              <a:buNone/>
              <a:defRPr sz="7700" b="0" i="0" u="none" strike="noStrike" cap="none">
                <a:solidFill>
                  <a:schemeClr val="accent1"/>
                </a:solidFill>
                <a:latin typeface="Calibri"/>
                <a:ea typeface="Calibri"/>
                <a:cs typeface="Calibri"/>
                <a:sym typeface="Calibri"/>
              </a:defRPr>
            </a:lvl5pPr>
            <a:lvl6pPr marL="0" marR="0" lvl="5" indent="0" algn="r" rtl="0">
              <a:spcBef>
                <a:spcPts val="0"/>
              </a:spcBef>
              <a:buNone/>
              <a:defRPr sz="7700" b="0" i="0" u="none" strike="noStrike" cap="none">
                <a:solidFill>
                  <a:schemeClr val="accent1"/>
                </a:solidFill>
                <a:latin typeface="Calibri"/>
                <a:ea typeface="Calibri"/>
                <a:cs typeface="Calibri"/>
                <a:sym typeface="Calibri"/>
              </a:defRPr>
            </a:lvl6pPr>
            <a:lvl7pPr marL="0" marR="0" lvl="6" indent="0" algn="r" rtl="0">
              <a:spcBef>
                <a:spcPts val="0"/>
              </a:spcBef>
              <a:buNone/>
              <a:defRPr sz="7700" b="0" i="0" u="none" strike="noStrike" cap="none">
                <a:solidFill>
                  <a:schemeClr val="accent1"/>
                </a:solidFill>
                <a:latin typeface="Calibri"/>
                <a:ea typeface="Calibri"/>
                <a:cs typeface="Calibri"/>
                <a:sym typeface="Calibri"/>
              </a:defRPr>
            </a:lvl7pPr>
            <a:lvl8pPr marL="0" marR="0" lvl="7" indent="0" algn="r" rtl="0">
              <a:spcBef>
                <a:spcPts val="0"/>
              </a:spcBef>
              <a:buNone/>
              <a:defRPr sz="7700" b="0" i="0" u="none" strike="noStrike" cap="none">
                <a:solidFill>
                  <a:schemeClr val="accent1"/>
                </a:solidFill>
                <a:latin typeface="Calibri"/>
                <a:ea typeface="Calibri"/>
                <a:cs typeface="Calibri"/>
                <a:sym typeface="Calibri"/>
              </a:defRPr>
            </a:lvl8pPr>
            <a:lvl9pPr marL="0" marR="0" lvl="8" indent="0" algn="r" rtl="0">
              <a:spcBef>
                <a:spcPts val="0"/>
              </a:spcBef>
              <a:buNone/>
              <a:defRPr sz="7700" b="0" i="0" u="none" strike="noStrike" cap="none">
                <a:solidFill>
                  <a:schemeClr val="accen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6"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4.jp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voxdev.org/topic/energy-environment/how-human-and-ecosystem-health-are-intertwined-evidence-vulture-population-collapse-india"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hyperlink" Target="https://www.amazon.com/Uncertainty-Mindset-Innovation-Insights-Frontiers-ebook/dp/B0825CZQR8/ref=sr_1_1?dib=eyJ2IjoiMSJ9.EyW_MTNKRBTSkpBhZ3zEA5eYqON6gr6JD55rpW8-FaVJS0zMRne1s80MU1heXh1NIvIO7Yu7OAGmvZhDKmZxOe1Sib4wzIwYsBi0rTtZJ-oPGq65fmgxv67ZDSoIu9Hp9qsqGNOakkKRd2IXUazPDJt4mzg87tW5Eu5qa6-BIvbbS1QMYNBOpbLr7yIVWtphyUJfOgosIUJv9xng5H-0ti-W0e5EK5j3BJp1JSy4ACs.hA9g9u_3h9rBTSwP1SHfWRCLsKCX8WuKXkYmsQfARSo&amp;dib_tag=se&amp;hvadid=580696009408&amp;hvdev=c&amp;hvlocint=9060351&amp;hvlocphy=1012782&amp;hvnetw=g&amp;hvqmt=e&amp;hvrand=13027803877904098774&amp;hvtargid=kwd-905160483526&amp;hydadcr=22563_13493224&amp;keywords=the+uncertainty+mindset&amp;qid=1715060991&amp;s=books&amp;sr=1-1"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hyperlink" Target="https://map.proxi.co/r/undpportfoliosmap" TargetMode="External"/></Relationships>
</file>

<file path=ppt/slides/_rels/slide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6.png"/><Relationship Id="rId7" Type="http://schemas.openxmlformats.org/officeDocument/2006/relationships/image" Target="../media/image15.png"/><Relationship Id="rId12"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6.xml"/><Relationship Id="rId6" Type="http://schemas.openxmlformats.org/officeDocument/2006/relationships/image" Target="../media/image14.png"/><Relationship Id="rId11" Type="http://schemas.openxmlformats.org/officeDocument/2006/relationships/image" Target="../media/image8.png"/><Relationship Id="rId5" Type="http://schemas.openxmlformats.org/officeDocument/2006/relationships/image" Target="../media/image13.png"/><Relationship Id="rId10" Type="http://schemas.openxmlformats.org/officeDocument/2006/relationships/image" Target="../media/image7.png"/><Relationship Id="rId4" Type="http://schemas.openxmlformats.org/officeDocument/2006/relationships/image" Target="../media/image12.png"/><Relationship Id="rId9"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43"/>
          <p:cNvSpPr/>
          <p:nvPr/>
        </p:nvSpPr>
        <p:spPr>
          <a:xfrm>
            <a:off x="4628588" y="116850"/>
            <a:ext cx="4415400" cy="4909800"/>
          </a:xfrm>
          <a:prstGeom prst="roundRect">
            <a:avLst>
              <a:gd name="adj" fmla="val 5682"/>
            </a:avLst>
          </a:prstGeom>
          <a:solidFill>
            <a:srgbClr val="0097A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69" name="Google Shape;169;p43"/>
          <p:cNvSpPr txBox="1"/>
          <p:nvPr/>
        </p:nvSpPr>
        <p:spPr>
          <a:xfrm>
            <a:off x="5083275" y="1154297"/>
            <a:ext cx="3388800" cy="1467038"/>
          </a:xfrm>
          <a:prstGeom prst="rect">
            <a:avLst/>
          </a:prstGeom>
          <a:noFill/>
          <a:ln>
            <a:noFill/>
          </a:ln>
        </p:spPr>
        <p:txBody>
          <a:bodyPr spcFirstLastPara="1" wrap="square" lIns="34275" tIns="34275" rIns="34275" bIns="34275" anchor="t" anchorCtr="0">
            <a:spAutoFit/>
          </a:bodyPr>
          <a:lstStyle/>
          <a:p>
            <a:pPr marL="0" lvl="0" indent="0" algn="l" rtl="0">
              <a:lnSpc>
                <a:spcPct val="100000"/>
              </a:lnSpc>
              <a:spcBef>
                <a:spcPts val="0"/>
              </a:spcBef>
              <a:spcAft>
                <a:spcPts val="80"/>
              </a:spcAft>
              <a:buNone/>
            </a:pPr>
            <a:r>
              <a:rPr lang="en" sz="3000" b="1" dirty="0">
                <a:solidFill>
                  <a:schemeClr val="lt1"/>
                </a:solidFill>
                <a:latin typeface="Proxima Nova"/>
                <a:ea typeface="Proxima Nova"/>
                <a:cs typeface="Proxima Nova"/>
                <a:sym typeface="Proxima Nova"/>
              </a:rPr>
              <a:t>Understanding change in complex contexts </a:t>
            </a:r>
            <a:endParaRPr sz="3000" b="1" dirty="0">
              <a:solidFill>
                <a:schemeClr val="lt1"/>
              </a:solidFill>
              <a:latin typeface="Proxima Nova"/>
              <a:ea typeface="Proxima Nova"/>
              <a:cs typeface="Proxima Nova"/>
              <a:sym typeface="Proxima Nova"/>
            </a:endParaRPr>
          </a:p>
        </p:txBody>
      </p:sp>
      <p:sp>
        <p:nvSpPr>
          <p:cNvPr id="170" name="Google Shape;170;p43"/>
          <p:cNvSpPr txBox="1"/>
          <p:nvPr/>
        </p:nvSpPr>
        <p:spPr>
          <a:xfrm>
            <a:off x="5083275" y="2716357"/>
            <a:ext cx="3247800" cy="761717"/>
          </a:xfrm>
          <a:prstGeom prst="rect">
            <a:avLst/>
          </a:prstGeom>
          <a:noFill/>
          <a:ln>
            <a:noFill/>
          </a:ln>
        </p:spPr>
        <p:txBody>
          <a:bodyPr spcFirstLastPara="1" wrap="square" lIns="34275" tIns="34275" rIns="34275" bIns="34275" anchor="t" anchorCtr="0">
            <a:spAutoFit/>
          </a:bodyPr>
          <a:lstStyle/>
          <a:p>
            <a:pPr marL="0" lvl="0" indent="0" algn="l" rtl="0">
              <a:lnSpc>
                <a:spcPct val="100000"/>
              </a:lnSpc>
              <a:spcBef>
                <a:spcPts val="0"/>
              </a:spcBef>
              <a:spcAft>
                <a:spcPts val="0"/>
              </a:spcAft>
              <a:buNone/>
            </a:pPr>
            <a:r>
              <a:rPr lang="en" sz="1500" dirty="0">
                <a:solidFill>
                  <a:schemeClr val="lt1"/>
                </a:solidFill>
                <a:latin typeface="Proxima Nova"/>
                <a:ea typeface="Proxima Nova"/>
                <a:cs typeface="Proxima Nova"/>
                <a:sym typeface="Proxima Nova"/>
              </a:rPr>
              <a:t>UNDP’s experience in evolving system &amp; portfolio approaches for development &amp; public sector </a:t>
            </a:r>
            <a:endParaRPr sz="1500" dirty="0">
              <a:solidFill>
                <a:schemeClr val="lt1"/>
              </a:solidFill>
              <a:latin typeface="Proxima Nova"/>
              <a:ea typeface="Proxima Nova"/>
              <a:cs typeface="Proxima Nova"/>
              <a:sym typeface="Proxima Nova"/>
            </a:endParaRPr>
          </a:p>
        </p:txBody>
      </p:sp>
      <p:pic>
        <p:nvPicPr>
          <p:cNvPr id="171" name="Google Shape;171;p43"/>
          <p:cNvPicPr preferRelativeResize="0"/>
          <p:nvPr/>
        </p:nvPicPr>
        <p:blipFill>
          <a:blip r:embed="rId3">
            <a:alphaModFix/>
          </a:blip>
          <a:stretch>
            <a:fillRect/>
          </a:stretch>
        </p:blipFill>
        <p:spPr>
          <a:xfrm>
            <a:off x="8472127" y="300325"/>
            <a:ext cx="375925" cy="758950"/>
          </a:xfrm>
          <a:prstGeom prst="rect">
            <a:avLst/>
          </a:prstGeom>
          <a:noFill/>
          <a:ln>
            <a:noFill/>
          </a:ln>
        </p:spPr>
      </p:pic>
      <p:pic>
        <p:nvPicPr>
          <p:cNvPr id="172" name="Google Shape;172;p43"/>
          <p:cNvPicPr preferRelativeResize="0"/>
          <p:nvPr/>
        </p:nvPicPr>
        <p:blipFill>
          <a:blip r:embed="rId4">
            <a:alphaModFix/>
          </a:blip>
          <a:stretch>
            <a:fillRect/>
          </a:stretch>
        </p:blipFill>
        <p:spPr>
          <a:xfrm>
            <a:off x="4888725" y="4588226"/>
            <a:ext cx="1420605" cy="167428"/>
          </a:xfrm>
          <a:prstGeom prst="rect">
            <a:avLst/>
          </a:prstGeom>
          <a:noFill/>
          <a:ln>
            <a:noFill/>
          </a:ln>
        </p:spPr>
      </p:pic>
      <p:pic>
        <p:nvPicPr>
          <p:cNvPr id="173" name="Google Shape;173;p43"/>
          <p:cNvPicPr preferRelativeResize="0"/>
          <p:nvPr/>
        </p:nvPicPr>
        <p:blipFill>
          <a:blip r:embed="rId5">
            <a:alphaModFix/>
          </a:blip>
          <a:stretch>
            <a:fillRect/>
          </a:stretch>
        </p:blipFill>
        <p:spPr>
          <a:xfrm>
            <a:off x="8574425" y="4556675"/>
            <a:ext cx="230539" cy="230539"/>
          </a:xfrm>
          <a:prstGeom prst="rect">
            <a:avLst/>
          </a:prstGeom>
          <a:noFill/>
          <a:ln>
            <a:noFill/>
          </a:ln>
        </p:spPr>
      </p:pic>
      <p:pic>
        <p:nvPicPr>
          <p:cNvPr id="174" name="Google Shape;174;p43"/>
          <p:cNvPicPr preferRelativeResize="0"/>
          <p:nvPr/>
        </p:nvPicPr>
        <p:blipFill rotWithShape="1">
          <a:blip r:embed="rId6">
            <a:alphaModFix/>
          </a:blip>
          <a:srcRect t="11073" b="14808"/>
          <a:stretch/>
        </p:blipFill>
        <p:spPr>
          <a:xfrm>
            <a:off x="89325" y="116850"/>
            <a:ext cx="4415400" cy="4909800"/>
          </a:xfrm>
          <a:prstGeom prst="roundRect">
            <a:avLst>
              <a:gd name="adj" fmla="val 6390"/>
            </a:avLst>
          </a:prstGeom>
          <a:noFill/>
          <a:ln>
            <a:noFill/>
          </a:ln>
        </p:spPr>
      </p:pic>
      <p:sp>
        <p:nvSpPr>
          <p:cNvPr id="2" name="Google Shape;170;p43">
            <a:extLst>
              <a:ext uri="{FF2B5EF4-FFF2-40B4-BE49-F238E27FC236}">
                <a16:creationId xmlns:a16="http://schemas.microsoft.com/office/drawing/2014/main" id="{CA3B86F5-A248-39E0-BD5F-A054BEAC2BB7}"/>
              </a:ext>
            </a:extLst>
          </p:cNvPr>
          <p:cNvSpPr txBox="1"/>
          <p:nvPr/>
        </p:nvSpPr>
        <p:spPr>
          <a:xfrm>
            <a:off x="5083275" y="3707305"/>
            <a:ext cx="3247800" cy="623217"/>
          </a:xfrm>
          <a:prstGeom prst="rect">
            <a:avLst/>
          </a:prstGeom>
          <a:noFill/>
          <a:ln>
            <a:noFill/>
          </a:ln>
        </p:spPr>
        <p:txBody>
          <a:bodyPr spcFirstLastPara="1" wrap="square" lIns="34275" tIns="34275" rIns="34275" bIns="34275" anchor="t" anchorCtr="0">
            <a:spAutoFit/>
          </a:bodyPr>
          <a:lstStyle/>
          <a:p>
            <a:pPr marL="0" lvl="0" indent="0" algn="l" rtl="0">
              <a:lnSpc>
                <a:spcPct val="100000"/>
              </a:lnSpc>
              <a:spcBef>
                <a:spcPts val="0"/>
              </a:spcBef>
              <a:spcAft>
                <a:spcPts val="0"/>
              </a:spcAft>
              <a:buNone/>
            </a:pPr>
            <a:r>
              <a:rPr lang="en" sz="1200" dirty="0">
                <a:solidFill>
                  <a:schemeClr val="lt1"/>
                </a:solidFill>
                <a:latin typeface="Proxima Nova"/>
                <a:ea typeface="Proxima Nova"/>
                <a:cs typeface="Proxima Nova"/>
                <a:sym typeface="Proxima Nova"/>
              </a:rPr>
              <a:t>Millie Begovic, PhD </a:t>
            </a:r>
          </a:p>
          <a:p>
            <a:pPr marL="0" lvl="0" indent="0" algn="l" rtl="0">
              <a:lnSpc>
                <a:spcPct val="100000"/>
              </a:lnSpc>
              <a:spcBef>
                <a:spcPts val="0"/>
              </a:spcBef>
              <a:spcAft>
                <a:spcPts val="0"/>
              </a:spcAft>
              <a:buNone/>
            </a:pPr>
            <a:r>
              <a:rPr lang="en" sz="1200" dirty="0">
                <a:solidFill>
                  <a:schemeClr val="lt1"/>
                </a:solidFill>
                <a:latin typeface="Proxima Nova"/>
                <a:ea typeface="Proxima Nova"/>
                <a:cs typeface="Proxima Nova"/>
                <a:sym typeface="Proxima Nova"/>
              </a:rPr>
              <a:t>UNDP Strategic Innovation Unit, </a:t>
            </a:r>
          </a:p>
          <a:p>
            <a:pPr marL="0" lvl="0" indent="0" algn="l" rtl="0">
              <a:lnSpc>
                <a:spcPct val="100000"/>
              </a:lnSpc>
              <a:spcBef>
                <a:spcPts val="0"/>
              </a:spcBef>
              <a:spcAft>
                <a:spcPts val="0"/>
              </a:spcAft>
              <a:buNone/>
            </a:pPr>
            <a:r>
              <a:rPr lang="en" sz="1200" dirty="0">
                <a:solidFill>
                  <a:schemeClr val="lt1"/>
                </a:solidFill>
                <a:latin typeface="Proxima Nova"/>
                <a:ea typeface="Proxima Nova"/>
                <a:cs typeface="Proxima Nova"/>
                <a:sym typeface="Proxima Nova"/>
              </a:rPr>
              <a:t>Team lead</a:t>
            </a:r>
            <a:endParaRPr sz="1200" dirty="0">
              <a:solidFill>
                <a:schemeClr val="lt1"/>
              </a:solidFill>
              <a:latin typeface="Proxima Nova"/>
              <a:ea typeface="Proxima Nova"/>
              <a:cs typeface="Proxima Nova"/>
              <a:sym typeface="Proxima Nov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pic>
        <p:nvPicPr>
          <p:cNvPr id="176" name="Google Shape;176;p32"/>
          <p:cNvPicPr preferRelativeResize="0"/>
          <p:nvPr/>
        </p:nvPicPr>
        <p:blipFill rotWithShape="1">
          <a:blip r:embed="rId3">
            <a:alphaModFix/>
          </a:blip>
          <a:srcRect t="13698" b="6289"/>
          <a:stretch/>
        </p:blipFill>
        <p:spPr>
          <a:xfrm>
            <a:off x="0" y="0"/>
            <a:ext cx="9144003" cy="3740101"/>
          </a:xfrm>
          <a:prstGeom prst="rect">
            <a:avLst/>
          </a:prstGeom>
          <a:noFill/>
          <a:ln>
            <a:noFill/>
          </a:ln>
        </p:spPr>
      </p:pic>
      <p:sp>
        <p:nvSpPr>
          <p:cNvPr id="177" name="Google Shape;177;p32"/>
          <p:cNvSpPr txBox="1"/>
          <p:nvPr/>
        </p:nvSpPr>
        <p:spPr>
          <a:xfrm>
            <a:off x="552225" y="4675900"/>
            <a:ext cx="28179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600" u="sng">
                <a:solidFill>
                  <a:schemeClr val="hlink"/>
                </a:solidFill>
                <a:latin typeface="Calibri"/>
                <a:ea typeface="Calibri"/>
                <a:cs typeface="Calibri"/>
                <a:sym typeface="Calibri"/>
                <a:hlinkClick r:id="rId4"/>
              </a:rPr>
              <a:t>https://voxdev.org/topic/energy-environment/how-human-and-ecosystem-health-are-intertwined-evidence-vulture-population-collapse-india</a:t>
            </a:r>
            <a:endParaRPr sz="200">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15"/>
          <p:cNvSpPr/>
          <p:nvPr/>
        </p:nvSpPr>
        <p:spPr>
          <a:xfrm>
            <a:off x="103950" y="116850"/>
            <a:ext cx="8936100" cy="4909800"/>
          </a:xfrm>
          <a:prstGeom prst="roundRect">
            <a:avLst>
              <a:gd name="adj" fmla="val 5468"/>
            </a:avLst>
          </a:prstGeom>
          <a:solidFill>
            <a:srgbClr val="F2F2F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Helvetica Neue"/>
              <a:ea typeface="Helvetica Neue"/>
              <a:cs typeface="Helvetica Neue"/>
              <a:sym typeface="Helvetica Neue"/>
            </a:endParaRPr>
          </a:p>
        </p:txBody>
      </p:sp>
      <p:pic>
        <p:nvPicPr>
          <p:cNvPr id="95" name="Google Shape;95;p15"/>
          <p:cNvPicPr preferRelativeResize="0"/>
          <p:nvPr/>
        </p:nvPicPr>
        <p:blipFill rotWithShape="1">
          <a:blip r:embed="rId3">
            <a:alphaModFix amt="35000"/>
          </a:blip>
          <a:srcRect/>
          <a:stretch/>
        </p:blipFill>
        <p:spPr>
          <a:xfrm>
            <a:off x="8732199" y="322019"/>
            <a:ext cx="126470" cy="126470"/>
          </a:xfrm>
          <a:prstGeom prst="rect">
            <a:avLst/>
          </a:prstGeom>
          <a:noFill/>
          <a:ln>
            <a:noFill/>
          </a:ln>
        </p:spPr>
      </p:pic>
      <p:sp>
        <p:nvSpPr>
          <p:cNvPr id="96" name="Google Shape;96;p15"/>
          <p:cNvSpPr txBox="1"/>
          <p:nvPr/>
        </p:nvSpPr>
        <p:spPr>
          <a:xfrm>
            <a:off x="899168" y="1331083"/>
            <a:ext cx="2693100" cy="2581200"/>
          </a:xfrm>
          <a:prstGeom prst="rect">
            <a:avLst/>
          </a:prstGeom>
          <a:noFill/>
          <a:ln>
            <a:noFill/>
          </a:ln>
        </p:spPr>
        <p:txBody>
          <a:bodyPr spcFirstLastPara="1" wrap="square" lIns="34275" tIns="34275" rIns="34275" bIns="34275" anchor="t" anchorCtr="0">
            <a:spAutoFit/>
          </a:bodyPr>
          <a:lstStyle/>
          <a:p>
            <a:pPr marL="0" marR="0" lvl="0" indent="0" algn="l" rtl="0">
              <a:lnSpc>
                <a:spcPct val="115000"/>
              </a:lnSpc>
              <a:spcBef>
                <a:spcPts val="0"/>
              </a:spcBef>
              <a:spcAft>
                <a:spcPts val="0"/>
              </a:spcAft>
              <a:buClr>
                <a:srgbClr val="000000"/>
              </a:buClr>
              <a:buSzPts val="1200"/>
              <a:buFont typeface="Arial"/>
              <a:buNone/>
            </a:pPr>
            <a:r>
              <a:rPr lang="en-US" sz="1600" b="0" i="0" u="none" strike="noStrike" cap="none">
                <a:solidFill>
                  <a:schemeClr val="dk1"/>
                </a:solidFill>
                <a:latin typeface="Proxima Nova Semibold"/>
                <a:ea typeface="Proxima Nova Semibold"/>
                <a:cs typeface="Proxima Nova Semibold"/>
                <a:sym typeface="Proxima Nova Semibold"/>
              </a:rPr>
              <a:t>Knowing all possible actions, outcomes &amp; their probabilities</a:t>
            </a:r>
            <a:endParaRPr/>
          </a:p>
          <a:p>
            <a:pPr marL="0" marR="0" lvl="0" indent="0" algn="l" rtl="0">
              <a:lnSpc>
                <a:spcPct val="115000"/>
              </a:lnSpc>
              <a:spcBef>
                <a:spcPts val="0"/>
              </a:spcBef>
              <a:spcAft>
                <a:spcPts val="0"/>
              </a:spcAft>
              <a:buClr>
                <a:srgbClr val="000000"/>
              </a:buClr>
              <a:buSzPts val="1200"/>
              <a:buFont typeface="Arial"/>
              <a:buNone/>
            </a:pPr>
            <a:endParaRPr sz="1600" b="0" i="0" u="none" strike="noStrike" cap="none">
              <a:solidFill>
                <a:schemeClr val="dk1"/>
              </a:solidFill>
              <a:latin typeface="Proxima Nova Semibold"/>
              <a:ea typeface="Proxima Nova Semibold"/>
              <a:cs typeface="Proxima Nova Semibold"/>
              <a:sym typeface="Proxima Nova Semibold"/>
            </a:endParaRPr>
          </a:p>
          <a:p>
            <a:pPr marL="0" marR="0" lvl="0" indent="0" algn="l" rtl="0">
              <a:lnSpc>
                <a:spcPct val="115000"/>
              </a:lnSpc>
              <a:spcBef>
                <a:spcPts val="0"/>
              </a:spcBef>
              <a:spcAft>
                <a:spcPts val="0"/>
              </a:spcAft>
              <a:buClr>
                <a:srgbClr val="000000"/>
              </a:buClr>
              <a:buSzPts val="1200"/>
              <a:buFont typeface="Arial"/>
              <a:buNone/>
            </a:pPr>
            <a:r>
              <a:rPr lang="en-US" sz="1600" b="0" i="0" u="none" strike="noStrike" cap="none">
                <a:solidFill>
                  <a:schemeClr val="dk1"/>
                </a:solidFill>
                <a:latin typeface="Proxima Nova Semibold"/>
                <a:ea typeface="Proxima Nova Semibold"/>
                <a:cs typeface="Proxima Nova Semibold"/>
                <a:sym typeface="Proxima Nova Semibold"/>
              </a:rPr>
              <a:t>Risky outcomes are mathematically calculable</a:t>
            </a:r>
            <a:endParaRPr/>
          </a:p>
          <a:p>
            <a:pPr marL="0" marR="0" lvl="0" indent="0" algn="l" rtl="0">
              <a:lnSpc>
                <a:spcPct val="115000"/>
              </a:lnSpc>
              <a:spcBef>
                <a:spcPts val="0"/>
              </a:spcBef>
              <a:spcAft>
                <a:spcPts val="0"/>
              </a:spcAft>
              <a:buClr>
                <a:srgbClr val="000000"/>
              </a:buClr>
              <a:buSzPts val="1200"/>
              <a:buFont typeface="Arial"/>
              <a:buNone/>
            </a:pPr>
            <a:endParaRPr sz="1600" b="0" i="0" u="none" strike="noStrike" cap="none">
              <a:solidFill>
                <a:schemeClr val="dk1"/>
              </a:solidFill>
              <a:latin typeface="Proxima Nova Semibold"/>
              <a:ea typeface="Proxima Nova Semibold"/>
              <a:cs typeface="Proxima Nova Semibold"/>
              <a:sym typeface="Proxima Nova Semibold"/>
            </a:endParaRPr>
          </a:p>
          <a:p>
            <a:pPr marL="0" marR="0" lvl="0" indent="0" algn="l" rtl="0">
              <a:lnSpc>
                <a:spcPct val="115000"/>
              </a:lnSpc>
              <a:spcBef>
                <a:spcPts val="0"/>
              </a:spcBef>
              <a:spcAft>
                <a:spcPts val="0"/>
              </a:spcAft>
              <a:buClr>
                <a:srgbClr val="000000"/>
              </a:buClr>
              <a:buSzPts val="1200"/>
              <a:buFont typeface="Arial"/>
              <a:buNone/>
            </a:pPr>
            <a:r>
              <a:rPr lang="en-US" sz="1600" b="0" i="0" u="none" strike="noStrike" cap="none">
                <a:solidFill>
                  <a:schemeClr val="dk1"/>
                </a:solidFill>
                <a:latin typeface="Proxima Nova Semibold"/>
                <a:ea typeface="Proxima Nova Semibold"/>
                <a:cs typeface="Proxima Nova Semibold"/>
                <a:sym typeface="Proxima Nova Semibold"/>
              </a:rPr>
              <a:t>Managing risk is about expected outcomes</a:t>
            </a:r>
            <a:endParaRPr/>
          </a:p>
        </p:txBody>
      </p:sp>
      <p:sp>
        <p:nvSpPr>
          <p:cNvPr id="97" name="Google Shape;97;p15"/>
          <p:cNvSpPr txBox="1"/>
          <p:nvPr/>
        </p:nvSpPr>
        <p:spPr>
          <a:xfrm>
            <a:off x="725824" y="584892"/>
            <a:ext cx="2633393" cy="600134"/>
          </a:xfrm>
          <a:prstGeom prst="rect">
            <a:avLst/>
          </a:prstGeom>
          <a:noFill/>
          <a:ln>
            <a:noFill/>
          </a:ln>
        </p:spPr>
        <p:txBody>
          <a:bodyPr spcFirstLastPara="1" wrap="square" lIns="34275" tIns="34275" rIns="34275" bIns="34275" anchor="t" anchorCtr="0">
            <a:spAutoFit/>
          </a:bodyPr>
          <a:lstStyle/>
          <a:p>
            <a:pPr marL="0" marR="0" lvl="0" indent="0" algn="ctr" rtl="0">
              <a:lnSpc>
                <a:spcPct val="115000"/>
              </a:lnSpc>
              <a:spcBef>
                <a:spcPts val="0"/>
              </a:spcBef>
              <a:spcAft>
                <a:spcPts val="0"/>
              </a:spcAft>
              <a:buClr>
                <a:srgbClr val="000000"/>
              </a:buClr>
              <a:buSzPts val="2200"/>
              <a:buFont typeface="Arial"/>
              <a:buNone/>
            </a:pPr>
            <a:r>
              <a:rPr lang="en-US" sz="3000" b="1" i="0" u="none" strike="noStrike" cap="none">
                <a:solidFill>
                  <a:schemeClr val="dk1"/>
                </a:solidFill>
                <a:latin typeface="Proxima Nova"/>
                <a:ea typeface="Proxima Nova"/>
                <a:cs typeface="Proxima Nova"/>
                <a:sym typeface="Proxima Nova"/>
              </a:rPr>
              <a:t>Risk</a:t>
            </a:r>
            <a:endParaRPr sz="1300" b="1" i="0" u="none" strike="noStrike" cap="none">
              <a:solidFill>
                <a:schemeClr val="dk1"/>
              </a:solidFill>
              <a:latin typeface="Proxima Nova"/>
              <a:ea typeface="Proxima Nova"/>
              <a:cs typeface="Proxima Nova"/>
              <a:sym typeface="Proxima Nova"/>
            </a:endParaRPr>
          </a:p>
        </p:txBody>
      </p:sp>
      <p:sp>
        <p:nvSpPr>
          <p:cNvPr id="98" name="Google Shape;98;p15"/>
          <p:cNvSpPr txBox="1"/>
          <p:nvPr/>
        </p:nvSpPr>
        <p:spPr>
          <a:xfrm>
            <a:off x="5571434" y="1331069"/>
            <a:ext cx="3160800" cy="2864400"/>
          </a:xfrm>
          <a:prstGeom prst="rect">
            <a:avLst/>
          </a:prstGeom>
          <a:noFill/>
          <a:ln>
            <a:noFill/>
          </a:ln>
        </p:spPr>
        <p:txBody>
          <a:bodyPr spcFirstLastPara="1" wrap="square" lIns="34275" tIns="34275" rIns="34275" bIns="34275" anchor="t" anchorCtr="0">
            <a:spAutoFit/>
          </a:bodyPr>
          <a:lstStyle/>
          <a:p>
            <a:pPr marL="0" marR="0" lvl="0" indent="0" algn="l" rtl="0">
              <a:lnSpc>
                <a:spcPct val="115000"/>
              </a:lnSpc>
              <a:spcBef>
                <a:spcPts val="0"/>
              </a:spcBef>
              <a:spcAft>
                <a:spcPts val="0"/>
              </a:spcAft>
              <a:buClr>
                <a:srgbClr val="000000"/>
              </a:buClr>
              <a:buSzPts val="1200"/>
              <a:buFont typeface="Arial"/>
              <a:buNone/>
            </a:pPr>
            <a:r>
              <a:rPr lang="en-US" sz="1600" b="0" i="0" u="none" strike="noStrike" cap="none">
                <a:solidFill>
                  <a:schemeClr val="dk1"/>
                </a:solidFill>
                <a:latin typeface="Proxima Nova Semibold"/>
                <a:ea typeface="Proxima Nova Semibold"/>
                <a:cs typeface="Proxima Nova Semibold"/>
                <a:sym typeface="Proxima Nova Semibold"/>
              </a:rPr>
              <a:t>Not knowing some outcomes and/or their respective probabilities and/or preferences for outcomes</a:t>
            </a:r>
            <a:endParaRPr/>
          </a:p>
          <a:p>
            <a:pPr marL="0" marR="0" lvl="0" indent="0" algn="l" rtl="0">
              <a:lnSpc>
                <a:spcPct val="115000"/>
              </a:lnSpc>
              <a:spcBef>
                <a:spcPts val="0"/>
              </a:spcBef>
              <a:spcAft>
                <a:spcPts val="0"/>
              </a:spcAft>
              <a:buClr>
                <a:srgbClr val="000000"/>
              </a:buClr>
              <a:buSzPts val="1200"/>
              <a:buFont typeface="Arial"/>
              <a:buNone/>
            </a:pPr>
            <a:endParaRPr sz="1600" b="0" i="0" u="none" strike="noStrike" cap="none">
              <a:solidFill>
                <a:schemeClr val="dk1"/>
              </a:solidFill>
              <a:latin typeface="Proxima Nova Semibold"/>
              <a:ea typeface="Proxima Nova Semibold"/>
              <a:cs typeface="Proxima Nova Semibold"/>
              <a:sym typeface="Proxima Nova Semibold"/>
            </a:endParaRPr>
          </a:p>
          <a:p>
            <a:pPr marL="0" marR="0" lvl="0" indent="0" algn="l" rtl="0">
              <a:lnSpc>
                <a:spcPct val="115000"/>
              </a:lnSpc>
              <a:spcBef>
                <a:spcPts val="0"/>
              </a:spcBef>
              <a:spcAft>
                <a:spcPts val="0"/>
              </a:spcAft>
              <a:buClr>
                <a:srgbClr val="000000"/>
              </a:buClr>
              <a:buSzPts val="1200"/>
              <a:buFont typeface="Arial"/>
              <a:buNone/>
            </a:pPr>
            <a:r>
              <a:rPr lang="en-US" sz="1600" b="0" i="0" u="none" strike="noStrike" cap="none">
                <a:solidFill>
                  <a:schemeClr val="dk1"/>
                </a:solidFill>
                <a:latin typeface="Proxima Nova Semibold"/>
                <a:ea typeface="Proxima Nova Semibold"/>
                <a:cs typeface="Proxima Nova Semibold"/>
                <a:sym typeface="Proxima Nova Semibold"/>
              </a:rPr>
              <a:t>Truly uncertain outcomes are not mathematically calculable </a:t>
            </a:r>
            <a:endParaRPr/>
          </a:p>
          <a:p>
            <a:pPr marL="0" marR="0" lvl="0" indent="0" algn="l" rtl="0">
              <a:lnSpc>
                <a:spcPct val="115000"/>
              </a:lnSpc>
              <a:spcBef>
                <a:spcPts val="0"/>
              </a:spcBef>
              <a:spcAft>
                <a:spcPts val="0"/>
              </a:spcAft>
              <a:buClr>
                <a:srgbClr val="000000"/>
              </a:buClr>
              <a:buSzPts val="1200"/>
              <a:buFont typeface="Arial"/>
              <a:buNone/>
            </a:pPr>
            <a:endParaRPr sz="1600" b="0" i="0" u="none" strike="noStrike" cap="none">
              <a:solidFill>
                <a:schemeClr val="dk1"/>
              </a:solidFill>
              <a:latin typeface="Proxima Nova Semibold"/>
              <a:ea typeface="Proxima Nova Semibold"/>
              <a:cs typeface="Proxima Nova Semibold"/>
              <a:sym typeface="Proxima Nova Semibold"/>
            </a:endParaRPr>
          </a:p>
          <a:p>
            <a:pPr marL="0" marR="0" lvl="0" indent="0" algn="l" rtl="0">
              <a:lnSpc>
                <a:spcPct val="115000"/>
              </a:lnSpc>
              <a:spcBef>
                <a:spcPts val="0"/>
              </a:spcBef>
              <a:spcAft>
                <a:spcPts val="0"/>
              </a:spcAft>
              <a:buClr>
                <a:srgbClr val="000000"/>
              </a:buClr>
              <a:buSzPts val="1200"/>
              <a:buFont typeface="Arial"/>
              <a:buNone/>
            </a:pPr>
            <a:r>
              <a:rPr lang="en-US" sz="1600" b="0" i="0" u="none" strike="noStrike" cap="none">
                <a:solidFill>
                  <a:schemeClr val="dk1"/>
                </a:solidFill>
                <a:latin typeface="Proxima Nova Semibold"/>
                <a:ea typeface="Proxima Nova Semibold"/>
                <a:cs typeface="Proxima Nova Semibold"/>
                <a:sym typeface="Proxima Nova Semibold"/>
              </a:rPr>
              <a:t>Relating well to uncertainty is about open-endedness</a:t>
            </a:r>
            <a:endParaRPr sz="1600" b="0" i="0" u="none" strike="noStrike" cap="none">
              <a:solidFill>
                <a:schemeClr val="dk1"/>
              </a:solidFill>
              <a:latin typeface="Proxima Nova Semibold"/>
              <a:ea typeface="Proxima Nova Semibold"/>
              <a:cs typeface="Proxima Nova Semibold"/>
              <a:sym typeface="Proxima Nova Semibold"/>
            </a:endParaRPr>
          </a:p>
        </p:txBody>
      </p:sp>
      <p:sp>
        <p:nvSpPr>
          <p:cNvPr id="99" name="Google Shape;99;p15"/>
          <p:cNvSpPr txBox="1"/>
          <p:nvPr/>
        </p:nvSpPr>
        <p:spPr>
          <a:xfrm>
            <a:off x="5571433" y="621618"/>
            <a:ext cx="2633393" cy="600134"/>
          </a:xfrm>
          <a:prstGeom prst="rect">
            <a:avLst/>
          </a:prstGeom>
          <a:noFill/>
          <a:ln>
            <a:noFill/>
          </a:ln>
        </p:spPr>
        <p:txBody>
          <a:bodyPr spcFirstLastPara="1" wrap="square" lIns="34275" tIns="34275" rIns="34275" bIns="34275" anchor="t" anchorCtr="0">
            <a:spAutoFit/>
          </a:bodyPr>
          <a:lstStyle/>
          <a:p>
            <a:pPr marL="0" marR="0" lvl="0" indent="0" algn="ctr" rtl="0">
              <a:lnSpc>
                <a:spcPct val="115000"/>
              </a:lnSpc>
              <a:spcBef>
                <a:spcPts val="0"/>
              </a:spcBef>
              <a:spcAft>
                <a:spcPts val="0"/>
              </a:spcAft>
              <a:buClr>
                <a:srgbClr val="000000"/>
              </a:buClr>
              <a:buSzPts val="2200"/>
              <a:buFont typeface="Arial"/>
              <a:buNone/>
            </a:pPr>
            <a:r>
              <a:rPr lang="en-US" sz="3000" b="1" i="0" u="none" strike="noStrike" cap="none">
                <a:solidFill>
                  <a:schemeClr val="dk1"/>
                </a:solidFill>
                <a:latin typeface="Proxima Nova"/>
                <a:ea typeface="Proxima Nova"/>
                <a:cs typeface="Proxima Nova"/>
                <a:sym typeface="Proxima Nova"/>
              </a:rPr>
              <a:t>Uncertainty</a:t>
            </a:r>
            <a:endParaRPr sz="1300" b="1" i="0" u="none" strike="noStrike" cap="none">
              <a:solidFill>
                <a:schemeClr val="dk1"/>
              </a:solidFill>
              <a:latin typeface="Proxima Nova"/>
              <a:ea typeface="Proxima Nova"/>
              <a:cs typeface="Proxima Nova"/>
              <a:sym typeface="Proxima Nova"/>
            </a:endParaRPr>
          </a:p>
        </p:txBody>
      </p:sp>
      <p:sp>
        <p:nvSpPr>
          <p:cNvPr id="100" name="Google Shape;100;p15"/>
          <p:cNvSpPr txBox="1"/>
          <p:nvPr/>
        </p:nvSpPr>
        <p:spPr>
          <a:xfrm>
            <a:off x="899163" y="4195483"/>
            <a:ext cx="2693100" cy="223200"/>
          </a:xfrm>
          <a:prstGeom prst="rect">
            <a:avLst/>
          </a:prstGeom>
          <a:noFill/>
          <a:ln>
            <a:noFill/>
          </a:ln>
        </p:spPr>
        <p:txBody>
          <a:bodyPr spcFirstLastPara="1" wrap="square" lIns="34275" tIns="34275" rIns="34275" bIns="34275" anchor="t" anchorCtr="0">
            <a:spAutoFit/>
          </a:bodyPr>
          <a:lstStyle/>
          <a:p>
            <a:pPr marL="0" marR="0" lvl="0" indent="0" algn="l" rtl="0">
              <a:lnSpc>
                <a:spcPct val="115000"/>
              </a:lnSpc>
              <a:spcBef>
                <a:spcPts val="0"/>
              </a:spcBef>
              <a:spcAft>
                <a:spcPts val="0"/>
              </a:spcAft>
              <a:buClr>
                <a:srgbClr val="000000"/>
              </a:buClr>
              <a:buSzPts val="1200"/>
              <a:buFont typeface="Arial"/>
              <a:buNone/>
            </a:pPr>
            <a:r>
              <a:rPr lang="en-US" sz="1000" b="0" i="0" u="none" strike="noStrike" cap="none">
                <a:solidFill>
                  <a:schemeClr val="dk1"/>
                </a:solidFill>
                <a:latin typeface="Proxima Nova Semibold"/>
                <a:ea typeface="Proxima Nova Semibold"/>
                <a:cs typeface="Proxima Nova Semibold"/>
                <a:sym typeface="Proxima Nova Semibold"/>
              </a:rPr>
              <a:t>Source: Vaughn Tan, </a:t>
            </a:r>
            <a:r>
              <a:rPr lang="en-US" sz="1000" b="0" i="0" u="sng" strike="noStrike" cap="none">
                <a:solidFill>
                  <a:schemeClr val="hlink"/>
                </a:solidFill>
                <a:latin typeface="Proxima Nova Semibold"/>
                <a:ea typeface="Proxima Nova Semibold"/>
                <a:cs typeface="Proxima Nova Semibold"/>
                <a:sym typeface="Proxima Nova Semibold"/>
                <a:hlinkClick r:id="rId4"/>
              </a:rPr>
              <a:t>The Uncertainty Mindset</a:t>
            </a:r>
            <a:endParaRPr sz="1000" b="0" i="0" u="none" strike="noStrike" cap="none">
              <a:solidFill>
                <a:schemeClr val="dk1"/>
              </a:solidFill>
              <a:latin typeface="Proxima Nova Semibold"/>
              <a:ea typeface="Proxima Nova Semibold"/>
              <a:cs typeface="Proxima Nova Semibold"/>
              <a:sym typeface="Proxima Nova Semibold"/>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Google Shape;354;p42"/>
          <p:cNvSpPr/>
          <p:nvPr/>
        </p:nvSpPr>
        <p:spPr>
          <a:xfrm>
            <a:off x="158850" y="165750"/>
            <a:ext cx="5205600" cy="4812000"/>
          </a:xfrm>
          <a:prstGeom prst="roundRect">
            <a:avLst>
              <a:gd name="adj" fmla="val 5468"/>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55" name="Google Shape;355;p42"/>
          <p:cNvSpPr/>
          <p:nvPr/>
        </p:nvSpPr>
        <p:spPr>
          <a:xfrm>
            <a:off x="5485725" y="165750"/>
            <a:ext cx="3499500" cy="4812000"/>
          </a:xfrm>
          <a:prstGeom prst="roundRect">
            <a:avLst>
              <a:gd name="adj" fmla="val 5468"/>
            </a:avLst>
          </a:prstGeom>
          <a:solidFill>
            <a:srgbClr val="EAE8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56" name="Google Shape;356;p42"/>
          <p:cNvSpPr txBox="1"/>
          <p:nvPr/>
        </p:nvSpPr>
        <p:spPr>
          <a:xfrm>
            <a:off x="5780025" y="448500"/>
            <a:ext cx="2910900" cy="2900764"/>
          </a:xfrm>
          <a:prstGeom prst="rect">
            <a:avLst/>
          </a:prstGeom>
          <a:noFill/>
          <a:ln>
            <a:noFill/>
          </a:ln>
        </p:spPr>
        <p:txBody>
          <a:bodyPr spcFirstLastPara="1" wrap="square" lIns="34275" tIns="34275" rIns="34275" bIns="34275" anchor="t" anchorCtr="0">
            <a:spAutoFit/>
          </a:bodyPr>
          <a:lstStyle/>
          <a:p>
            <a:pPr marL="0" lvl="0" indent="0" algn="l" rtl="0">
              <a:lnSpc>
                <a:spcPct val="115000"/>
              </a:lnSpc>
              <a:spcBef>
                <a:spcPts val="0"/>
              </a:spcBef>
              <a:spcAft>
                <a:spcPts val="0"/>
              </a:spcAft>
              <a:buClr>
                <a:schemeClr val="dk1"/>
              </a:buClr>
              <a:buSzPts val="1100"/>
              <a:buFont typeface="Arial"/>
              <a:buNone/>
            </a:pPr>
            <a:r>
              <a:rPr lang="en" sz="1600" i="1" dirty="0">
                <a:solidFill>
                  <a:schemeClr val="dk1"/>
                </a:solidFill>
                <a:latin typeface="Proxima Nova"/>
                <a:ea typeface="Proxima Nova"/>
                <a:cs typeface="Proxima Nova"/>
                <a:sym typeface="Proxima Nova"/>
              </a:rPr>
              <a:t>“What is killing the morale is that most partners are coming with 1-3 year small scale, fragmented projects and then they leave. We need a more holistic approach. We always look at numbers but we don’t look at what’s changing. That is the reason why Karamoja region is still behind.”</a:t>
            </a:r>
            <a:endParaRPr sz="1500" b="1" dirty="0">
              <a:solidFill>
                <a:srgbClr val="111111"/>
              </a:solidFill>
              <a:latin typeface="Proxima Nova"/>
              <a:ea typeface="Proxima Nova"/>
              <a:cs typeface="Proxima Nova"/>
              <a:sym typeface="Proxima Nova"/>
            </a:endParaRPr>
          </a:p>
        </p:txBody>
      </p:sp>
      <p:sp>
        <p:nvSpPr>
          <p:cNvPr id="358" name="Google Shape;358;p42"/>
          <p:cNvSpPr txBox="1"/>
          <p:nvPr/>
        </p:nvSpPr>
        <p:spPr>
          <a:xfrm>
            <a:off x="3717138" y="2651497"/>
            <a:ext cx="1334100" cy="408000"/>
          </a:xfrm>
          <a:prstGeom prst="rect">
            <a:avLst/>
          </a:prstGeom>
          <a:noFill/>
          <a:ln>
            <a:noFill/>
          </a:ln>
        </p:spPr>
        <p:txBody>
          <a:bodyPr spcFirstLastPara="1" wrap="square" lIns="19050" tIns="19050" rIns="19050" bIns="19050" anchor="ctr" anchorCtr="0">
            <a:spAutoFit/>
          </a:bodyPr>
          <a:lstStyle/>
          <a:p>
            <a:pPr marL="0" marR="0" lvl="0" indent="0" algn="l" rtl="0">
              <a:lnSpc>
                <a:spcPct val="100000"/>
              </a:lnSpc>
              <a:spcBef>
                <a:spcPts val="0"/>
              </a:spcBef>
              <a:spcAft>
                <a:spcPts val="0"/>
              </a:spcAft>
              <a:buClr>
                <a:srgbClr val="FFFFFF"/>
              </a:buClr>
              <a:buSzPts val="1700"/>
              <a:buFont typeface="Proxima Nova"/>
              <a:buNone/>
            </a:pPr>
            <a:r>
              <a:rPr lang="en" sz="1200" b="1">
                <a:solidFill>
                  <a:schemeClr val="dk1"/>
                </a:solidFill>
                <a:latin typeface="Proxima Nova"/>
                <a:ea typeface="Proxima Nova"/>
                <a:cs typeface="Proxima Nova"/>
                <a:sym typeface="Proxima Nova"/>
              </a:rPr>
              <a:t>System transformation  </a:t>
            </a:r>
            <a:endParaRPr sz="1200" b="0" i="0" u="none" strike="noStrike" cap="none">
              <a:solidFill>
                <a:schemeClr val="dk1"/>
              </a:solidFill>
              <a:latin typeface="Arial"/>
              <a:ea typeface="Arial"/>
              <a:cs typeface="Arial"/>
              <a:sym typeface="Arial"/>
            </a:endParaRPr>
          </a:p>
        </p:txBody>
      </p:sp>
      <p:sp>
        <p:nvSpPr>
          <p:cNvPr id="359" name="Google Shape;359;p42"/>
          <p:cNvSpPr txBox="1"/>
          <p:nvPr/>
        </p:nvSpPr>
        <p:spPr>
          <a:xfrm>
            <a:off x="162990" y="2651486"/>
            <a:ext cx="1429200" cy="408000"/>
          </a:xfrm>
          <a:prstGeom prst="rect">
            <a:avLst/>
          </a:prstGeom>
          <a:noFill/>
          <a:ln>
            <a:noFill/>
          </a:ln>
        </p:spPr>
        <p:txBody>
          <a:bodyPr spcFirstLastPara="1" wrap="square" lIns="19050" tIns="19050" rIns="19050" bIns="19050" anchor="ctr" anchorCtr="0">
            <a:spAutoFit/>
          </a:bodyPr>
          <a:lstStyle/>
          <a:p>
            <a:pPr marL="0" marR="0" lvl="0" indent="0" algn="r" rtl="0">
              <a:lnSpc>
                <a:spcPct val="100000"/>
              </a:lnSpc>
              <a:spcBef>
                <a:spcPts val="0"/>
              </a:spcBef>
              <a:spcAft>
                <a:spcPts val="0"/>
              </a:spcAft>
              <a:buClr>
                <a:srgbClr val="FFFFFF"/>
              </a:buClr>
              <a:buSzPts val="1700"/>
              <a:buFont typeface="Proxima Nova"/>
              <a:buNone/>
            </a:pPr>
            <a:r>
              <a:rPr lang="en" sz="1200" b="1">
                <a:solidFill>
                  <a:schemeClr val="dk1"/>
                </a:solidFill>
                <a:latin typeface="Proxima Nova"/>
                <a:ea typeface="Proxima Nova"/>
                <a:cs typeface="Proxima Nova"/>
                <a:sym typeface="Proxima Nova"/>
              </a:rPr>
              <a:t>Incremental </a:t>
            </a:r>
            <a:endParaRPr sz="1200" b="1">
              <a:solidFill>
                <a:schemeClr val="dk1"/>
              </a:solidFill>
              <a:latin typeface="Proxima Nova"/>
              <a:ea typeface="Proxima Nova"/>
              <a:cs typeface="Proxima Nova"/>
              <a:sym typeface="Proxima Nova"/>
            </a:endParaRPr>
          </a:p>
          <a:p>
            <a:pPr marL="0" marR="0" lvl="0" indent="0" algn="r" rtl="0">
              <a:lnSpc>
                <a:spcPct val="100000"/>
              </a:lnSpc>
              <a:spcBef>
                <a:spcPts val="0"/>
              </a:spcBef>
              <a:spcAft>
                <a:spcPts val="0"/>
              </a:spcAft>
              <a:buClr>
                <a:srgbClr val="FFFFFF"/>
              </a:buClr>
              <a:buSzPts val="1700"/>
              <a:buFont typeface="Proxima Nova"/>
              <a:buNone/>
            </a:pPr>
            <a:r>
              <a:rPr lang="en" sz="1200" b="1">
                <a:solidFill>
                  <a:schemeClr val="dk1"/>
                </a:solidFill>
                <a:latin typeface="Proxima Nova"/>
                <a:ea typeface="Proxima Nova"/>
                <a:cs typeface="Proxima Nova"/>
                <a:sym typeface="Proxima Nova"/>
              </a:rPr>
              <a:t>Change</a:t>
            </a:r>
            <a:endParaRPr sz="1200" b="0" i="0" u="none" strike="noStrike" cap="none">
              <a:solidFill>
                <a:schemeClr val="dk1"/>
              </a:solidFill>
              <a:latin typeface="Arial"/>
              <a:ea typeface="Arial"/>
              <a:cs typeface="Arial"/>
              <a:sym typeface="Arial"/>
            </a:endParaRPr>
          </a:p>
        </p:txBody>
      </p:sp>
      <p:sp>
        <p:nvSpPr>
          <p:cNvPr id="360" name="Google Shape;360;p42"/>
          <p:cNvSpPr txBox="1"/>
          <p:nvPr/>
        </p:nvSpPr>
        <p:spPr>
          <a:xfrm>
            <a:off x="162983" y="3095174"/>
            <a:ext cx="1429200" cy="440700"/>
          </a:xfrm>
          <a:prstGeom prst="rect">
            <a:avLst/>
          </a:prstGeom>
          <a:noFill/>
          <a:ln>
            <a:noFill/>
          </a:ln>
        </p:spPr>
        <p:txBody>
          <a:bodyPr spcFirstLastPara="1" wrap="square" lIns="19050" tIns="19050" rIns="19050" bIns="19050" anchor="ctr" anchorCtr="0">
            <a:spAutoFit/>
          </a:bodyPr>
          <a:lstStyle/>
          <a:p>
            <a:pPr marL="0" marR="0" lvl="0" indent="0" algn="r" rtl="0">
              <a:lnSpc>
                <a:spcPct val="117727"/>
              </a:lnSpc>
              <a:spcBef>
                <a:spcPts val="0"/>
              </a:spcBef>
              <a:spcAft>
                <a:spcPts val="0"/>
              </a:spcAft>
              <a:buClr>
                <a:srgbClr val="FFFFFF"/>
              </a:buClr>
              <a:buSzPts val="1700"/>
              <a:buFont typeface="Proxima Nova"/>
              <a:buNone/>
            </a:pPr>
            <a:r>
              <a:rPr lang="en" sz="1200" b="1" i="0" u="none" strike="noStrike" cap="none" dirty="0">
                <a:solidFill>
                  <a:schemeClr val="dk1"/>
                </a:solidFill>
                <a:latin typeface="Proxima Nova"/>
                <a:ea typeface="Proxima Nova"/>
                <a:cs typeface="Proxima Nova"/>
                <a:sym typeface="Proxima Nova"/>
              </a:rPr>
              <a:t>Focus on delivery </a:t>
            </a:r>
            <a:endParaRPr sz="1200" b="1" dirty="0">
              <a:solidFill>
                <a:schemeClr val="dk1"/>
              </a:solidFill>
              <a:latin typeface="Proxima Nova"/>
              <a:ea typeface="Proxima Nova"/>
              <a:cs typeface="Proxima Nova"/>
              <a:sym typeface="Proxima Nova"/>
            </a:endParaRPr>
          </a:p>
          <a:p>
            <a:pPr marL="0" marR="0" lvl="0" indent="0" algn="r" rtl="0">
              <a:lnSpc>
                <a:spcPct val="117727"/>
              </a:lnSpc>
              <a:spcBef>
                <a:spcPts val="0"/>
              </a:spcBef>
              <a:spcAft>
                <a:spcPts val="0"/>
              </a:spcAft>
              <a:buClr>
                <a:srgbClr val="FFFFFF"/>
              </a:buClr>
              <a:buSzPts val="1700"/>
              <a:buFont typeface="Proxima Nova"/>
              <a:buNone/>
            </a:pPr>
            <a:r>
              <a:rPr lang="en" sz="1200" b="0" i="1" u="none" strike="noStrike" cap="none" dirty="0">
                <a:solidFill>
                  <a:schemeClr val="dk1"/>
                </a:solidFill>
                <a:latin typeface="Proxima Nova"/>
                <a:ea typeface="Proxima Nova"/>
                <a:cs typeface="Proxima Nova"/>
                <a:sym typeface="Proxima Nova"/>
              </a:rPr>
              <a:t>Project Modality</a:t>
            </a:r>
            <a:endParaRPr sz="1200" b="0" i="1" u="none" strike="noStrike" cap="none" dirty="0">
              <a:solidFill>
                <a:schemeClr val="dk1"/>
              </a:solidFill>
              <a:latin typeface="Proxima Nova"/>
              <a:ea typeface="Proxima Nova"/>
              <a:cs typeface="Proxima Nova"/>
              <a:sym typeface="Proxima Nova"/>
            </a:endParaRPr>
          </a:p>
        </p:txBody>
      </p:sp>
      <p:grpSp>
        <p:nvGrpSpPr>
          <p:cNvPr id="361" name="Google Shape;361;p42"/>
          <p:cNvGrpSpPr/>
          <p:nvPr/>
        </p:nvGrpSpPr>
        <p:grpSpPr>
          <a:xfrm>
            <a:off x="1725999" y="2092578"/>
            <a:ext cx="1857064" cy="1677475"/>
            <a:chOff x="3805198" y="5394140"/>
            <a:chExt cx="4952170" cy="4473267"/>
          </a:xfrm>
        </p:grpSpPr>
        <p:pic>
          <p:nvPicPr>
            <p:cNvPr id="362" name="Google Shape;362;p42"/>
            <p:cNvPicPr preferRelativeResize="0"/>
            <p:nvPr/>
          </p:nvPicPr>
          <p:blipFill rotWithShape="1">
            <a:blip r:embed="rId3">
              <a:alphaModFix/>
            </a:blip>
            <a:srcRect/>
            <a:stretch/>
          </p:blipFill>
          <p:spPr>
            <a:xfrm>
              <a:off x="3805198" y="5394140"/>
              <a:ext cx="4952170" cy="4473267"/>
            </a:xfrm>
            <a:prstGeom prst="rect">
              <a:avLst/>
            </a:prstGeom>
            <a:noFill/>
            <a:ln>
              <a:noFill/>
            </a:ln>
          </p:spPr>
        </p:pic>
        <p:pic>
          <p:nvPicPr>
            <p:cNvPr id="363" name="Google Shape;363;p42"/>
            <p:cNvPicPr preferRelativeResize="0"/>
            <p:nvPr/>
          </p:nvPicPr>
          <p:blipFill rotWithShape="1">
            <a:blip r:embed="rId4">
              <a:alphaModFix/>
            </a:blip>
            <a:srcRect/>
            <a:stretch/>
          </p:blipFill>
          <p:spPr>
            <a:xfrm>
              <a:off x="5643736" y="8500828"/>
              <a:ext cx="1421560" cy="420450"/>
            </a:xfrm>
            <a:prstGeom prst="rect">
              <a:avLst/>
            </a:prstGeom>
            <a:noFill/>
            <a:ln>
              <a:noFill/>
            </a:ln>
          </p:spPr>
        </p:pic>
        <p:pic>
          <p:nvPicPr>
            <p:cNvPr id="364" name="Google Shape;364;p42"/>
            <p:cNvPicPr preferRelativeResize="0"/>
            <p:nvPr/>
          </p:nvPicPr>
          <p:blipFill rotWithShape="1">
            <a:blip r:embed="rId5">
              <a:alphaModFix/>
            </a:blip>
            <a:srcRect/>
            <a:stretch/>
          </p:blipFill>
          <p:spPr>
            <a:xfrm rot="-129427">
              <a:off x="5489454" y="9143007"/>
              <a:ext cx="1843681" cy="434103"/>
            </a:xfrm>
            <a:prstGeom prst="rect">
              <a:avLst/>
            </a:prstGeom>
            <a:noFill/>
            <a:ln>
              <a:noFill/>
            </a:ln>
          </p:spPr>
        </p:pic>
        <p:sp>
          <p:nvSpPr>
            <p:cNvPr id="365" name="Google Shape;365;p42"/>
            <p:cNvSpPr/>
            <p:nvPr/>
          </p:nvSpPr>
          <p:spPr>
            <a:xfrm>
              <a:off x="6254306" y="6010445"/>
              <a:ext cx="421500" cy="364800"/>
            </a:xfrm>
            <a:prstGeom prst="triangle">
              <a:avLst>
                <a:gd name="adj" fmla="val 50000"/>
              </a:avLst>
            </a:prstGeom>
            <a:solidFill>
              <a:srgbClr val="C91852">
                <a:alpha val="9410"/>
              </a:srgbClr>
            </a:solidFill>
            <a:ln>
              <a:noFill/>
            </a:ln>
          </p:spPr>
          <p:txBody>
            <a:bodyPr spcFirstLastPara="1" wrap="square" lIns="34275" tIns="34275" rIns="34275" bIns="34275" anchor="ctr" anchorCtr="0">
              <a:noAutofit/>
            </a:bodyPr>
            <a:lstStyle/>
            <a:p>
              <a:pPr marL="0" marR="0" lvl="0" indent="0" algn="l" rtl="0">
                <a:lnSpc>
                  <a:spcPct val="100000"/>
                </a:lnSpc>
                <a:spcBef>
                  <a:spcPts val="0"/>
                </a:spcBef>
                <a:spcAft>
                  <a:spcPts val="0"/>
                </a:spcAft>
                <a:buClr>
                  <a:srgbClr val="000000"/>
                </a:buClr>
                <a:buSzPts val="500"/>
                <a:buFont typeface="Arial"/>
                <a:buNone/>
              </a:pPr>
              <a:endParaRPr sz="500" b="0" i="0" u="none" strike="noStrike" cap="none">
                <a:solidFill>
                  <a:srgbClr val="000000"/>
                </a:solidFill>
                <a:latin typeface="Arial"/>
                <a:ea typeface="Arial"/>
                <a:cs typeface="Arial"/>
                <a:sym typeface="Arial"/>
              </a:endParaRPr>
            </a:p>
          </p:txBody>
        </p:sp>
        <p:sp>
          <p:nvSpPr>
            <p:cNvPr id="366" name="Google Shape;366;p42"/>
            <p:cNvSpPr/>
            <p:nvPr/>
          </p:nvSpPr>
          <p:spPr>
            <a:xfrm rot="903292">
              <a:off x="6607656" y="6058948"/>
              <a:ext cx="421569" cy="364368"/>
            </a:xfrm>
            <a:prstGeom prst="triangle">
              <a:avLst>
                <a:gd name="adj" fmla="val 50000"/>
              </a:avLst>
            </a:prstGeom>
            <a:solidFill>
              <a:srgbClr val="C91852">
                <a:alpha val="22350"/>
              </a:srgbClr>
            </a:solidFill>
            <a:ln>
              <a:noFill/>
            </a:ln>
          </p:spPr>
          <p:txBody>
            <a:bodyPr spcFirstLastPara="1" wrap="square" lIns="34275" tIns="34275" rIns="34275" bIns="34275" anchor="ctr" anchorCtr="0">
              <a:noAutofit/>
            </a:bodyPr>
            <a:lstStyle/>
            <a:p>
              <a:pPr marL="0" marR="0" lvl="0" indent="0" algn="l" rtl="0">
                <a:lnSpc>
                  <a:spcPct val="100000"/>
                </a:lnSpc>
                <a:spcBef>
                  <a:spcPts val="0"/>
                </a:spcBef>
                <a:spcAft>
                  <a:spcPts val="0"/>
                </a:spcAft>
                <a:buClr>
                  <a:srgbClr val="000000"/>
                </a:buClr>
                <a:buSzPts val="500"/>
                <a:buFont typeface="Arial"/>
                <a:buNone/>
              </a:pPr>
              <a:endParaRPr sz="500" b="0" i="0" u="none" strike="noStrike" cap="none">
                <a:solidFill>
                  <a:srgbClr val="000000"/>
                </a:solidFill>
                <a:latin typeface="Arial"/>
                <a:ea typeface="Arial"/>
                <a:cs typeface="Arial"/>
                <a:sym typeface="Arial"/>
              </a:endParaRPr>
            </a:p>
          </p:txBody>
        </p:sp>
        <p:sp>
          <p:nvSpPr>
            <p:cNvPr id="367" name="Google Shape;367;p42"/>
            <p:cNvSpPr/>
            <p:nvPr/>
          </p:nvSpPr>
          <p:spPr>
            <a:xfrm rot="1750405">
              <a:off x="6906661" y="6186654"/>
              <a:ext cx="421578" cy="364495"/>
            </a:xfrm>
            <a:prstGeom prst="triangle">
              <a:avLst>
                <a:gd name="adj" fmla="val 50000"/>
              </a:avLst>
            </a:prstGeom>
            <a:solidFill>
              <a:srgbClr val="C91852"/>
            </a:solidFill>
            <a:ln>
              <a:noFill/>
            </a:ln>
          </p:spPr>
          <p:txBody>
            <a:bodyPr spcFirstLastPara="1" wrap="square" lIns="34275" tIns="34275" rIns="34275" bIns="34275" anchor="ctr" anchorCtr="0">
              <a:noAutofit/>
            </a:bodyPr>
            <a:lstStyle/>
            <a:p>
              <a:pPr marL="0" marR="0" lvl="0" indent="0" algn="l" rtl="0">
                <a:lnSpc>
                  <a:spcPct val="100000"/>
                </a:lnSpc>
                <a:spcBef>
                  <a:spcPts val="0"/>
                </a:spcBef>
                <a:spcAft>
                  <a:spcPts val="0"/>
                </a:spcAft>
                <a:buClr>
                  <a:srgbClr val="000000"/>
                </a:buClr>
                <a:buSzPts val="500"/>
                <a:buFont typeface="Arial"/>
                <a:buNone/>
              </a:pPr>
              <a:endParaRPr sz="500" b="0" i="0" u="none" strike="noStrike" cap="none">
                <a:solidFill>
                  <a:srgbClr val="000000"/>
                </a:solidFill>
                <a:latin typeface="Arial"/>
                <a:ea typeface="Arial"/>
                <a:cs typeface="Arial"/>
                <a:sym typeface="Arial"/>
              </a:endParaRPr>
            </a:p>
          </p:txBody>
        </p:sp>
        <p:sp>
          <p:nvSpPr>
            <p:cNvPr id="368" name="Google Shape;368;p42"/>
            <p:cNvSpPr/>
            <p:nvPr/>
          </p:nvSpPr>
          <p:spPr>
            <a:xfrm>
              <a:off x="6112307" y="6661577"/>
              <a:ext cx="421500" cy="364800"/>
            </a:xfrm>
            <a:prstGeom prst="triangle">
              <a:avLst>
                <a:gd name="adj" fmla="val 50000"/>
              </a:avLst>
            </a:prstGeom>
            <a:solidFill>
              <a:srgbClr val="C91852">
                <a:alpha val="9410"/>
              </a:srgbClr>
            </a:solidFill>
            <a:ln>
              <a:noFill/>
            </a:ln>
          </p:spPr>
          <p:txBody>
            <a:bodyPr spcFirstLastPara="1" wrap="square" lIns="34275" tIns="34275" rIns="34275" bIns="34275" anchor="ctr" anchorCtr="0">
              <a:noAutofit/>
            </a:bodyPr>
            <a:lstStyle/>
            <a:p>
              <a:pPr marL="0" marR="0" lvl="0" indent="0" algn="l" rtl="0">
                <a:lnSpc>
                  <a:spcPct val="100000"/>
                </a:lnSpc>
                <a:spcBef>
                  <a:spcPts val="0"/>
                </a:spcBef>
                <a:spcAft>
                  <a:spcPts val="0"/>
                </a:spcAft>
                <a:buClr>
                  <a:srgbClr val="000000"/>
                </a:buClr>
                <a:buSzPts val="500"/>
                <a:buFont typeface="Arial"/>
                <a:buNone/>
              </a:pPr>
              <a:endParaRPr sz="500" b="0" i="0" u="none" strike="noStrike" cap="none">
                <a:solidFill>
                  <a:srgbClr val="000000"/>
                </a:solidFill>
                <a:latin typeface="Arial"/>
                <a:ea typeface="Arial"/>
                <a:cs typeface="Arial"/>
                <a:sym typeface="Arial"/>
              </a:endParaRPr>
            </a:p>
          </p:txBody>
        </p:sp>
        <p:sp>
          <p:nvSpPr>
            <p:cNvPr id="369" name="Google Shape;369;p42"/>
            <p:cNvSpPr/>
            <p:nvPr/>
          </p:nvSpPr>
          <p:spPr>
            <a:xfrm rot="903292">
              <a:off x="6465657" y="6710080"/>
              <a:ext cx="421569" cy="364368"/>
            </a:xfrm>
            <a:prstGeom prst="triangle">
              <a:avLst>
                <a:gd name="adj" fmla="val 50000"/>
              </a:avLst>
            </a:prstGeom>
            <a:solidFill>
              <a:srgbClr val="C91852">
                <a:alpha val="22350"/>
              </a:srgbClr>
            </a:solidFill>
            <a:ln>
              <a:noFill/>
            </a:ln>
          </p:spPr>
          <p:txBody>
            <a:bodyPr spcFirstLastPara="1" wrap="square" lIns="34275" tIns="34275" rIns="34275" bIns="34275" anchor="ctr" anchorCtr="0">
              <a:noAutofit/>
            </a:bodyPr>
            <a:lstStyle/>
            <a:p>
              <a:pPr marL="0" marR="0" lvl="0" indent="0" algn="l" rtl="0">
                <a:lnSpc>
                  <a:spcPct val="100000"/>
                </a:lnSpc>
                <a:spcBef>
                  <a:spcPts val="0"/>
                </a:spcBef>
                <a:spcAft>
                  <a:spcPts val="0"/>
                </a:spcAft>
                <a:buClr>
                  <a:srgbClr val="000000"/>
                </a:buClr>
                <a:buSzPts val="500"/>
                <a:buFont typeface="Arial"/>
                <a:buNone/>
              </a:pPr>
              <a:endParaRPr sz="500" b="0" i="0" u="none" strike="noStrike" cap="none">
                <a:solidFill>
                  <a:srgbClr val="000000"/>
                </a:solidFill>
                <a:latin typeface="Arial"/>
                <a:ea typeface="Arial"/>
                <a:cs typeface="Arial"/>
                <a:sym typeface="Arial"/>
              </a:endParaRPr>
            </a:p>
          </p:txBody>
        </p:sp>
        <p:sp>
          <p:nvSpPr>
            <p:cNvPr id="370" name="Google Shape;370;p42"/>
            <p:cNvSpPr/>
            <p:nvPr/>
          </p:nvSpPr>
          <p:spPr>
            <a:xfrm rot="1750405">
              <a:off x="6764663" y="6837786"/>
              <a:ext cx="421578" cy="364495"/>
            </a:xfrm>
            <a:prstGeom prst="triangle">
              <a:avLst>
                <a:gd name="adj" fmla="val 50000"/>
              </a:avLst>
            </a:prstGeom>
            <a:solidFill>
              <a:srgbClr val="C91852"/>
            </a:solidFill>
            <a:ln>
              <a:noFill/>
            </a:ln>
          </p:spPr>
          <p:txBody>
            <a:bodyPr spcFirstLastPara="1" wrap="square" lIns="34275" tIns="34275" rIns="34275" bIns="34275" anchor="ctr" anchorCtr="0">
              <a:noAutofit/>
            </a:bodyPr>
            <a:lstStyle/>
            <a:p>
              <a:pPr marL="0" marR="0" lvl="0" indent="0" algn="l" rtl="0">
                <a:lnSpc>
                  <a:spcPct val="100000"/>
                </a:lnSpc>
                <a:spcBef>
                  <a:spcPts val="0"/>
                </a:spcBef>
                <a:spcAft>
                  <a:spcPts val="0"/>
                </a:spcAft>
                <a:buClr>
                  <a:srgbClr val="000000"/>
                </a:buClr>
                <a:buSzPts val="500"/>
                <a:buFont typeface="Arial"/>
                <a:buNone/>
              </a:pPr>
              <a:endParaRPr sz="500" b="0" i="0" u="none" strike="noStrike" cap="none">
                <a:solidFill>
                  <a:srgbClr val="000000"/>
                </a:solidFill>
                <a:latin typeface="Arial"/>
                <a:ea typeface="Arial"/>
                <a:cs typeface="Arial"/>
                <a:sym typeface="Arial"/>
              </a:endParaRPr>
            </a:p>
          </p:txBody>
        </p:sp>
      </p:grpSp>
      <p:sp>
        <p:nvSpPr>
          <p:cNvPr id="371" name="Google Shape;371;p42"/>
          <p:cNvSpPr txBox="1"/>
          <p:nvPr/>
        </p:nvSpPr>
        <p:spPr>
          <a:xfrm>
            <a:off x="1351639" y="1397900"/>
            <a:ext cx="2605800" cy="531000"/>
          </a:xfrm>
          <a:prstGeom prst="rect">
            <a:avLst/>
          </a:prstGeom>
          <a:noFill/>
          <a:ln>
            <a:noFill/>
          </a:ln>
        </p:spPr>
        <p:txBody>
          <a:bodyPr spcFirstLastPara="1" wrap="square" lIns="34275" tIns="34275" rIns="34275" bIns="34275"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 sz="1500" i="0" u="none" strike="noStrike" cap="none" dirty="0">
                <a:solidFill>
                  <a:schemeClr val="dk1"/>
                </a:solidFill>
                <a:latin typeface="Proxima Nova"/>
                <a:ea typeface="Proxima Nova"/>
                <a:cs typeface="Proxima Nova"/>
                <a:sym typeface="Proxima Nova"/>
              </a:rPr>
              <a:t>Turning the </a:t>
            </a:r>
            <a:endParaRPr sz="1500" i="0" u="none" strike="noStrike" cap="none" dirty="0">
              <a:solidFill>
                <a:schemeClr val="dk1"/>
              </a:solidFill>
              <a:latin typeface="Proxima Nova"/>
              <a:ea typeface="Proxima Nova"/>
              <a:cs typeface="Proxima Nova"/>
              <a:sym typeface="Proxima Nova"/>
            </a:endParaRPr>
          </a:p>
          <a:p>
            <a:pPr marL="0" marR="0" lvl="0" indent="0" algn="ctr" rtl="0">
              <a:lnSpc>
                <a:spcPct val="100000"/>
              </a:lnSpc>
              <a:spcBef>
                <a:spcPts val="0"/>
              </a:spcBef>
              <a:spcAft>
                <a:spcPts val="0"/>
              </a:spcAft>
              <a:buClr>
                <a:srgbClr val="000000"/>
              </a:buClr>
              <a:buSzPts val="1200"/>
              <a:buFont typeface="Arial"/>
              <a:buNone/>
            </a:pPr>
            <a:r>
              <a:rPr lang="en" sz="1500" dirty="0">
                <a:solidFill>
                  <a:schemeClr val="dk1"/>
                </a:solidFill>
                <a:latin typeface="Proxima Nova"/>
                <a:ea typeface="Proxima Nova"/>
                <a:cs typeface="Proxima Nova"/>
                <a:sym typeface="Proxima Nova"/>
              </a:rPr>
              <a:t>organizational </a:t>
            </a:r>
            <a:r>
              <a:rPr lang="en" sz="1500" i="0" u="none" strike="noStrike" cap="none" dirty="0">
                <a:solidFill>
                  <a:schemeClr val="dk1"/>
                </a:solidFill>
                <a:latin typeface="Proxima Nova"/>
                <a:ea typeface="Proxima Nova"/>
                <a:cs typeface="Proxima Nova"/>
                <a:sym typeface="Proxima Nova"/>
              </a:rPr>
              <a:t>dial </a:t>
            </a:r>
            <a:endParaRPr sz="1500" i="0" u="none" strike="noStrike" cap="none" dirty="0">
              <a:solidFill>
                <a:schemeClr val="dk1"/>
              </a:solidFill>
              <a:latin typeface="Proxima Nova"/>
              <a:ea typeface="Proxima Nova"/>
              <a:cs typeface="Proxima Nova"/>
              <a:sym typeface="Proxima Nova"/>
            </a:endParaRPr>
          </a:p>
        </p:txBody>
      </p:sp>
      <p:sp>
        <p:nvSpPr>
          <p:cNvPr id="372" name="Google Shape;372;p42"/>
          <p:cNvSpPr txBox="1"/>
          <p:nvPr/>
        </p:nvSpPr>
        <p:spPr>
          <a:xfrm>
            <a:off x="831150" y="620950"/>
            <a:ext cx="4114800" cy="438600"/>
          </a:xfrm>
          <a:prstGeom prst="rect">
            <a:avLst/>
          </a:prstGeom>
          <a:noFill/>
          <a:ln>
            <a:noFill/>
          </a:ln>
        </p:spPr>
        <p:txBody>
          <a:bodyPr spcFirstLastPara="1" wrap="square" lIns="34275" tIns="34275" rIns="34275" bIns="34275" anchor="t" anchorCtr="0">
            <a:spAutoFit/>
          </a:bodyPr>
          <a:lstStyle/>
          <a:p>
            <a:pPr marL="0" marR="0" lvl="0" indent="0" algn="l" rtl="0">
              <a:lnSpc>
                <a:spcPct val="115000"/>
              </a:lnSpc>
              <a:spcBef>
                <a:spcPts val="0"/>
              </a:spcBef>
              <a:spcAft>
                <a:spcPts val="0"/>
              </a:spcAft>
              <a:buClr>
                <a:srgbClr val="000000"/>
              </a:buClr>
              <a:buSzPts val="2200"/>
              <a:buFont typeface="Arial"/>
              <a:buNone/>
            </a:pPr>
            <a:r>
              <a:rPr lang="en" sz="2400" b="1">
                <a:solidFill>
                  <a:schemeClr val="dk1"/>
                </a:solidFill>
                <a:latin typeface="Proxima Nova"/>
                <a:ea typeface="Proxima Nova"/>
                <a:cs typeface="Proxima Nova"/>
                <a:sym typeface="Proxima Nova"/>
              </a:rPr>
              <a:t>Transforming development?</a:t>
            </a:r>
            <a:endParaRPr sz="700" b="1" i="0" u="none" strike="noStrike" cap="none">
              <a:solidFill>
                <a:schemeClr val="dk1"/>
              </a:solidFill>
              <a:latin typeface="Proxima Nova"/>
              <a:ea typeface="Proxima Nova"/>
              <a:cs typeface="Proxima Nova"/>
              <a:sym typeface="Proxima Nova"/>
            </a:endParaRPr>
          </a:p>
        </p:txBody>
      </p:sp>
      <p:pic>
        <p:nvPicPr>
          <p:cNvPr id="373" name="Google Shape;373;p42"/>
          <p:cNvPicPr preferRelativeResize="0"/>
          <p:nvPr/>
        </p:nvPicPr>
        <p:blipFill>
          <a:blip r:embed="rId6">
            <a:alphaModFix amt="35000"/>
          </a:blip>
          <a:stretch>
            <a:fillRect/>
          </a:stretch>
        </p:blipFill>
        <p:spPr>
          <a:xfrm>
            <a:off x="8732199" y="322019"/>
            <a:ext cx="126470" cy="126470"/>
          </a:xfrm>
          <a:prstGeom prst="rect">
            <a:avLst/>
          </a:prstGeom>
          <a:noFill/>
          <a:ln>
            <a:noFill/>
          </a:ln>
        </p:spPr>
      </p:pic>
      <p:pic>
        <p:nvPicPr>
          <p:cNvPr id="374" name="Google Shape;374;p42"/>
          <p:cNvPicPr preferRelativeResize="0"/>
          <p:nvPr/>
        </p:nvPicPr>
        <p:blipFill rotWithShape="1">
          <a:blip r:embed="rId7">
            <a:alphaModFix/>
          </a:blip>
          <a:srcRect l="26782" t="46668" r="26777" b="20233"/>
          <a:stretch/>
        </p:blipFill>
        <p:spPr>
          <a:xfrm>
            <a:off x="5797650" y="3529925"/>
            <a:ext cx="1243200" cy="1206600"/>
          </a:xfrm>
          <a:prstGeom prst="roundRect">
            <a:avLst>
              <a:gd name="adj" fmla="val 50000"/>
            </a:avLst>
          </a:prstGeom>
          <a:noFill/>
          <a:ln>
            <a:noFill/>
          </a:ln>
        </p:spPr>
      </p:pic>
      <p:sp>
        <p:nvSpPr>
          <p:cNvPr id="375" name="Google Shape;375;p42"/>
          <p:cNvSpPr txBox="1"/>
          <p:nvPr/>
        </p:nvSpPr>
        <p:spPr>
          <a:xfrm>
            <a:off x="7211200" y="3803075"/>
            <a:ext cx="1539900" cy="660300"/>
          </a:xfrm>
          <a:prstGeom prst="rect">
            <a:avLst/>
          </a:prstGeom>
          <a:noFill/>
          <a:ln>
            <a:noFill/>
          </a:ln>
        </p:spPr>
        <p:txBody>
          <a:bodyPr spcFirstLastPara="1" wrap="square" lIns="0" tIns="0" rIns="0" bIns="0" anchor="t" anchorCtr="0">
            <a:spAutoFit/>
          </a:bodyPr>
          <a:lstStyle/>
          <a:p>
            <a:pPr marL="0" lvl="0" indent="0" algn="l" rtl="0">
              <a:lnSpc>
                <a:spcPct val="115000"/>
              </a:lnSpc>
              <a:spcBef>
                <a:spcPts val="0"/>
              </a:spcBef>
              <a:spcAft>
                <a:spcPts val="0"/>
              </a:spcAft>
              <a:buNone/>
            </a:pPr>
            <a:r>
              <a:rPr lang="en" sz="1300" b="1">
                <a:solidFill>
                  <a:srgbClr val="111111"/>
                </a:solidFill>
                <a:latin typeface="Proxima Nova"/>
                <a:ea typeface="Proxima Nova"/>
                <a:cs typeface="Proxima Nova"/>
                <a:sym typeface="Proxima Nova"/>
              </a:rPr>
              <a:t>Moroto Municipal Council, Head of Trade Department</a:t>
            </a:r>
            <a:endParaRPr/>
          </a:p>
        </p:txBody>
      </p:sp>
      <p:sp>
        <p:nvSpPr>
          <p:cNvPr id="2" name="Google Shape;360;p42">
            <a:extLst>
              <a:ext uri="{FF2B5EF4-FFF2-40B4-BE49-F238E27FC236}">
                <a16:creationId xmlns:a16="http://schemas.microsoft.com/office/drawing/2014/main" id="{D509D6EC-21C8-451D-5CD8-34572AD6D8AD}"/>
              </a:ext>
            </a:extLst>
          </p:cNvPr>
          <p:cNvSpPr txBox="1"/>
          <p:nvPr/>
        </p:nvSpPr>
        <p:spPr>
          <a:xfrm>
            <a:off x="3534771" y="3076654"/>
            <a:ext cx="1656654" cy="474232"/>
          </a:xfrm>
          <a:prstGeom prst="rect">
            <a:avLst/>
          </a:prstGeom>
          <a:noFill/>
          <a:ln>
            <a:noFill/>
          </a:ln>
        </p:spPr>
        <p:txBody>
          <a:bodyPr spcFirstLastPara="1" wrap="square" lIns="19050" tIns="19050" rIns="19050" bIns="19050" anchor="ctr" anchorCtr="0">
            <a:spAutoFit/>
          </a:bodyPr>
          <a:lstStyle/>
          <a:p>
            <a:pPr marL="0" marR="0" lvl="0" indent="0" algn="r" rtl="0">
              <a:lnSpc>
                <a:spcPct val="117727"/>
              </a:lnSpc>
              <a:spcBef>
                <a:spcPts val="0"/>
              </a:spcBef>
              <a:spcAft>
                <a:spcPts val="0"/>
              </a:spcAft>
              <a:buClr>
                <a:srgbClr val="FFFFFF"/>
              </a:buClr>
              <a:buSzPts val="1700"/>
              <a:buFont typeface="Proxima Nova"/>
              <a:buNone/>
            </a:pPr>
            <a:r>
              <a:rPr lang="en" sz="1200" b="1" i="0" u="none" strike="noStrike" cap="none" dirty="0">
                <a:solidFill>
                  <a:schemeClr val="dk1"/>
                </a:solidFill>
                <a:latin typeface="Proxima Nova"/>
                <a:ea typeface="Proxima Nova"/>
                <a:cs typeface="Proxima Nova"/>
                <a:sym typeface="Proxima Nova"/>
              </a:rPr>
              <a:t>Focus on adaptation</a:t>
            </a:r>
          </a:p>
          <a:p>
            <a:pPr marL="0" marR="0" lvl="0" indent="0" algn="r" rtl="0">
              <a:lnSpc>
                <a:spcPct val="117727"/>
              </a:lnSpc>
              <a:spcBef>
                <a:spcPts val="0"/>
              </a:spcBef>
              <a:spcAft>
                <a:spcPts val="0"/>
              </a:spcAft>
              <a:buClr>
                <a:srgbClr val="FFFFFF"/>
              </a:buClr>
              <a:buSzPts val="1700"/>
              <a:buFont typeface="Proxima Nova"/>
              <a:buNone/>
            </a:pPr>
            <a:r>
              <a:rPr lang="en" sz="1200" b="0" i="1" u="none" strike="noStrike" cap="none" dirty="0">
                <a:solidFill>
                  <a:schemeClr val="dk1"/>
                </a:solidFill>
                <a:latin typeface="Proxima Nova"/>
                <a:ea typeface="Proxima Nova"/>
                <a:cs typeface="Proxima Nova"/>
                <a:sym typeface="Proxima Nova"/>
              </a:rPr>
              <a:t>Portfolio Modality</a:t>
            </a:r>
            <a:endParaRPr sz="1200" b="0" i="1" u="none" strike="noStrike" cap="none" dirty="0">
              <a:solidFill>
                <a:schemeClr val="dk1"/>
              </a:solidFill>
              <a:latin typeface="Proxima Nova"/>
              <a:ea typeface="Proxima Nova"/>
              <a:cs typeface="Proxima Nova"/>
              <a:sym typeface="Proxima Nov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80"/>
        <p:cNvGrpSpPr/>
        <p:nvPr/>
      </p:nvGrpSpPr>
      <p:grpSpPr>
        <a:xfrm>
          <a:off x="0" y="0"/>
          <a:ext cx="0" cy="0"/>
          <a:chOff x="0" y="0"/>
          <a:chExt cx="0" cy="0"/>
        </a:xfrm>
      </p:grpSpPr>
      <p:sp>
        <p:nvSpPr>
          <p:cNvPr id="381" name="Google Shape;381;p43"/>
          <p:cNvSpPr/>
          <p:nvPr/>
        </p:nvSpPr>
        <p:spPr>
          <a:xfrm>
            <a:off x="103953" y="116850"/>
            <a:ext cx="8936100" cy="4909800"/>
          </a:xfrm>
          <a:prstGeom prst="roundRect">
            <a:avLst>
              <a:gd name="adj" fmla="val 5468"/>
            </a:avLst>
          </a:prstGeom>
          <a:solidFill>
            <a:srgbClr val="F2F2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pic>
        <p:nvPicPr>
          <p:cNvPr id="382" name="Google Shape;382;p43"/>
          <p:cNvPicPr preferRelativeResize="0"/>
          <p:nvPr/>
        </p:nvPicPr>
        <p:blipFill rotWithShape="1">
          <a:blip r:embed="rId3">
            <a:alphaModFix/>
          </a:blip>
          <a:srcRect t="3908" b="3899"/>
          <a:stretch/>
        </p:blipFill>
        <p:spPr>
          <a:xfrm>
            <a:off x="1140875" y="244075"/>
            <a:ext cx="8127775" cy="4723224"/>
          </a:xfrm>
          <a:prstGeom prst="rect">
            <a:avLst/>
          </a:prstGeom>
          <a:noFill/>
          <a:ln>
            <a:noFill/>
          </a:ln>
        </p:spPr>
      </p:pic>
      <p:sp>
        <p:nvSpPr>
          <p:cNvPr id="383" name="Google Shape;383;p43"/>
          <p:cNvSpPr txBox="1"/>
          <p:nvPr/>
        </p:nvSpPr>
        <p:spPr>
          <a:xfrm>
            <a:off x="2597853" y="3492700"/>
            <a:ext cx="1052100" cy="1216500"/>
          </a:xfrm>
          <a:prstGeom prst="rect">
            <a:avLst/>
          </a:prstGeom>
          <a:noFill/>
          <a:ln>
            <a:noFill/>
          </a:ln>
        </p:spPr>
        <p:txBody>
          <a:bodyPr spcFirstLastPara="1" wrap="square" lIns="34275" tIns="34275" rIns="34275" bIns="34275" anchor="t" anchorCtr="0">
            <a:spAutoFit/>
          </a:bodyPr>
          <a:lstStyle/>
          <a:p>
            <a:pPr marL="0" lvl="0" indent="0" algn="l" rtl="0">
              <a:lnSpc>
                <a:spcPct val="80000"/>
              </a:lnSpc>
              <a:spcBef>
                <a:spcPts val="100"/>
              </a:spcBef>
              <a:spcAft>
                <a:spcPts val="0"/>
              </a:spcAft>
              <a:buNone/>
            </a:pPr>
            <a:r>
              <a:rPr lang="en" sz="800">
                <a:solidFill>
                  <a:srgbClr val="151515"/>
                </a:solidFill>
                <a:latin typeface="Proxima Nova Semibold"/>
                <a:ea typeface="Proxima Nova Semibold"/>
                <a:cs typeface="Proxima Nova Semibold"/>
                <a:sym typeface="Proxima Nova Semibold"/>
              </a:rPr>
              <a:t>Bolivia</a:t>
            </a:r>
            <a:endParaRPr sz="800">
              <a:solidFill>
                <a:srgbClr val="151515"/>
              </a:solidFill>
              <a:latin typeface="Proxima Nova Semibold"/>
              <a:ea typeface="Proxima Nova Semibold"/>
              <a:cs typeface="Proxima Nova Semibold"/>
              <a:sym typeface="Proxima Nova Semibold"/>
            </a:endParaRPr>
          </a:p>
          <a:p>
            <a:pPr marL="0" lvl="0" indent="0" algn="l" rtl="0">
              <a:lnSpc>
                <a:spcPct val="80000"/>
              </a:lnSpc>
              <a:spcBef>
                <a:spcPts val="400"/>
              </a:spcBef>
              <a:spcAft>
                <a:spcPts val="0"/>
              </a:spcAft>
              <a:buNone/>
            </a:pPr>
            <a:r>
              <a:rPr lang="en" sz="800">
                <a:solidFill>
                  <a:srgbClr val="151515"/>
                </a:solidFill>
                <a:latin typeface="Proxima Nova Semibold"/>
                <a:ea typeface="Proxima Nova Semibold"/>
                <a:cs typeface="Proxima Nova Semibold"/>
                <a:sym typeface="Proxima Nova Semibold"/>
              </a:rPr>
              <a:t>Chile </a:t>
            </a:r>
            <a:endParaRPr sz="800">
              <a:solidFill>
                <a:srgbClr val="151515"/>
              </a:solidFill>
              <a:latin typeface="Proxima Nova Semibold"/>
              <a:ea typeface="Proxima Nova Semibold"/>
              <a:cs typeface="Proxima Nova Semibold"/>
              <a:sym typeface="Proxima Nova Semibold"/>
            </a:endParaRPr>
          </a:p>
          <a:p>
            <a:pPr marL="0" lvl="0" indent="0" algn="l" rtl="0">
              <a:lnSpc>
                <a:spcPct val="80000"/>
              </a:lnSpc>
              <a:spcBef>
                <a:spcPts val="400"/>
              </a:spcBef>
              <a:spcAft>
                <a:spcPts val="0"/>
              </a:spcAft>
              <a:buNone/>
            </a:pPr>
            <a:r>
              <a:rPr lang="en" sz="800">
                <a:solidFill>
                  <a:srgbClr val="151515"/>
                </a:solidFill>
                <a:latin typeface="Proxima Nova Semibold"/>
                <a:ea typeface="Proxima Nova Semibold"/>
                <a:cs typeface="Proxima Nova Semibold"/>
                <a:sym typeface="Proxima Nova Semibold"/>
              </a:rPr>
              <a:t>Colombia</a:t>
            </a:r>
            <a:endParaRPr sz="800">
              <a:solidFill>
                <a:srgbClr val="151515"/>
              </a:solidFill>
              <a:latin typeface="Proxima Nova"/>
              <a:ea typeface="Proxima Nova"/>
              <a:cs typeface="Proxima Nova"/>
              <a:sym typeface="Proxima Nova"/>
            </a:endParaRPr>
          </a:p>
          <a:p>
            <a:pPr marL="0" lvl="0" indent="0" algn="l" rtl="0">
              <a:lnSpc>
                <a:spcPct val="80000"/>
              </a:lnSpc>
              <a:spcBef>
                <a:spcPts val="400"/>
              </a:spcBef>
              <a:spcAft>
                <a:spcPts val="0"/>
              </a:spcAft>
              <a:buNone/>
            </a:pPr>
            <a:r>
              <a:rPr lang="en" sz="800">
                <a:solidFill>
                  <a:srgbClr val="151515"/>
                </a:solidFill>
                <a:latin typeface="Proxima Nova Semibold"/>
                <a:ea typeface="Proxima Nova Semibold"/>
                <a:cs typeface="Proxima Nova Semibold"/>
                <a:sym typeface="Proxima Nova Semibold"/>
              </a:rPr>
              <a:t>Dominican Republic</a:t>
            </a:r>
            <a:endParaRPr sz="800">
              <a:solidFill>
                <a:srgbClr val="151515"/>
              </a:solidFill>
              <a:latin typeface="Proxima Nova Semibold"/>
              <a:ea typeface="Proxima Nova Semibold"/>
              <a:cs typeface="Proxima Nova Semibold"/>
              <a:sym typeface="Proxima Nova Semibold"/>
            </a:endParaRPr>
          </a:p>
          <a:p>
            <a:pPr marL="0" lvl="0" indent="0" algn="l" rtl="0">
              <a:lnSpc>
                <a:spcPct val="80000"/>
              </a:lnSpc>
              <a:spcBef>
                <a:spcPts val="400"/>
              </a:spcBef>
              <a:spcAft>
                <a:spcPts val="0"/>
              </a:spcAft>
              <a:buNone/>
            </a:pPr>
            <a:r>
              <a:rPr lang="en" sz="800">
                <a:solidFill>
                  <a:srgbClr val="151515"/>
                </a:solidFill>
                <a:latin typeface="Proxima Nova Semibold"/>
                <a:ea typeface="Proxima Nova Semibold"/>
                <a:cs typeface="Proxima Nova Semibold"/>
                <a:sym typeface="Proxima Nova Semibold"/>
              </a:rPr>
              <a:t>Panama</a:t>
            </a:r>
            <a:endParaRPr sz="800">
              <a:solidFill>
                <a:srgbClr val="151515"/>
              </a:solidFill>
              <a:latin typeface="Proxima Nova Semibold"/>
              <a:ea typeface="Proxima Nova Semibold"/>
              <a:cs typeface="Proxima Nova Semibold"/>
              <a:sym typeface="Proxima Nova Semibold"/>
            </a:endParaRPr>
          </a:p>
          <a:p>
            <a:pPr marL="0" lvl="0" indent="0" algn="l" rtl="0">
              <a:lnSpc>
                <a:spcPct val="80000"/>
              </a:lnSpc>
              <a:spcBef>
                <a:spcPts val="400"/>
              </a:spcBef>
              <a:spcAft>
                <a:spcPts val="0"/>
              </a:spcAft>
              <a:buNone/>
            </a:pPr>
            <a:r>
              <a:rPr lang="en" sz="800">
                <a:solidFill>
                  <a:srgbClr val="151515"/>
                </a:solidFill>
                <a:latin typeface="Proxima Nova Semibold"/>
                <a:ea typeface="Proxima Nova Semibold"/>
                <a:cs typeface="Proxima Nova Semibold"/>
                <a:sym typeface="Proxima Nova Semibold"/>
              </a:rPr>
              <a:t>Paraguay</a:t>
            </a:r>
            <a:endParaRPr sz="800">
              <a:solidFill>
                <a:srgbClr val="151515"/>
              </a:solidFill>
              <a:latin typeface="Proxima Nova Semibold"/>
              <a:ea typeface="Proxima Nova Semibold"/>
              <a:cs typeface="Proxima Nova Semibold"/>
              <a:sym typeface="Proxima Nova Semibold"/>
            </a:endParaRPr>
          </a:p>
          <a:p>
            <a:pPr marL="0" lvl="0" indent="0" algn="l" rtl="0">
              <a:lnSpc>
                <a:spcPct val="80000"/>
              </a:lnSpc>
              <a:spcBef>
                <a:spcPts val="400"/>
              </a:spcBef>
              <a:spcAft>
                <a:spcPts val="0"/>
              </a:spcAft>
              <a:buNone/>
            </a:pPr>
            <a:r>
              <a:rPr lang="en" sz="800">
                <a:solidFill>
                  <a:srgbClr val="151515"/>
                </a:solidFill>
                <a:latin typeface="Proxima Nova Semibold"/>
                <a:ea typeface="Proxima Nova Semibold"/>
                <a:cs typeface="Proxima Nova Semibold"/>
                <a:sym typeface="Proxima Nova Semibold"/>
              </a:rPr>
              <a:t>Uruguay</a:t>
            </a:r>
            <a:endParaRPr sz="800">
              <a:solidFill>
                <a:srgbClr val="151515"/>
              </a:solidFill>
              <a:latin typeface="Proxima Nova Semibold"/>
              <a:ea typeface="Proxima Nova Semibold"/>
              <a:cs typeface="Proxima Nova Semibold"/>
              <a:sym typeface="Proxima Nova Semibold"/>
            </a:endParaRPr>
          </a:p>
          <a:p>
            <a:pPr marL="0" lvl="0" indent="0" algn="l" rtl="0">
              <a:lnSpc>
                <a:spcPct val="80000"/>
              </a:lnSpc>
              <a:spcBef>
                <a:spcPts val="400"/>
              </a:spcBef>
              <a:spcAft>
                <a:spcPts val="400"/>
              </a:spcAft>
              <a:buNone/>
            </a:pPr>
            <a:r>
              <a:rPr lang="en" sz="800">
                <a:solidFill>
                  <a:srgbClr val="151515"/>
                </a:solidFill>
                <a:latin typeface="Proxima Nova Semibold"/>
                <a:ea typeface="Proxima Nova Semibold"/>
                <a:cs typeface="Proxima Nova Semibold"/>
                <a:sym typeface="Proxima Nova Semibold"/>
              </a:rPr>
              <a:t>Venezuela</a:t>
            </a:r>
            <a:endParaRPr sz="800" strike="sngStrike">
              <a:solidFill>
                <a:srgbClr val="151515"/>
              </a:solidFill>
              <a:latin typeface="Proxima Nova Semibold"/>
              <a:ea typeface="Proxima Nova Semibold"/>
              <a:cs typeface="Proxima Nova Semibold"/>
              <a:sym typeface="Proxima Nova Semibold"/>
            </a:endParaRPr>
          </a:p>
        </p:txBody>
      </p:sp>
      <p:sp>
        <p:nvSpPr>
          <p:cNvPr id="384" name="Google Shape;384;p43"/>
          <p:cNvSpPr txBox="1"/>
          <p:nvPr/>
        </p:nvSpPr>
        <p:spPr>
          <a:xfrm>
            <a:off x="3995876" y="1368175"/>
            <a:ext cx="1004100" cy="3361200"/>
          </a:xfrm>
          <a:prstGeom prst="rect">
            <a:avLst/>
          </a:prstGeom>
          <a:noFill/>
          <a:ln>
            <a:noFill/>
          </a:ln>
        </p:spPr>
        <p:txBody>
          <a:bodyPr spcFirstLastPara="1" wrap="square" lIns="34275" tIns="34275" rIns="34275" bIns="34275" anchor="t" anchorCtr="0">
            <a:spAutoFit/>
          </a:bodyPr>
          <a:lstStyle/>
          <a:p>
            <a:pPr marL="0" lvl="0" indent="0" algn="l" rtl="0">
              <a:lnSpc>
                <a:spcPct val="80000"/>
              </a:lnSpc>
              <a:spcBef>
                <a:spcPts val="100"/>
              </a:spcBef>
              <a:spcAft>
                <a:spcPts val="0"/>
              </a:spcAft>
              <a:buClr>
                <a:schemeClr val="dk1"/>
              </a:buClr>
              <a:buSzPts val="400"/>
              <a:buFont typeface="Arial"/>
              <a:buNone/>
            </a:pPr>
            <a:r>
              <a:rPr lang="en" sz="800">
                <a:solidFill>
                  <a:schemeClr val="dk1"/>
                </a:solidFill>
                <a:latin typeface="Proxima Nova Semibold"/>
                <a:ea typeface="Proxima Nova Semibold"/>
                <a:cs typeface="Proxima Nova Semibold"/>
                <a:sym typeface="Proxima Nova Semibold"/>
              </a:rPr>
              <a:t>Africa Borderlands center (regional)</a:t>
            </a:r>
            <a:endParaRPr sz="800">
              <a:solidFill>
                <a:schemeClr val="dk1"/>
              </a:solidFill>
              <a:latin typeface="Proxima Nova Semibold"/>
              <a:ea typeface="Proxima Nova Semibold"/>
              <a:cs typeface="Proxima Nova Semibold"/>
              <a:sym typeface="Proxima Nova Semibold"/>
            </a:endParaRPr>
          </a:p>
          <a:p>
            <a:pPr marL="0" lvl="0" indent="0" algn="l" rtl="0">
              <a:lnSpc>
                <a:spcPct val="80000"/>
              </a:lnSpc>
              <a:spcBef>
                <a:spcPts val="400"/>
              </a:spcBef>
              <a:spcAft>
                <a:spcPts val="0"/>
              </a:spcAft>
              <a:buClr>
                <a:srgbClr val="000000"/>
              </a:buClr>
              <a:buSzPts val="400"/>
              <a:buFont typeface="Arial"/>
              <a:buNone/>
            </a:pPr>
            <a:r>
              <a:rPr lang="en" sz="800">
                <a:solidFill>
                  <a:schemeClr val="dk1"/>
                </a:solidFill>
                <a:latin typeface="Proxima Nova Semibold"/>
                <a:ea typeface="Proxima Nova Semibold"/>
                <a:cs typeface="Proxima Nova Semibold"/>
                <a:sym typeface="Proxima Nova Semibold"/>
              </a:rPr>
              <a:t>Angola</a:t>
            </a:r>
            <a:endParaRPr sz="800">
              <a:solidFill>
                <a:schemeClr val="dk1"/>
              </a:solidFill>
              <a:latin typeface="Proxima Nova Semibold"/>
              <a:ea typeface="Proxima Nova Semibold"/>
              <a:cs typeface="Proxima Nova Semibold"/>
              <a:sym typeface="Proxima Nova Semibold"/>
            </a:endParaRPr>
          </a:p>
          <a:p>
            <a:pPr marL="0" marR="0" lvl="0" indent="0" algn="l" rtl="0">
              <a:lnSpc>
                <a:spcPct val="80000"/>
              </a:lnSpc>
              <a:spcBef>
                <a:spcPts val="400"/>
              </a:spcBef>
              <a:spcAft>
                <a:spcPts val="0"/>
              </a:spcAft>
              <a:buNone/>
            </a:pPr>
            <a:r>
              <a:rPr lang="en" sz="800">
                <a:solidFill>
                  <a:schemeClr val="dk1"/>
                </a:solidFill>
                <a:latin typeface="Proxima Nova Semibold"/>
                <a:ea typeface="Proxima Nova Semibold"/>
                <a:cs typeface="Proxima Nova Semibold"/>
                <a:sym typeface="Proxima Nova Semibold"/>
              </a:rPr>
              <a:t>Botswana</a:t>
            </a:r>
            <a:endParaRPr sz="800">
              <a:solidFill>
                <a:schemeClr val="dk1"/>
              </a:solidFill>
              <a:latin typeface="Proxima Nova Semibold"/>
              <a:ea typeface="Proxima Nova Semibold"/>
              <a:cs typeface="Proxima Nova Semibold"/>
              <a:sym typeface="Proxima Nova Semibold"/>
            </a:endParaRPr>
          </a:p>
          <a:p>
            <a:pPr marL="0" marR="0" lvl="0" indent="0" algn="l" rtl="0">
              <a:lnSpc>
                <a:spcPct val="80000"/>
              </a:lnSpc>
              <a:spcBef>
                <a:spcPts val="400"/>
              </a:spcBef>
              <a:spcAft>
                <a:spcPts val="0"/>
              </a:spcAft>
              <a:buNone/>
            </a:pPr>
            <a:r>
              <a:rPr lang="en" sz="800">
                <a:solidFill>
                  <a:schemeClr val="dk1"/>
                </a:solidFill>
                <a:latin typeface="Proxima Nova Semibold"/>
                <a:ea typeface="Proxima Nova Semibold"/>
                <a:cs typeface="Proxima Nova Semibold"/>
                <a:sym typeface="Proxima Nova Semibold"/>
              </a:rPr>
              <a:t>Burkina Faso  </a:t>
            </a:r>
            <a:endParaRPr sz="800">
              <a:solidFill>
                <a:schemeClr val="dk1"/>
              </a:solidFill>
              <a:latin typeface="Proxima Nova Semibold"/>
              <a:ea typeface="Proxima Nova Semibold"/>
              <a:cs typeface="Proxima Nova Semibold"/>
              <a:sym typeface="Proxima Nova Semibold"/>
            </a:endParaRPr>
          </a:p>
          <a:p>
            <a:pPr marL="0" lvl="0" indent="0" algn="l" rtl="0">
              <a:lnSpc>
                <a:spcPct val="80000"/>
              </a:lnSpc>
              <a:spcBef>
                <a:spcPts val="400"/>
              </a:spcBef>
              <a:spcAft>
                <a:spcPts val="0"/>
              </a:spcAft>
              <a:buClr>
                <a:srgbClr val="000000"/>
              </a:buClr>
              <a:buSzPts val="400"/>
              <a:buFont typeface="Arial"/>
              <a:buNone/>
            </a:pPr>
            <a:r>
              <a:rPr lang="en" sz="800">
                <a:solidFill>
                  <a:schemeClr val="dk1"/>
                </a:solidFill>
                <a:latin typeface="Proxima Nova Semibold"/>
                <a:ea typeface="Proxima Nova Semibold"/>
                <a:cs typeface="Proxima Nova Semibold"/>
                <a:sym typeface="Proxima Nova Semibold"/>
              </a:rPr>
              <a:t>Burundi</a:t>
            </a:r>
            <a:endParaRPr sz="800">
              <a:solidFill>
                <a:schemeClr val="dk1"/>
              </a:solidFill>
              <a:latin typeface="Proxima Nova Semibold"/>
              <a:ea typeface="Proxima Nova Semibold"/>
              <a:cs typeface="Proxima Nova Semibold"/>
              <a:sym typeface="Proxima Nova Semibold"/>
            </a:endParaRPr>
          </a:p>
          <a:p>
            <a:pPr marL="0" lvl="0" indent="0" algn="l" rtl="0">
              <a:lnSpc>
                <a:spcPct val="80000"/>
              </a:lnSpc>
              <a:spcBef>
                <a:spcPts val="400"/>
              </a:spcBef>
              <a:spcAft>
                <a:spcPts val="0"/>
              </a:spcAft>
              <a:buClr>
                <a:schemeClr val="dk1"/>
              </a:buClr>
              <a:buSzPts val="400"/>
              <a:buFont typeface="Arial"/>
              <a:buNone/>
            </a:pPr>
            <a:r>
              <a:rPr lang="en" sz="800">
                <a:solidFill>
                  <a:schemeClr val="dk1"/>
                </a:solidFill>
                <a:latin typeface="Proxima Nova Semibold"/>
                <a:ea typeface="Proxima Nova Semibold"/>
                <a:cs typeface="Proxima Nova Semibold"/>
                <a:sym typeface="Proxima Nova Semibold"/>
              </a:rPr>
              <a:t>Eritrea</a:t>
            </a:r>
            <a:endParaRPr sz="800">
              <a:solidFill>
                <a:schemeClr val="dk1"/>
              </a:solidFill>
              <a:latin typeface="Proxima Nova Semibold"/>
              <a:ea typeface="Proxima Nova Semibold"/>
              <a:cs typeface="Proxima Nova Semibold"/>
              <a:sym typeface="Proxima Nova Semibold"/>
            </a:endParaRPr>
          </a:p>
          <a:p>
            <a:pPr marL="0" lvl="0" indent="0" algn="l" rtl="0">
              <a:lnSpc>
                <a:spcPct val="80000"/>
              </a:lnSpc>
              <a:spcBef>
                <a:spcPts val="400"/>
              </a:spcBef>
              <a:spcAft>
                <a:spcPts val="0"/>
              </a:spcAft>
              <a:buNone/>
            </a:pPr>
            <a:r>
              <a:rPr lang="en" sz="800">
                <a:solidFill>
                  <a:schemeClr val="dk1"/>
                </a:solidFill>
                <a:latin typeface="Proxima Nova Semibold"/>
                <a:ea typeface="Proxima Nova Semibold"/>
                <a:cs typeface="Proxima Nova Semibold"/>
                <a:sym typeface="Proxima Nova Semibold"/>
              </a:rPr>
              <a:t>Ethiopia</a:t>
            </a:r>
            <a:endParaRPr sz="800">
              <a:solidFill>
                <a:schemeClr val="dk1"/>
              </a:solidFill>
              <a:latin typeface="Proxima Nova Semibold"/>
              <a:ea typeface="Proxima Nova Semibold"/>
              <a:cs typeface="Proxima Nova Semibold"/>
              <a:sym typeface="Proxima Nova Semibold"/>
            </a:endParaRPr>
          </a:p>
          <a:p>
            <a:pPr marL="0" lvl="0" indent="0" algn="l" rtl="0">
              <a:lnSpc>
                <a:spcPct val="80000"/>
              </a:lnSpc>
              <a:spcBef>
                <a:spcPts val="400"/>
              </a:spcBef>
              <a:spcAft>
                <a:spcPts val="0"/>
              </a:spcAft>
              <a:buClr>
                <a:srgbClr val="000000"/>
              </a:buClr>
              <a:buSzPts val="400"/>
              <a:buFont typeface="Arial"/>
              <a:buNone/>
            </a:pPr>
            <a:r>
              <a:rPr lang="en" sz="800">
                <a:solidFill>
                  <a:schemeClr val="dk1"/>
                </a:solidFill>
                <a:latin typeface="Proxima Nova Semibold"/>
                <a:ea typeface="Proxima Nova Semibold"/>
                <a:cs typeface="Proxima Nova Semibold"/>
                <a:sym typeface="Proxima Nova Semibold"/>
              </a:rPr>
              <a:t>Ghana</a:t>
            </a:r>
            <a:endParaRPr sz="800">
              <a:solidFill>
                <a:schemeClr val="dk1"/>
              </a:solidFill>
              <a:latin typeface="Proxima Nova Semibold"/>
              <a:ea typeface="Proxima Nova Semibold"/>
              <a:cs typeface="Proxima Nova Semibold"/>
              <a:sym typeface="Proxima Nova Semibold"/>
            </a:endParaRPr>
          </a:p>
          <a:p>
            <a:pPr marL="0" lvl="0" indent="0" algn="l" rtl="0">
              <a:lnSpc>
                <a:spcPct val="80000"/>
              </a:lnSpc>
              <a:spcBef>
                <a:spcPts val="400"/>
              </a:spcBef>
              <a:spcAft>
                <a:spcPts val="0"/>
              </a:spcAft>
              <a:buClr>
                <a:schemeClr val="dk1"/>
              </a:buClr>
              <a:buSzPts val="400"/>
              <a:buFont typeface="Arial"/>
              <a:buNone/>
            </a:pPr>
            <a:r>
              <a:rPr lang="en" sz="800">
                <a:solidFill>
                  <a:schemeClr val="dk1"/>
                </a:solidFill>
                <a:latin typeface="Proxima Nova Semibold"/>
                <a:ea typeface="Proxima Nova Semibold"/>
                <a:cs typeface="Proxima Nova Semibold"/>
                <a:sym typeface="Proxima Nova Semibold"/>
              </a:rPr>
              <a:t>Madagascar</a:t>
            </a:r>
            <a:endParaRPr sz="800">
              <a:solidFill>
                <a:schemeClr val="dk1"/>
              </a:solidFill>
              <a:latin typeface="Proxima Nova Semibold"/>
              <a:ea typeface="Proxima Nova Semibold"/>
              <a:cs typeface="Proxima Nova Semibold"/>
              <a:sym typeface="Proxima Nova Semibold"/>
            </a:endParaRPr>
          </a:p>
          <a:p>
            <a:pPr marL="0" marR="0" lvl="0" indent="0" algn="l" rtl="0">
              <a:lnSpc>
                <a:spcPct val="80000"/>
              </a:lnSpc>
              <a:spcBef>
                <a:spcPts val="400"/>
              </a:spcBef>
              <a:spcAft>
                <a:spcPts val="0"/>
              </a:spcAft>
              <a:buNone/>
            </a:pPr>
            <a:r>
              <a:rPr lang="en" sz="800">
                <a:solidFill>
                  <a:schemeClr val="dk1"/>
                </a:solidFill>
                <a:latin typeface="Proxima Nova Semibold"/>
                <a:ea typeface="Proxima Nova Semibold"/>
                <a:cs typeface="Proxima Nova Semibold"/>
                <a:sym typeface="Proxima Nova Semibold"/>
              </a:rPr>
              <a:t>Malawi</a:t>
            </a:r>
            <a:endParaRPr sz="800">
              <a:solidFill>
                <a:schemeClr val="dk1"/>
              </a:solidFill>
              <a:latin typeface="Proxima Nova Semibold"/>
              <a:ea typeface="Proxima Nova Semibold"/>
              <a:cs typeface="Proxima Nova Semibold"/>
              <a:sym typeface="Proxima Nova Semibold"/>
            </a:endParaRPr>
          </a:p>
          <a:p>
            <a:pPr marL="0" lvl="0" indent="0" algn="l" rtl="0">
              <a:lnSpc>
                <a:spcPct val="80000"/>
              </a:lnSpc>
              <a:spcBef>
                <a:spcPts val="400"/>
              </a:spcBef>
              <a:spcAft>
                <a:spcPts val="0"/>
              </a:spcAft>
              <a:buClr>
                <a:srgbClr val="000000"/>
              </a:buClr>
              <a:buSzPts val="400"/>
              <a:buFont typeface="Arial"/>
              <a:buNone/>
            </a:pPr>
            <a:r>
              <a:rPr lang="en" sz="800">
                <a:solidFill>
                  <a:schemeClr val="dk1"/>
                </a:solidFill>
                <a:latin typeface="Proxima Nova Semibold"/>
                <a:ea typeface="Proxima Nova Semibold"/>
                <a:cs typeface="Proxima Nova Semibold"/>
                <a:sym typeface="Proxima Nova Semibold"/>
              </a:rPr>
              <a:t>Mozambique</a:t>
            </a:r>
            <a:endParaRPr sz="800">
              <a:solidFill>
                <a:schemeClr val="dk1"/>
              </a:solidFill>
              <a:latin typeface="Proxima Nova Semibold"/>
              <a:ea typeface="Proxima Nova Semibold"/>
              <a:cs typeface="Proxima Nova Semibold"/>
              <a:sym typeface="Proxima Nova Semibold"/>
            </a:endParaRPr>
          </a:p>
          <a:p>
            <a:pPr marL="0" lvl="0" indent="0" algn="l" rtl="0">
              <a:lnSpc>
                <a:spcPct val="80000"/>
              </a:lnSpc>
              <a:spcBef>
                <a:spcPts val="400"/>
              </a:spcBef>
              <a:spcAft>
                <a:spcPts val="0"/>
              </a:spcAft>
              <a:buClr>
                <a:srgbClr val="000000"/>
              </a:buClr>
              <a:buSzPts val="400"/>
              <a:buFont typeface="Arial"/>
              <a:buNone/>
            </a:pPr>
            <a:r>
              <a:rPr lang="en" sz="800">
                <a:solidFill>
                  <a:schemeClr val="dk1"/>
                </a:solidFill>
                <a:latin typeface="Proxima Nova Semibold"/>
                <a:ea typeface="Proxima Nova Semibold"/>
                <a:cs typeface="Proxima Nova Semibold"/>
                <a:sym typeface="Proxima Nova Semibold"/>
              </a:rPr>
              <a:t>Tanzania</a:t>
            </a:r>
            <a:endParaRPr sz="800">
              <a:solidFill>
                <a:schemeClr val="dk1"/>
              </a:solidFill>
              <a:latin typeface="Proxima Nova Semibold"/>
              <a:ea typeface="Proxima Nova Semibold"/>
              <a:cs typeface="Proxima Nova Semibold"/>
              <a:sym typeface="Proxima Nova Semibold"/>
            </a:endParaRPr>
          </a:p>
          <a:p>
            <a:pPr marL="0" lvl="0" indent="0" algn="l" rtl="0">
              <a:lnSpc>
                <a:spcPct val="80000"/>
              </a:lnSpc>
              <a:spcBef>
                <a:spcPts val="400"/>
              </a:spcBef>
              <a:spcAft>
                <a:spcPts val="0"/>
              </a:spcAft>
              <a:buClr>
                <a:srgbClr val="000000"/>
              </a:buClr>
              <a:buSzPts val="400"/>
              <a:buFont typeface="Arial"/>
              <a:buNone/>
            </a:pPr>
            <a:r>
              <a:rPr lang="en" sz="800">
                <a:solidFill>
                  <a:schemeClr val="dk1"/>
                </a:solidFill>
                <a:latin typeface="Proxima Nova Semibold"/>
                <a:ea typeface="Proxima Nova Semibold"/>
                <a:cs typeface="Proxima Nova Semibold"/>
                <a:sym typeface="Proxima Nova Semibold"/>
              </a:rPr>
              <a:t>Zimbabwe</a:t>
            </a:r>
            <a:endParaRPr sz="800">
              <a:solidFill>
                <a:schemeClr val="dk1"/>
              </a:solidFill>
              <a:latin typeface="Proxima Nova Semibold"/>
              <a:ea typeface="Proxima Nova Semibold"/>
              <a:cs typeface="Proxima Nova Semibold"/>
              <a:sym typeface="Proxima Nova Semibold"/>
            </a:endParaRPr>
          </a:p>
          <a:p>
            <a:pPr marL="0" lvl="0" indent="0" algn="l" rtl="0">
              <a:lnSpc>
                <a:spcPct val="80000"/>
              </a:lnSpc>
              <a:spcBef>
                <a:spcPts val="400"/>
              </a:spcBef>
              <a:spcAft>
                <a:spcPts val="0"/>
              </a:spcAft>
              <a:buClr>
                <a:srgbClr val="000000"/>
              </a:buClr>
              <a:buSzPts val="400"/>
              <a:buFont typeface="Arial"/>
              <a:buNone/>
            </a:pPr>
            <a:r>
              <a:rPr lang="en" sz="800">
                <a:solidFill>
                  <a:schemeClr val="dk1"/>
                </a:solidFill>
                <a:latin typeface="Proxima Nova Semibold"/>
                <a:ea typeface="Proxima Nova Semibold"/>
                <a:cs typeface="Proxima Nova Semibold"/>
                <a:sym typeface="Proxima Nova Semibold"/>
              </a:rPr>
              <a:t>Zambia</a:t>
            </a:r>
            <a:endParaRPr sz="800">
              <a:solidFill>
                <a:schemeClr val="dk1"/>
              </a:solidFill>
              <a:latin typeface="Proxima Nova Semibold"/>
              <a:ea typeface="Proxima Nova Semibold"/>
              <a:cs typeface="Proxima Nova Semibold"/>
              <a:sym typeface="Proxima Nova Semibold"/>
            </a:endParaRPr>
          </a:p>
          <a:p>
            <a:pPr marL="0" lvl="0" indent="0" algn="l" rtl="0">
              <a:lnSpc>
                <a:spcPct val="80000"/>
              </a:lnSpc>
              <a:spcBef>
                <a:spcPts val="400"/>
              </a:spcBef>
              <a:spcAft>
                <a:spcPts val="0"/>
              </a:spcAft>
              <a:buClr>
                <a:srgbClr val="000000"/>
              </a:buClr>
              <a:buSzPts val="400"/>
              <a:buFont typeface="Arial"/>
              <a:buNone/>
            </a:pPr>
            <a:r>
              <a:rPr lang="en" sz="800">
                <a:solidFill>
                  <a:schemeClr val="dk1"/>
                </a:solidFill>
                <a:latin typeface="Proxima Nova Semibold"/>
                <a:ea typeface="Proxima Nova Semibold"/>
                <a:cs typeface="Proxima Nova Semibold"/>
                <a:sym typeface="Proxima Nova Semibold"/>
              </a:rPr>
              <a:t>Rwanda</a:t>
            </a:r>
            <a:endParaRPr sz="800">
              <a:solidFill>
                <a:schemeClr val="dk1"/>
              </a:solidFill>
              <a:latin typeface="Proxima Nova Semibold"/>
              <a:ea typeface="Proxima Nova Semibold"/>
              <a:cs typeface="Proxima Nova Semibold"/>
              <a:sym typeface="Proxima Nova Semibold"/>
            </a:endParaRPr>
          </a:p>
          <a:p>
            <a:pPr marL="0" lvl="0" indent="0" algn="l" rtl="0">
              <a:lnSpc>
                <a:spcPct val="80000"/>
              </a:lnSpc>
              <a:spcBef>
                <a:spcPts val="400"/>
              </a:spcBef>
              <a:spcAft>
                <a:spcPts val="0"/>
              </a:spcAft>
              <a:buClr>
                <a:schemeClr val="dk1"/>
              </a:buClr>
              <a:buSzPts val="400"/>
              <a:buFont typeface="Arial"/>
              <a:buNone/>
            </a:pPr>
            <a:r>
              <a:rPr lang="en" sz="800">
                <a:solidFill>
                  <a:schemeClr val="dk1"/>
                </a:solidFill>
                <a:latin typeface="Proxima Nova Semibold"/>
                <a:ea typeface="Proxima Nova Semibold"/>
                <a:cs typeface="Proxima Nova Semibold"/>
                <a:sym typeface="Proxima Nova Semibold"/>
              </a:rPr>
              <a:t>Sao Tome and Principe</a:t>
            </a:r>
            <a:endParaRPr sz="800">
              <a:solidFill>
                <a:schemeClr val="dk1"/>
              </a:solidFill>
              <a:latin typeface="Proxima Nova Semibold"/>
              <a:ea typeface="Proxima Nova Semibold"/>
              <a:cs typeface="Proxima Nova Semibold"/>
              <a:sym typeface="Proxima Nova Semibold"/>
            </a:endParaRPr>
          </a:p>
          <a:p>
            <a:pPr marL="0" lvl="0" indent="0" algn="l" rtl="0">
              <a:lnSpc>
                <a:spcPct val="80000"/>
              </a:lnSpc>
              <a:spcBef>
                <a:spcPts val="400"/>
              </a:spcBef>
              <a:spcAft>
                <a:spcPts val="0"/>
              </a:spcAft>
              <a:buClr>
                <a:schemeClr val="dk1"/>
              </a:buClr>
              <a:buSzPts val="400"/>
              <a:buFont typeface="Arial"/>
              <a:buNone/>
            </a:pPr>
            <a:r>
              <a:rPr lang="en" sz="800">
                <a:solidFill>
                  <a:schemeClr val="dk1"/>
                </a:solidFill>
                <a:latin typeface="Proxima Nova Semibold"/>
                <a:ea typeface="Proxima Nova Semibold"/>
                <a:cs typeface="Proxima Nova Semibold"/>
                <a:sym typeface="Proxima Nova Semibold"/>
              </a:rPr>
              <a:t>Senegal</a:t>
            </a:r>
            <a:endParaRPr sz="800">
              <a:solidFill>
                <a:schemeClr val="dk1"/>
              </a:solidFill>
              <a:latin typeface="Proxima Nova Semibold"/>
              <a:ea typeface="Proxima Nova Semibold"/>
              <a:cs typeface="Proxima Nova Semibold"/>
              <a:sym typeface="Proxima Nova Semibold"/>
            </a:endParaRPr>
          </a:p>
          <a:p>
            <a:pPr marL="0" lvl="0" indent="0" algn="l" rtl="0">
              <a:lnSpc>
                <a:spcPct val="80000"/>
              </a:lnSpc>
              <a:spcBef>
                <a:spcPts val="400"/>
              </a:spcBef>
              <a:spcAft>
                <a:spcPts val="0"/>
              </a:spcAft>
              <a:buClr>
                <a:schemeClr val="dk1"/>
              </a:buClr>
              <a:buSzPts val="400"/>
              <a:buFont typeface="Arial"/>
              <a:buNone/>
            </a:pPr>
            <a:r>
              <a:rPr lang="en" sz="800">
                <a:solidFill>
                  <a:schemeClr val="dk1"/>
                </a:solidFill>
                <a:latin typeface="Proxima Nova Semibold"/>
                <a:ea typeface="Proxima Nova Semibold"/>
                <a:cs typeface="Proxima Nova Semibold"/>
                <a:sym typeface="Proxima Nova Semibold"/>
              </a:rPr>
              <a:t>Sudan</a:t>
            </a:r>
            <a:endParaRPr sz="800">
              <a:solidFill>
                <a:schemeClr val="dk1"/>
              </a:solidFill>
              <a:latin typeface="Proxima Nova Semibold"/>
              <a:ea typeface="Proxima Nova Semibold"/>
              <a:cs typeface="Proxima Nova Semibold"/>
              <a:sym typeface="Proxima Nova Semibold"/>
            </a:endParaRPr>
          </a:p>
          <a:p>
            <a:pPr marL="0" lvl="0" indent="0" algn="l" rtl="0">
              <a:lnSpc>
                <a:spcPct val="80000"/>
              </a:lnSpc>
              <a:spcBef>
                <a:spcPts val="400"/>
              </a:spcBef>
              <a:spcAft>
                <a:spcPts val="0"/>
              </a:spcAft>
              <a:buClr>
                <a:schemeClr val="dk1"/>
              </a:buClr>
              <a:buSzPts val="400"/>
              <a:buFont typeface="Arial"/>
              <a:buNone/>
            </a:pPr>
            <a:r>
              <a:rPr lang="en" sz="800">
                <a:solidFill>
                  <a:schemeClr val="dk1"/>
                </a:solidFill>
                <a:latin typeface="Proxima Nova Semibold"/>
                <a:ea typeface="Proxima Nova Semibold"/>
                <a:cs typeface="Proxima Nova Semibold"/>
                <a:sym typeface="Proxima Nova Semibold"/>
              </a:rPr>
              <a:t>South Sudan</a:t>
            </a:r>
            <a:endParaRPr sz="800">
              <a:solidFill>
                <a:schemeClr val="dk1"/>
              </a:solidFill>
              <a:latin typeface="Proxima Nova Semibold"/>
              <a:ea typeface="Proxima Nova Semibold"/>
              <a:cs typeface="Proxima Nova Semibold"/>
              <a:sym typeface="Proxima Nova Semibold"/>
            </a:endParaRPr>
          </a:p>
          <a:p>
            <a:pPr marL="0" lvl="0" indent="0" algn="l" rtl="0">
              <a:lnSpc>
                <a:spcPct val="80000"/>
              </a:lnSpc>
              <a:spcBef>
                <a:spcPts val="400"/>
              </a:spcBef>
              <a:spcAft>
                <a:spcPts val="0"/>
              </a:spcAft>
              <a:buClr>
                <a:schemeClr val="dk1"/>
              </a:buClr>
              <a:buSzPts val="400"/>
              <a:buFont typeface="Arial"/>
              <a:buNone/>
            </a:pPr>
            <a:r>
              <a:rPr lang="en" sz="800">
                <a:solidFill>
                  <a:schemeClr val="dk1"/>
                </a:solidFill>
                <a:latin typeface="Proxima Nova Semibold"/>
                <a:ea typeface="Proxima Nova Semibold"/>
                <a:cs typeface="Proxima Nova Semibold"/>
                <a:sym typeface="Proxima Nova Semibold"/>
              </a:rPr>
              <a:t>Uganda</a:t>
            </a:r>
            <a:endParaRPr sz="800">
              <a:solidFill>
                <a:schemeClr val="dk1"/>
              </a:solidFill>
              <a:latin typeface="Proxima Nova Semibold"/>
              <a:ea typeface="Proxima Nova Semibold"/>
              <a:cs typeface="Proxima Nova Semibold"/>
              <a:sym typeface="Proxima Nova Semibold"/>
            </a:endParaRPr>
          </a:p>
          <a:p>
            <a:pPr marL="0" lvl="0" indent="0" algn="l" rtl="0">
              <a:lnSpc>
                <a:spcPct val="80000"/>
              </a:lnSpc>
              <a:spcBef>
                <a:spcPts val="400"/>
              </a:spcBef>
              <a:spcAft>
                <a:spcPts val="400"/>
              </a:spcAft>
              <a:buClr>
                <a:schemeClr val="dk1"/>
              </a:buClr>
              <a:buSzPts val="400"/>
              <a:buFont typeface="Arial"/>
              <a:buNone/>
            </a:pPr>
            <a:r>
              <a:rPr lang="en" sz="800">
                <a:solidFill>
                  <a:schemeClr val="dk1"/>
                </a:solidFill>
                <a:latin typeface="Proxima Nova Semibold"/>
                <a:ea typeface="Proxima Nova Semibold"/>
                <a:cs typeface="Proxima Nova Semibold"/>
                <a:sym typeface="Proxima Nova Semibold"/>
              </a:rPr>
              <a:t>Sierra Leone</a:t>
            </a:r>
            <a:endParaRPr sz="800">
              <a:solidFill>
                <a:schemeClr val="dk1"/>
              </a:solidFill>
              <a:latin typeface="Proxima Nova Semibold"/>
              <a:ea typeface="Proxima Nova Semibold"/>
              <a:cs typeface="Proxima Nova Semibold"/>
              <a:sym typeface="Proxima Nova Semibold"/>
            </a:endParaRPr>
          </a:p>
        </p:txBody>
      </p:sp>
      <p:sp>
        <p:nvSpPr>
          <p:cNvPr id="385" name="Google Shape;385;p43"/>
          <p:cNvSpPr txBox="1"/>
          <p:nvPr/>
        </p:nvSpPr>
        <p:spPr>
          <a:xfrm>
            <a:off x="5869383" y="3331391"/>
            <a:ext cx="1170900" cy="1413600"/>
          </a:xfrm>
          <a:prstGeom prst="rect">
            <a:avLst/>
          </a:prstGeom>
          <a:noFill/>
          <a:ln>
            <a:noFill/>
          </a:ln>
        </p:spPr>
        <p:txBody>
          <a:bodyPr spcFirstLastPara="1" wrap="square" lIns="34275" tIns="34275" rIns="34275" bIns="34275" anchor="t" anchorCtr="0">
            <a:spAutoFit/>
          </a:bodyPr>
          <a:lstStyle/>
          <a:p>
            <a:pPr marL="0" marR="0" lvl="0" indent="0" algn="l" rtl="0">
              <a:lnSpc>
                <a:spcPct val="80000"/>
              </a:lnSpc>
              <a:spcBef>
                <a:spcPts val="100"/>
              </a:spcBef>
              <a:spcAft>
                <a:spcPts val="0"/>
              </a:spcAft>
              <a:buNone/>
            </a:pPr>
            <a:r>
              <a:rPr lang="en" sz="800">
                <a:solidFill>
                  <a:schemeClr val="dk1"/>
                </a:solidFill>
                <a:latin typeface="Proxima Nova Semibold"/>
                <a:ea typeface="Proxima Nova Semibold"/>
                <a:cs typeface="Proxima Nova Semibold"/>
                <a:sym typeface="Proxima Nova Semibold"/>
              </a:rPr>
              <a:t>Egypt</a:t>
            </a:r>
            <a:endParaRPr sz="800">
              <a:solidFill>
                <a:schemeClr val="dk1"/>
              </a:solidFill>
              <a:latin typeface="Proxima Nova Semibold"/>
              <a:ea typeface="Proxima Nova Semibold"/>
              <a:cs typeface="Proxima Nova Semibold"/>
              <a:sym typeface="Proxima Nova Semibold"/>
            </a:endParaRPr>
          </a:p>
          <a:p>
            <a:pPr marL="0" marR="0" lvl="0" indent="0" algn="l" rtl="0">
              <a:lnSpc>
                <a:spcPct val="80000"/>
              </a:lnSpc>
              <a:spcBef>
                <a:spcPts val="400"/>
              </a:spcBef>
              <a:spcAft>
                <a:spcPts val="0"/>
              </a:spcAft>
              <a:buNone/>
            </a:pPr>
            <a:r>
              <a:rPr lang="en" sz="800">
                <a:solidFill>
                  <a:schemeClr val="dk1"/>
                </a:solidFill>
                <a:latin typeface="Proxima Nova Semibold"/>
                <a:ea typeface="Proxima Nova Semibold"/>
                <a:cs typeface="Proxima Nova Semibold"/>
                <a:sym typeface="Proxima Nova Semibold"/>
              </a:rPr>
              <a:t>Iraq</a:t>
            </a:r>
            <a:endParaRPr sz="800">
              <a:solidFill>
                <a:schemeClr val="dk1"/>
              </a:solidFill>
              <a:latin typeface="Proxima Nova"/>
              <a:ea typeface="Proxima Nova"/>
              <a:cs typeface="Proxima Nova"/>
              <a:sym typeface="Proxima Nova"/>
            </a:endParaRPr>
          </a:p>
          <a:p>
            <a:pPr marL="0" marR="0" lvl="0" indent="0" algn="l" rtl="0">
              <a:lnSpc>
                <a:spcPct val="80000"/>
              </a:lnSpc>
              <a:spcBef>
                <a:spcPts val="400"/>
              </a:spcBef>
              <a:spcAft>
                <a:spcPts val="0"/>
              </a:spcAft>
              <a:buNone/>
            </a:pPr>
            <a:r>
              <a:rPr lang="en" sz="800">
                <a:solidFill>
                  <a:schemeClr val="dk1"/>
                </a:solidFill>
                <a:latin typeface="Proxima Nova Semibold"/>
                <a:ea typeface="Proxima Nova Semibold"/>
                <a:cs typeface="Proxima Nova Semibold"/>
                <a:sym typeface="Proxima Nova Semibold"/>
              </a:rPr>
              <a:t>Jordan </a:t>
            </a:r>
            <a:endParaRPr sz="800">
              <a:solidFill>
                <a:schemeClr val="dk1"/>
              </a:solidFill>
              <a:latin typeface="Proxima Nova Semibold"/>
              <a:ea typeface="Proxima Nova Semibold"/>
              <a:cs typeface="Proxima Nova Semibold"/>
              <a:sym typeface="Proxima Nova Semibold"/>
            </a:endParaRPr>
          </a:p>
          <a:p>
            <a:pPr marL="0" marR="0" lvl="0" indent="0" algn="l" rtl="0">
              <a:lnSpc>
                <a:spcPct val="80000"/>
              </a:lnSpc>
              <a:spcBef>
                <a:spcPts val="400"/>
              </a:spcBef>
              <a:spcAft>
                <a:spcPts val="0"/>
              </a:spcAft>
              <a:buNone/>
            </a:pPr>
            <a:r>
              <a:rPr lang="en" sz="800">
                <a:solidFill>
                  <a:schemeClr val="dk1"/>
                </a:solidFill>
                <a:latin typeface="Proxima Nova Semibold"/>
                <a:ea typeface="Proxima Nova Semibold"/>
                <a:cs typeface="Proxima Nova Semibold"/>
                <a:sym typeface="Proxima Nova Semibold"/>
              </a:rPr>
              <a:t>Kuwait</a:t>
            </a:r>
            <a:endParaRPr sz="800">
              <a:solidFill>
                <a:schemeClr val="dk1"/>
              </a:solidFill>
              <a:latin typeface="Proxima Nova Semibold"/>
              <a:ea typeface="Proxima Nova Semibold"/>
              <a:cs typeface="Proxima Nova Semibold"/>
              <a:sym typeface="Proxima Nova Semibold"/>
            </a:endParaRPr>
          </a:p>
          <a:p>
            <a:pPr marL="0" lvl="0" indent="0" algn="l" rtl="0">
              <a:lnSpc>
                <a:spcPct val="80000"/>
              </a:lnSpc>
              <a:spcBef>
                <a:spcPts val="400"/>
              </a:spcBef>
              <a:spcAft>
                <a:spcPts val="0"/>
              </a:spcAft>
              <a:buClr>
                <a:srgbClr val="000000"/>
              </a:buClr>
              <a:buSzPts val="400"/>
              <a:buFont typeface="Arial"/>
              <a:buNone/>
            </a:pPr>
            <a:r>
              <a:rPr lang="en" sz="800">
                <a:solidFill>
                  <a:schemeClr val="dk1"/>
                </a:solidFill>
                <a:latin typeface="Proxima Nova Semibold"/>
                <a:ea typeface="Proxima Nova Semibold"/>
                <a:cs typeface="Proxima Nova Semibold"/>
                <a:sym typeface="Proxima Nova Semibold"/>
              </a:rPr>
              <a:t>Morocco</a:t>
            </a:r>
            <a:endParaRPr sz="800">
              <a:solidFill>
                <a:schemeClr val="dk1"/>
              </a:solidFill>
              <a:latin typeface="Proxima Nova Semibold"/>
              <a:ea typeface="Proxima Nova Semibold"/>
              <a:cs typeface="Proxima Nova Semibold"/>
              <a:sym typeface="Proxima Nova Semibold"/>
            </a:endParaRPr>
          </a:p>
          <a:p>
            <a:pPr marL="0" lvl="0" indent="0" algn="l" rtl="0">
              <a:lnSpc>
                <a:spcPct val="80000"/>
              </a:lnSpc>
              <a:spcBef>
                <a:spcPts val="400"/>
              </a:spcBef>
              <a:spcAft>
                <a:spcPts val="0"/>
              </a:spcAft>
              <a:buClr>
                <a:srgbClr val="000000"/>
              </a:buClr>
              <a:buSzPts val="400"/>
              <a:buFont typeface="Arial"/>
              <a:buNone/>
            </a:pPr>
            <a:r>
              <a:rPr lang="en" sz="800">
                <a:solidFill>
                  <a:schemeClr val="dk1"/>
                </a:solidFill>
                <a:latin typeface="Proxima Nova Semibold"/>
                <a:ea typeface="Proxima Nova Semibold"/>
                <a:cs typeface="Proxima Nova Semibold"/>
                <a:sym typeface="Proxima Nova Semibold"/>
              </a:rPr>
              <a:t>Programme of Assistance to the Palestinian People</a:t>
            </a:r>
            <a:endParaRPr sz="800">
              <a:solidFill>
                <a:schemeClr val="dk1"/>
              </a:solidFill>
              <a:latin typeface="Proxima Nova Semibold"/>
              <a:ea typeface="Proxima Nova Semibold"/>
              <a:cs typeface="Proxima Nova Semibold"/>
              <a:sym typeface="Proxima Nova Semibold"/>
            </a:endParaRPr>
          </a:p>
          <a:p>
            <a:pPr marL="0" marR="0" lvl="0" indent="0" algn="l" rtl="0">
              <a:lnSpc>
                <a:spcPct val="80000"/>
              </a:lnSpc>
              <a:spcBef>
                <a:spcPts val="400"/>
              </a:spcBef>
              <a:spcAft>
                <a:spcPts val="0"/>
              </a:spcAft>
              <a:buNone/>
            </a:pPr>
            <a:r>
              <a:rPr lang="en" sz="800">
                <a:solidFill>
                  <a:schemeClr val="dk1"/>
                </a:solidFill>
                <a:latin typeface="Proxima Nova Semibold"/>
                <a:ea typeface="Proxima Nova Semibold"/>
                <a:cs typeface="Proxima Nova Semibold"/>
                <a:sym typeface="Proxima Nova Semibold"/>
              </a:rPr>
              <a:t>Syria</a:t>
            </a:r>
            <a:endParaRPr sz="800">
              <a:solidFill>
                <a:schemeClr val="dk1"/>
              </a:solidFill>
              <a:latin typeface="Proxima Nova Semibold"/>
              <a:ea typeface="Proxima Nova Semibold"/>
              <a:cs typeface="Proxima Nova Semibold"/>
              <a:sym typeface="Proxima Nova Semibold"/>
            </a:endParaRPr>
          </a:p>
          <a:p>
            <a:pPr marL="0" lvl="0" indent="0" algn="l" rtl="0">
              <a:lnSpc>
                <a:spcPct val="80000"/>
              </a:lnSpc>
              <a:spcBef>
                <a:spcPts val="400"/>
              </a:spcBef>
              <a:spcAft>
                <a:spcPts val="400"/>
              </a:spcAft>
              <a:buNone/>
            </a:pPr>
            <a:r>
              <a:rPr lang="en" sz="800">
                <a:solidFill>
                  <a:schemeClr val="dk1"/>
                </a:solidFill>
                <a:latin typeface="Proxima Nova Semibold"/>
                <a:ea typeface="Proxima Nova Semibold"/>
                <a:cs typeface="Proxima Nova Semibold"/>
                <a:sym typeface="Proxima Nova Semibold"/>
              </a:rPr>
              <a:t>Tunisia</a:t>
            </a:r>
            <a:endParaRPr sz="800">
              <a:solidFill>
                <a:schemeClr val="dk1"/>
              </a:solidFill>
              <a:latin typeface="Proxima Nova Semibold"/>
              <a:ea typeface="Proxima Nova Semibold"/>
              <a:cs typeface="Proxima Nova Semibold"/>
              <a:sym typeface="Proxima Nova Semibold"/>
            </a:endParaRPr>
          </a:p>
        </p:txBody>
      </p:sp>
      <p:sp>
        <p:nvSpPr>
          <p:cNvPr id="386" name="Google Shape;386;p43"/>
          <p:cNvSpPr txBox="1"/>
          <p:nvPr/>
        </p:nvSpPr>
        <p:spPr>
          <a:xfrm>
            <a:off x="7838500" y="1864500"/>
            <a:ext cx="893700" cy="2963100"/>
          </a:xfrm>
          <a:prstGeom prst="rect">
            <a:avLst/>
          </a:prstGeom>
          <a:noFill/>
          <a:ln>
            <a:noFill/>
          </a:ln>
        </p:spPr>
        <p:txBody>
          <a:bodyPr spcFirstLastPara="1" wrap="square" lIns="34275" tIns="34275" rIns="34275" bIns="34275" anchor="t" anchorCtr="0">
            <a:spAutoFit/>
          </a:bodyPr>
          <a:lstStyle/>
          <a:p>
            <a:pPr marL="0" lvl="0" indent="0" algn="l" rtl="0">
              <a:lnSpc>
                <a:spcPct val="80000"/>
              </a:lnSpc>
              <a:spcBef>
                <a:spcPts val="100"/>
              </a:spcBef>
              <a:spcAft>
                <a:spcPts val="0"/>
              </a:spcAft>
              <a:buClr>
                <a:schemeClr val="dk1"/>
              </a:buClr>
              <a:buSzPts val="400"/>
              <a:buFont typeface="Arial"/>
              <a:buNone/>
            </a:pPr>
            <a:r>
              <a:rPr lang="en" sz="800">
                <a:solidFill>
                  <a:srgbClr val="151515"/>
                </a:solidFill>
                <a:latin typeface="Proxima Nova Semibold"/>
                <a:ea typeface="Proxima Nova Semibold"/>
                <a:cs typeface="Proxima Nova Semibold"/>
                <a:sym typeface="Proxima Nova Semibold"/>
              </a:rPr>
              <a:t>Afghanistan</a:t>
            </a:r>
            <a:endParaRPr sz="800">
              <a:solidFill>
                <a:srgbClr val="151515"/>
              </a:solidFill>
              <a:latin typeface="Proxima Nova Semibold"/>
              <a:ea typeface="Proxima Nova Semibold"/>
              <a:cs typeface="Proxima Nova Semibold"/>
              <a:sym typeface="Proxima Nova Semibold"/>
            </a:endParaRPr>
          </a:p>
          <a:p>
            <a:pPr marL="0" lvl="0" indent="0" algn="l" rtl="0">
              <a:lnSpc>
                <a:spcPct val="80000"/>
              </a:lnSpc>
              <a:spcBef>
                <a:spcPts val="400"/>
              </a:spcBef>
              <a:spcAft>
                <a:spcPts val="0"/>
              </a:spcAft>
              <a:buClr>
                <a:schemeClr val="dk1"/>
              </a:buClr>
              <a:buSzPts val="400"/>
              <a:buFont typeface="Arial"/>
              <a:buNone/>
            </a:pPr>
            <a:r>
              <a:rPr lang="en" sz="800">
                <a:solidFill>
                  <a:srgbClr val="151515"/>
                </a:solidFill>
                <a:latin typeface="Proxima Nova Semibold"/>
                <a:ea typeface="Proxima Nova Semibold"/>
                <a:cs typeface="Proxima Nova Semibold"/>
                <a:sym typeface="Proxima Nova Semibold"/>
              </a:rPr>
              <a:t>Bangladesh</a:t>
            </a:r>
            <a:endParaRPr sz="800">
              <a:solidFill>
                <a:srgbClr val="151515"/>
              </a:solidFill>
              <a:latin typeface="Proxima Nova Semibold"/>
              <a:ea typeface="Proxima Nova Semibold"/>
              <a:cs typeface="Proxima Nova Semibold"/>
              <a:sym typeface="Proxima Nova Semibold"/>
            </a:endParaRPr>
          </a:p>
          <a:p>
            <a:pPr marL="0" lvl="0" indent="0" algn="l" rtl="0">
              <a:lnSpc>
                <a:spcPct val="80000"/>
              </a:lnSpc>
              <a:spcBef>
                <a:spcPts val="400"/>
              </a:spcBef>
              <a:spcAft>
                <a:spcPts val="0"/>
              </a:spcAft>
              <a:buNone/>
            </a:pPr>
            <a:r>
              <a:rPr lang="en" sz="800">
                <a:solidFill>
                  <a:srgbClr val="151515"/>
                </a:solidFill>
                <a:latin typeface="Proxima Nova Semibold"/>
                <a:ea typeface="Proxima Nova Semibold"/>
                <a:cs typeface="Proxima Nova Semibold"/>
                <a:sym typeface="Proxima Nova Semibold"/>
              </a:rPr>
              <a:t>Bhutan</a:t>
            </a:r>
            <a:endParaRPr sz="800">
              <a:solidFill>
                <a:srgbClr val="151515"/>
              </a:solidFill>
              <a:latin typeface="Proxima Nova Semibold"/>
              <a:ea typeface="Proxima Nova Semibold"/>
              <a:cs typeface="Proxima Nova Semibold"/>
              <a:sym typeface="Proxima Nova Semibold"/>
            </a:endParaRPr>
          </a:p>
          <a:p>
            <a:pPr marL="0" lvl="0" indent="0" algn="l" rtl="0">
              <a:lnSpc>
                <a:spcPct val="80000"/>
              </a:lnSpc>
              <a:spcBef>
                <a:spcPts val="400"/>
              </a:spcBef>
              <a:spcAft>
                <a:spcPts val="0"/>
              </a:spcAft>
              <a:buNone/>
            </a:pPr>
            <a:r>
              <a:rPr lang="en" sz="800">
                <a:solidFill>
                  <a:srgbClr val="151515"/>
                </a:solidFill>
                <a:latin typeface="Proxima Nova Semibold"/>
                <a:ea typeface="Proxima Nova Semibold"/>
                <a:cs typeface="Proxima Nova Semibold"/>
                <a:sym typeface="Proxima Nova Semibold"/>
              </a:rPr>
              <a:t>Cambodia</a:t>
            </a:r>
            <a:endParaRPr sz="800">
              <a:solidFill>
                <a:srgbClr val="151515"/>
              </a:solidFill>
              <a:latin typeface="Proxima Nova Semibold"/>
              <a:ea typeface="Proxima Nova Semibold"/>
              <a:cs typeface="Proxima Nova Semibold"/>
              <a:sym typeface="Proxima Nova Semibold"/>
            </a:endParaRPr>
          </a:p>
          <a:p>
            <a:pPr marL="0" lvl="0" indent="0" algn="l" rtl="0">
              <a:lnSpc>
                <a:spcPct val="80000"/>
              </a:lnSpc>
              <a:spcBef>
                <a:spcPts val="400"/>
              </a:spcBef>
              <a:spcAft>
                <a:spcPts val="0"/>
              </a:spcAft>
              <a:buClr>
                <a:srgbClr val="000000"/>
              </a:buClr>
              <a:buSzPts val="400"/>
              <a:buFont typeface="Arial"/>
              <a:buNone/>
            </a:pPr>
            <a:r>
              <a:rPr lang="en" sz="800">
                <a:solidFill>
                  <a:srgbClr val="151515"/>
                </a:solidFill>
                <a:latin typeface="Proxima Nova Semibold"/>
                <a:ea typeface="Proxima Nova Semibold"/>
                <a:cs typeface="Proxima Nova Semibold"/>
                <a:sym typeface="Proxima Nova Semibold"/>
              </a:rPr>
              <a:t>Fiji</a:t>
            </a:r>
            <a:endParaRPr sz="800">
              <a:solidFill>
                <a:srgbClr val="151515"/>
              </a:solidFill>
              <a:latin typeface="Proxima Nova Semibold"/>
              <a:ea typeface="Proxima Nova Semibold"/>
              <a:cs typeface="Proxima Nova Semibold"/>
              <a:sym typeface="Proxima Nova Semibold"/>
            </a:endParaRPr>
          </a:p>
          <a:p>
            <a:pPr marL="0" marR="0" lvl="0" indent="0" algn="l" rtl="0">
              <a:lnSpc>
                <a:spcPct val="80000"/>
              </a:lnSpc>
              <a:spcBef>
                <a:spcPts val="400"/>
              </a:spcBef>
              <a:spcAft>
                <a:spcPts val="0"/>
              </a:spcAft>
              <a:buNone/>
            </a:pPr>
            <a:r>
              <a:rPr lang="en" sz="800">
                <a:solidFill>
                  <a:srgbClr val="151515"/>
                </a:solidFill>
                <a:latin typeface="Proxima Nova Semibold"/>
                <a:ea typeface="Proxima Nova Semibold"/>
                <a:cs typeface="Proxima Nova Semibold"/>
                <a:sym typeface="Proxima Nova Semibold"/>
              </a:rPr>
              <a:t>Indonesia </a:t>
            </a:r>
            <a:endParaRPr sz="800">
              <a:solidFill>
                <a:srgbClr val="151515"/>
              </a:solidFill>
              <a:latin typeface="Proxima Nova Semibold"/>
              <a:ea typeface="Proxima Nova Semibold"/>
              <a:cs typeface="Proxima Nova Semibold"/>
              <a:sym typeface="Proxima Nova Semibold"/>
            </a:endParaRPr>
          </a:p>
          <a:p>
            <a:pPr marL="0" marR="0" lvl="0" indent="0" algn="l" rtl="0">
              <a:lnSpc>
                <a:spcPct val="80000"/>
              </a:lnSpc>
              <a:spcBef>
                <a:spcPts val="400"/>
              </a:spcBef>
              <a:spcAft>
                <a:spcPts val="0"/>
              </a:spcAft>
              <a:buNone/>
            </a:pPr>
            <a:r>
              <a:rPr lang="en" sz="800">
                <a:solidFill>
                  <a:srgbClr val="151515"/>
                </a:solidFill>
                <a:latin typeface="Proxima Nova Semibold"/>
                <a:ea typeface="Proxima Nova Semibold"/>
                <a:cs typeface="Proxima Nova Semibold"/>
                <a:sym typeface="Proxima Nova Semibold"/>
              </a:rPr>
              <a:t>Lao PDR </a:t>
            </a:r>
            <a:endParaRPr sz="800">
              <a:solidFill>
                <a:srgbClr val="151515"/>
              </a:solidFill>
              <a:latin typeface="Proxima Nova Semibold"/>
              <a:ea typeface="Proxima Nova Semibold"/>
              <a:cs typeface="Proxima Nova Semibold"/>
              <a:sym typeface="Proxima Nova Semibold"/>
            </a:endParaRPr>
          </a:p>
          <a:p>
            <a:pPr marL="0" marR="0" lvl="0" indent="0" algn="l" rtl="0">
              <a:lnSpc>
                <a:spcPct val="80000"/>
              </a:lnSpc>
              <a:spcBef>
                <a:spcPts val="400"/>
              </a:spcBef>
              <a:spcAft>
                <a:spcPts val="0"/>
              </a:spcAft>
              <a:buNone/>
            </a:pPr>
            <a:r>
              <a:rPr lang="en" sz="800">
                <a:solidFill>
                  <a:srgbClr val="151515"/>
                </a:solidFill>
                <a:latin typeface="Proxima Nova Semibold"/>
                <a:ea typeface="Proxima Nova Semibold"/>
                <a:cs typeface="Proxima Nova Semibold"/>
                <a:sym typeface="Proxima Nova Semibold"/>
              </a:rPr>
              <a:t>Maldives</a:t>
            </a:r>
            <a:endParaRPr sz="800">
              <a:solidFill>
                <a:srgbClr val="151515"/>
              </a:solidFill>
              <a:latin typeface="Proxima Nova Semibold"/>
              <a:ea typeface="Proxima Nova Semibold"/>
              <a:cs typeface="Proxima Nova Semibold"/>
              <a:sym typeface="Proxima Nova Semibold"/>
            </a:endParaRPr>
          </a:p>
          <a:p>
            <a:pPr marL="0" lvl="0" indent="0" algn="l" rtl="0">
              <a:lnSpc>
                <a:spcPct val="80000"/>
              </a:lnSpc>
              <a:spcBef>
                <a:spcPts val="400"/>
              </a:spcBef>
              <a:spcAft>
                <a:spcPts val="0"/>
              </a:spcAft>
              <a:buClr>
                <a:schemeClr val="dk1"/>
              </a:buClr>
              <a:buSzPts val="400"/>
              <a:buFont typeface="Arial"/>
              <a:buNone/>
            </a:pPr>
            <a:r>
              <a:rPr lang="en" sz="800">
                <a:solidFill>
                  <a:schemeClr val="dk1"/>
                </a:solidFill>
                <a:latin typeface="Proxima Nova Semibold"/>
                <a:ea typeface="Proxima Nova Semibold"/>
                <a:cs typeface="Proxima Nova Semibold"/>
                <a:sym typeface="Proxima Nova Semibold"/>
              </a:rPr>
              <a:t>Myanmar </a:t>
            </a:r>
            <a:endParaRPr sz="800">
              <a:solidFill>
                <a:schemeClr val="dk1"/>
              </a:solidFill>
              <a:latin typeface="Proxima Nova Semibold"/>
              <a:ea typeface="Proxima Nova Semibold"/>
              <a:cs typeface="Proxima Nova Semibold"/>
              <a:sym typeface="Proxima Nova Semibold"/>
            </a:endParaRPr>
          </a:p>
          <a:p>
            <a:pPr marL="0" marR="0" lvl="0" indent="0" algn="l" rtl="0">
              <a:lnSpc>
                <a:spcPct val="80000"/>
              </a:lnSpc>
              <a:spcBef>
                <a:spcPts val="400"/>
              </a:spcBef>
              <a:spcAft>
                <a:spcPts val="0"/>
              </a:spcAft>
              <a:buNone/>
            </a:pPr>
            <a:r>
              <a:rPr lang="en" sz="800">
                <a:solidFill>
                  <a:schemeClr val="dk1"/>
                </a:solidFill>
                <a:latin typeface="Proxima Nova Semibold"/>
                <a:ea typeface="Proxima Nova Semibold"/>
                <a:cs typeface="Proxima Nova Semibold"/>
                <a:sym typeface="Proxima Nova Semibold"/>
              </a:rPr>
              <a:t>Nepal</a:t>
            </a:r>
            <a:endParaRPr sz="800">
              <a:solidFill>
                <a:schemeClr val="dk1"/>
              </a:solidFill>
              <a:latin typeface="Proxima Nova Semibold"/>
              <a:ea typeface="Proxima Nova Semibold"/>
              <a:cs typeface="Proxima Nova Semibold"/>
              <a:sym typeface="Proxima Nova Semibold"/>
            </a:endParaRPr>
          </a:p>
          <a:p>
            <a:pPr marL="0" marR="0" lvl="0" indent="0" algn="l" rtl="0">
              <a:lnSpc>
                <a:spcPct val="80000"/>
              </a:lnSpc>
              <a:spcBef>
                <a:spcPts val="400"/>
              </a:spcBef>
              <a:spcAft>
                <a:spcPts val="0"/>
              </a:spcAft>
              <a:buNone/>
            </a:pPr>
            <a:r>
              <a:rPr lang="en" sz="800">
                <a:solidFill>
                  <a:schemeClr val="dk1"/>
                </a:solidFill>
                <a:latin typeface="Proxima Nova Semibold"/>
                <a:ea typeface="Proxima Nova Semibold"/>
                <a:cs typeface="Proxima Nova Semibold"/>
                <a:sym typeface="Proxima Nova Semibold"/>
              </a:rPr>
              <a:t>Pakistan  </a:t>
            </a:r>
            <a:endParaRPr sz="800">
              <a:solidFill>
                <a:schemeClr val="dk1"/>
              </a:solidFill>
              <a:latin typeface="Proxima Nova Semibold"/>
              <a:ea typeface="Proxima Nova Semibold"/>
              <a:cs typeface="Proxima Nova Semibold"/>
              <a:sym typeface="Proxima Nova Semibold"/>
            </a:endParaRPr>
          </a:p>
          <a:p>
            <a:pPr marL="0" marR="0" lvl="0" indent="0" algn="l" rtl="0">
              <a:lnSpc>
                <a:spcPct val="80000"/>
              </a:lnSpc>
              <a:spcBef>
                <a:spcPts val="400"/>
              </a:spcBef>
              <a:spcAft>
                <a:spcPts val="0"/>
              </a:spcAft>
              <a:buNone/>
            </a:pPr>
            <a:r>
              <a:rPr lang="en" sz="800">
                <a:solidFill>
                  <a:schemeClr val="dk1"/>
                </a:solidFill>
                <a:latin typeface="Proxima Nova Semibold"/>
                <a:ea typeface="Proxima Nova Semibold"/>
                <a:cs typeface="Proxima Nova Semibold"/>
                <a:sym typeface="Proxima Nova Semibold"/>
              </a:rPr>
              <a:t>Papua New Guinea</a:t>
            </a:r>
            <a:endParaRPr sz="800">
              <a:solidFill>
                <a:schemeClr val="dk1"/>
              </a:solidFill>
              <a:latin typeface="Proxima Nova Semibold"/>
              <a:ea typeface="Proxima Nova Semibold"/>
              <a:cs typeface="Proxima Nova Semibold"/>
              <a:sym typeface="Proxima Nova Semibold"/>
            </a:endParaRPr>
          </a:p>
          <a:p>
            <a:pPr marL="0" marR="0" lvl="0" indent="0" algn="l" rtl="0">
              <a:lnSpc>
                <a:spcPct val="80000"/>
              </a:lnSpc>
              <a:spcBef>
                <a:spcPts val="400"/>
              </a:spcBef>
              <a:spcAft>
                <a:spcPts val="0"/>
              </a:spcAft>
              <a:buNone/>
            </a:pPr>
            <a:r>
              <a:rPr lang="en" sz="800">
                <a:solidFill>
                  <a:schemeClr val="dk1"/>
                </a:solidFill>
                <a:latin typeface="Proxima Nova Semibold"/>
                <a:ea typeface="Proxima Nova Semibold"/>
                <a:cs typeface="Proxima Nova Semibold"/>
                <a:sym typeface="Proxima Nova Semibold"/>
              </a:rPr>
              <a:t>Philippines  </a:t>
            </a:r>
            <a:endParaRPr sz="800">
              <a:solidFill>
                <a:schemeClr val="dk1"/>
              </a:solidFill>
              <a:latin typeface="Proxima Nova Semibold"/>
              <a:ea typeface="Proxima Nova Semibold"/>
              <a:cs typeface="Proxima Nova Semibold"/>
              <a:sym typeface="Proxima Nova Semibold"/>
            </a:endParaRPr>
          </a:p>
          <a:p>
            <a:pPr marL="0" lvl="0" indent="0" algn="l" rtl="0">
              <a:lnSpc>
                <a:spcPct val="80000"/>
              </a:lnSpc>
              <a:spcBef>
                <a:spcPts val="400"/>
              </a:spcBef>
              <a:spcAft>
                <a:spcPts val="0"/>
              </a:spcAft>
              <a:buClr>
                <a:srgbClr val="000000"/>
              </a:buClr>
              <a:buSzPts val="400"/>
              <a:buFont typeface="Arial"/>
              <a:buNone/>
            </a:pPr>
            <a:r>
              <a:rPr lang="en" sz="800">
                <a:solidFill>
                  <a:schemeClr val="dk1"/>
                </a:solidFill>
                <a:latin typeface="Proxima Nova Semibold"/>
                <a:ea typeface="Proxima Nova Semibold"/>
                <a:cs typeface="Proxima Nova Semibold"/>
                <a:sym typeface="Proxima Nova Semibold"/>
              </a:rPr>
              <a:t>Samoa</a:t>
            </a:r>
            <a:endParaRPr sz="800">
              <a:solidFill>
                <a:schemeClr val="dk1"/>
              </a:solidFill>
              <a:latin typeface="Proxima Nova Semibold"/>
              <a:ea typeface="Proxima Nova Semibold"/>
              <a:cs typeface="Proxima Nova Semibold"/>
              <a:sym typeface="Proxima Nova Semibold"/>
            </a:endParaRPr>
          </a:p>
          <a:p>
            <a:pPr marL="0" lvl="0" indent="0" algn="l" rtl="0">
              <a:lnSpc>
                <a:spcPct val="80000"/>
              </a:lnSpc>
              <a:spcBef>
                <a:spcPts val="400"/>
              </a:spcBef>
              <a:spcAft>
                <a:spcPts val="0"/>
              </a:spcAft>
              <a:buClr>
                <a:srgbClr val="000000"/>
              </a:buClr>
              <a:buSzPts val="400"/>
              <a:buFont typeface="Arial"/>
              <a:buNone/>
            </a:pPr>
            <a:r>
              <a:rPr lang="en" sz="800">
                <a:solidFill>
                  <a:srgbClr val="151515"/>
                </a:solidFill>
                <a:latin typeface="Proxima Nova Semibold"/>
                <a:ea typeface="Proxima Nova Semibold"/>
                <a:cs typeface="Proxima Nova Semibold"/>
                <a:sym typeface="Proxima Nova Semibold"/>
              </a:rPr>
              <a:t>Sri Lanka</a:t>
            </a:r>
            <a:endParaRPr sz="800">
              <a:solidFill>
                <a:srgbClr val="151515"/>
              </a:solidFill>
              <a:latin typeface="Proxima Nova Semibold"/>
              <a:ea typeface="Proxima Nova Semibold"/>
              <a:cs typeface="Proxima Nova Semibold"/>
              <a:sym typeface="Proxima Nova Semibold"/>
            </a:endParaRPr>
          </a:p>
          <a:p>
            <a:pPr marL="0" lvl="0" indent="0" algn="l" rtl="0">
              <a:lnSpc>
                <a:spcPct val="80000"/>
              </a:lnSpc>
              <a:spcBef>
                <a:spcPts val="400"/>
              </a:spcBef>
              <a:spcAft>
                <a:spcPts val="0"/>
              </a:spcAft>
              <a:buClr>
                <a:schemeClr val="dk1"/>
              </a:buClr>
              <a:buSzPts val="400"/>
              <a:buFont typeface="Arial"/>
              <a:buNone/>
            </a:pPr>
            <a:r>
              <a:rPr lang="en" sz="800">
                <a:solidFill>
                  <a:srgbClr val="151515"/>
                </a:solidFill>
                <a:latin typeface="Proxima Nova Semibold"/>
                <a:ea typeface="Proxima Nova Semibold"/>
                <a:cs typeface="Proxima Nova Semibold"/>
                <a:sym typeface="Proxima Nova Semibold"/>
              </a:rPr>
              <a:t>Thailand</a:t>
            </a:r>
            <a:endParaRPr sz="800">
              <a:solidFill>
                <a:srgbClr val="151515"/>
              </a:solidFill>
              <a:latin typeface="Proxima Nova Semibold"/>
              <a:ea typeface="Proxima Nova Semibold"/>
              <a:cs typeface="Proxima Nova Semibold"/>
              <a:sym typeface="Proxima Nova Semibold"/>
            </a:endParaRPr>
          </a:p>
          <a:p>
            <a:pPr marL="0" lvl="0" indent="0" algn="l" rtl="0">
              <a:lnSpc>
                <a:spcPct val="80000"/>
              </a:lnSpc>
              <a:spcBef>
                <a:spcPts val="400"/>
              </a:spcBef>
              <a:spcAft>
                <a:spcPts val="0"/>
              </a:spcAft>
              <a:buClr>
                <a:schemeClr val="dk1"/>
              </a:buClr>
              <a:buSzPts val="400"/>
              <a:buFont typeface="Arial"/>
              <a:buNone/>
            </a:pPr>
            <a:r>
              <a:rPr lang="en" sz="800">
                <a:solidFill>
                  <a:srgbClr val="151515"/>
                </a:solidFill>
                <a:latin typeface="Proxima Nova Semibold"/>
                <a:ea typeface="Proxima Nova Semibold"/>
                <a:cs typeface="Proxima Nova Semibold"/>
                <a:sym typeface="Proxima Nova Semibold"/>
              </a:rPr>
              <a:t>Timor Leste</a:t>
            </a:r>
            <a:endParaRPr sz="800">
              <a:solidFill>
                <a:srgbClr val="151515"/>
              </a:solidFill>
              <a:latin typeface="Proxima Nova Semibold"/>
              <a:ea typeface="Proxima Nova Semibold"/>
              <a:cs typeface="Proxima Nova Semibold"/>
              <a:sym typeface="Proxima Nova Semibold"/>
            </a:endParaRPr>
          </a:p>
          <a:p>
            <a:pPr marL="0" lvl="0" indent="0" algn="l" rtl="0">
              <a:lnSpc>
                <a:spcPct val="80000"/>
              </a:lnSpc>
              <a:spcBef>
                <a:spcPts val="400"/>
              </a:spcBef>
              <a:spcAft>
                <a:spcPts val="0"/>
              </a:spcAft>
              <a:buClr>
                <a:schemeClr val="dk1"/>
              </a:buClr>
              <a:buSzPts val="400"/>
              <a:buFont typeface="Arial"/>
              <a:buNone/>
            </a:pPr>
            <a:r>
              <a:rPr lang="en" sz="800">
                <a:solidFill>
                  <a:srgbClr val="151515"/>
                </a:solidFill>
                <a:latin typeface="Proxima Nova Semibold"/>
                <a:ea typeface="Proxima Nova Semibold"/>
                <a:cs typeface="Proxima Nova Semibold"/>
                <a:sym typeface="Proxima Nova Semibold"/>
              </a:rPr>
              <a:t>Vietnam </a:t>
            </a:r>
            <a:endParaRPr sz="800">
              <a:solidFill>
                <a:srgbClr val="151515"/>
              </a:solidFill>
              <a:latin typeface="Proxima Nova Semibold"/>
              <a:ea typeface="Proxima Nova Semibold"/>
              <a:cs typeface="Proxima Nova Semibold"/>
              <a:sym typeface="Proxima Nova Semibold"/>
            </a:endParaRPr>
          </a:p>
          <a:p>
            <a:pPr marL="0" lvl="0" indent="0" algn="l" rtl="0">
              <a:lnSpc>
                <a:spcPct val="80000"/>
              </a:lnSpc>
              <a:spcBef>
                <a:spcPts val="400"/>
              </a:spcBef>
              <a:spcAft>
                <a:spcPts val="400"/>
              </a:spcAft>
              <a:buClr>
                <a:schemeClr val="dk1"/>
              </a:buClr>
              <a:buSzPts val="400"/>
              <a:buFont typeface="Arial"/>
              <a:buNone/>
            </a:pPr>
            <a:r>
              <a:rPr lang="en" sz="800">
                <a:solidFill>
                  <a:srgbClr val="151515"/>
                </a:solidFill>
                <a:latin typeface="Proxima Nova Semibold"/>
                <a:ea typeface="Proxima Nova Semibold"/>
                <a:cs typeface="Proxima Nova Semibold"/>
                <a:sym typeface="Proxima Nova Semibold"/>
              </a:rPr>
              <a:t>Vanuatu</a:t>
            </a:r>
            <a:endParaRPr sz="800">
              <a:solidFill>
                <a:srgbClr val="151515"/>
              </a:solidFill>
              <a:latin typeface="Proxima Nova Semibold"/>
              <a:ea typeface="Proxima Nova Semibold"/>
              <a:cs typeface="Proxima Nova Semibold"/>
              <a:sym typeface="Proxima Nova Semibold"/>
            </a:endParaRPr>
          </a:p>
        </p:txBody>
      </p:sp>
      <p:sp>
        <p:nvSpPr>
          <p:cNvPr id="387" name="Google Shape;387;p43"/>
          <p:cNvSpPr txBox="1"/>
          <p:nvPr/>
        </p:nvSpPr>
        <p:spPr>
          <a:xfrm>
            <a:off x="314723" y="4387875"/>
            <a:ext cx="1234500" cy="177000"/>
          </a:xfrm>
          <a:prstGeom prst="rect">
            <a:avLst/>
          </a:prstGeom>
          <a:noFill/>
          <a:ln>
            <a:noFill/>
          </a:ln>
        </p:spPr>
        <p:txBody>
          <a:bodyPr spcFirstLastPara="1" wrap="square" lIns="34275" tIns="34275" rIns="34275" bIns="34275" anchor="t" anchorCtr="0">
            <a:spAutoFit/>
          </a:bodyPr>
          <a:lstStyle/>
          <a:p>
            <a:pPr marL="0" lvl="0" indent="0" algn="l" rtl="0">
              <a:lnSpc>
                <a:spcPct val="115000"/>
              </a:lnSpc>
              <a:spcBef>
                <a:spcPts val="0"/>
              </a:spcBef>
              <a:spcAft>
                <a:spcPts val="0"/>
              </a:spcAft>
              <a:buNone/>
            </a:pPr>
            <a:r>
              <a:rPr lang="en" sz="700" b="1">
                <a:solidFill>
                  <a:srgbClr val="151515"/>
                </a:solidFill>
                <a:latin typeface="Proxima Nova"/>
                <a:ea typeface="Proxima Nova"/>
                <a:cs typeface="Proxima Nova"/>
                <a:sym typeface="Proxima Nova"/>
              </a:rPr>
              <a:t>Check our </a:t>
            </a:r>
            <a:r>
              <a:rPr lang="en" sz="700" b="1" u="sng">
                <a:solidFill>
                  <a:schemeClr val="hlink"/>
                </a:solidFill>
                <a:latin typeface="Proxima Nova"/>
                <a:ea typeface="Proxima Nova"/>
                <a:cs typeface="Proxima Nova"/>
                <a:sym typeface="Proxima Nova"/>
                <a:hlinkClick r:id="rId4"/>
              </a:rPr>
              <a:t>global reach here</a:t>
            </a:r>
            <a:endParaRPr sz="700" b="1">
              <a:solidFill>
                <a:srgbClr val="FF0000"/>
              </a:solidFill>
              <a:latin typeface="Proxima Nova"/>
              <a:ea typeface="Proxima Nova"/>
              <a:cs typeface="Proxima Nova"/>
              <a:sym typeface="Proxima Nova"/>
            </a:endParaRPr>
          </a:p>
        </p:txBody>
      </p:sp>
      <p:sp>
        <p:nvSpPr>
          <p:cNvPr id="388" name="Google Shape;388;p43"/>
          <p:cNvSpPr txBox="1"/>
          <p:nvPr/>
        </p:nvSpPr>
        <p:spPr>
          <a:xfrm>
            <a:off x="5403982" y="303892"/>
            <a:ext cx="1234500" cy="916800"/>
          </a:xfrm>
          <a:prstGeom prst="rect">
            <a:avLst/>
          </a:prstGeom>
          <a:noFill/>
          <a:ln>
            <a:noFill/>
          </a:ln>
        </p:spPr>
        <p:txBody>
          <a:bodyPr spcFirstLastPara="1" wrap="square" lIns="34275" tIns="34275" rIns="34275" bIns="34275" anchor="t" anchorCtr="0">
            <a:spAutoFit/>
          </a:bodyPr>
          <a:lstStyle/>
          <a:p>
            <a:pPr marL="0" marR="0" lvl="0" indent="0" algn="l" rtl="0">
              <a:lnSpc>
                <a:spcPct val="80000"/>
              </a:lnSpc>
              <a:spcBef>
                <a:spcPts val="100"/>
              </a:spcBef>
              <a:spcAft>
                <a:spcPts val="0"/>
              </a:spcAft>
              <a:buNone/>
            </a:pPr>
            <a:r>
              <a:rPr lang="en" sz="800">
                <a:solidFill>
                  <a:srgbClr val="151515"/>
                </a:solidFill>
                <a:latin typeface="Proxima Nova Semibold"/>
                <a:ea typeface="Proxima Nova Semibold"/>
                <a:cs typeface="Proxima Nova Semibold"/>
                <a:sym typeface="Proxima Nova Semibold"/>
              </a:rPr>
              <a:t>Montenegro</a:t>
            </a:r>
            <a:endParaRPr sz="800">
              <a:solidFill>
                <a:srgbClr val="151515"/>
              </a:solidFill>
              <a:latin typeface="Proxima Nova Semibold"/>
              <a:ea typeface="Proxima Nova Semibold"/>
              <a:cs typeface="Proxima Nova Semibold"/>
              <a:sym typeface="Proxima Nova Semibold"/>
            </a:endParaRPr>
          </a:p>
          <a:p>
            <a:pPr marL="0" marR="0" lvl="0" indent="0" algn="l" rtl="0">
              <a:lnSpc>
                <a:spcPct val="80000"/>
              </a:lnSpc>
              <a:spcBef>
                <a:spcPts val="400"/>
              </a:spcBef>
              <a:spcAft>
                <a:spcPts val="0"/>
              </a:spcAft>
              <a:buNone/>
            </a:pPr>
            <a:r>
              <a:rPr lang="en" sz="800">
                <a:solidFill>
                  <a:srgbClr val="151515"/>
                </a:solidFill>
                <a:latin typeface="Proxima Nova Semibold"/>
                <a:ea typeface="Proxima Nova Semibold"/>
                <a:cs typeface="Proxima Nova Semibold"/>
                <a:sym typeface="Proxima Nova Semibold"/>
              </a:rPr>
              <a:t>North Macedonia </a:t>
            </a:r>
            <a:endParaRPr sz="800">
              <a:solidFill>
                <a:srgbClr val="151515"/>
              </a:solidFill>
              <a:latin typeface="Proxima Nova Semibold"/>
              <a:ea typeface="Proxima Nova Semibold"/>
              <a:cs typeface="Proxima Nova Semibold"/>
              <a:sym typeface="Proxima Nova Semibold"/>
            </a:endParaRPr>
          </a:p>
          <a:p>
            <a:pPr marL="0" lvl="0" indent="0" algn="l" rtl="0">
              <a:lnSpc>
                <a:spcPct val="80000"/>
              </a:lnSpc>
              <a:spcBef>
                <a:spcPts val="400"/>
              </a:spcBef>
              <a:spcAft>
                <a:spcPts val="0"/>
              </a:spcAft>
              <a:buClr>
                <a:srgbClr val="000000"/>
              </a:buClr>
              <a:buSzPts val="1100"/>
              <a:buFont typeface="Arial"/>
              <a:buNone/>
            </a:pPr>
            <a:r>
              <a:rPr lang="en" sz="800">
                <a:solidFill>
                  <a:srgbClr val="151515"/>
                </a:solidFill>
                <a:latin typeface="Proxima Nova Semibold"/>
                <a:ea typeface="Proxima Nova Semibold"/>
                <a:cs typeface="Proxima Nova Semibold"/>
                <a:sym typeface="Proxima Nova Semibold"/>
              </a:rPr>
              <a:t>Bosnia and Herzegovina</a:t>
            </a:r>
            <a:endParaRPr sz="800">
              <a:solidFill>
                <a:srgbClr val="151515"/>
              </a:solidFill>
              <a:latin typeface="Proxima Nova Semibold"/>
              <a:ea typeface="Proxima Nova Semibold"/>
              <a:cs typeface="Proxima Nova Semibold"/>
              <a:sym typeface="Proxima Nova Semibold"/>
            </a:endParaRPr>
          </a:p>
          <a:p>
            <a:pPr marL="0" marR="0" lvl="0" indent="0" algn="l" rtl="0">
              <a:lnSpc>
                <a:spcPct val="80000"/>
              </a:lnSpc>
              <a:spcBef>
                <a:spcPts val="400"/>
              </a:spcBef>
              <a:spcAft>
                <a:spcPts val="0"/>
              </a:spcAft>
              <a:buNone/>
            </a:pPr>
            <a:r>
              <a:rPr lang="en" sz="800">
                <a:solidFill>
                  <a:srgbClr val="151515"/>
                </a:solidFill>
                <a:latin typeface="Proxima Nova Semibold"/>
                <a:ea typeface="Proxima Nova Semibold"/>
                <a:cs typeface="Proxima Nova Semibold"/>
                <a:sym typeface="Proxima Nova Semibold"/>
              </a:rPr>
              <a:t>Ukraine </a:t>
            </a:r>
            <a:endParaRPr sz="800">
              <a:solidFill>
                <a:srgbClr val="151515"/>
              </a:solidFill>
              <a:latin typeface="Proxima Nova Semibold"/>
              <a:ea typeface="Proxima Nova Semibold"/>
              <a:cs typeface="Proxima Nova Semibold"/>
              <a:sym typeface="Proxima Nova Semibold"/>
            </a:endParaRPr>
          </a:p>
          <a:p>
            <a:pPr marL="0" marR="0" lvl="0" indent="0" algn="l" rtl="0">
              <a:lnSpc>
                <a:spcPct val="80000"/>
              </a:lnSpc>
              <a:spcBef>
                <a:spcPts val="400"/>
              </a:spcBef>
              <a:spcAft>
                <a:spcPts val="0"/>
              </a:spcAft>
              <a:buNone/>
            </a:pPr>
            <a:r>
              <a:rPr lang="en" sz="800">
                <a:solidFill>
                  <a:srgbClr val="151515"/>
                </a:solidFill>
                <a:latin typeface="Proxima Nova Semibold"/>
                <a:ea typeface="Proxima Nova Semibold"/>
                <a:cs typeface="Proxima Nova Semibold"/>
                <a:sym typeface="Proxima Nova Semibold"/>
              </a:rPr>
              <a:t>Uzbekistan</a:t>
            </a:r>
            <a:endParaRPr sz="800">
              <a:solidFill>
                <a:srgbClr val="151515"/>
              </a:solidFill>
              <a:latin typeface="Proxima Nova Semibold"/>
              <a:ea typeface="Proxima Nova Semibold"/>
              <a:cs typeface="Proxima Nova Semibold"/>
              <a:sym typeface="Proxima Nova Semibold"/>
            </a:endParaRPr>
          </a:p>
          <a:p>
            <a:pPr marL="0" marR="0" lvl="0" indent="0" algn="l" rtl="0">
              <a:lnSpc>
                <a:spcPct val="80000"/>
              </a:lnSpc>
              <a:spcBef>
                <a:spcPts val="400"/>
              </a:spcBef>
              <a:spcAft>
                <a:spcPts val="400"/>
              </a:spcAft>
              <a:buNone/>
            </a:pPr>
            <a:r>
              <a:rPr lang="en" sz="800">
                <a:solidFill>
                  <a:srgbClr val="151515"/>
                </a:solidFill>
                <a:latin typeface="Proxima Nova Semibold"/>
                <a:ea typeface="Proxima Nova Semibold"/>
                <a:cs typeface="Proxima Nova Semibold"/>
                <a:sym typeface="Proxima Nova Semibold"/>
              </a:rPr>
              <a:t>Cyprus</a:t>
            </a:r>
            <a:endParaRPr sz="800">
              <a:solidFill>
                <a:srgbClr val="151515"/>
              </a:solidFill>
              <a:latin typeface="Proxima Nova Semibold"/>
              <a:ea typeface="Proxima Nova Semibold"/>
              <a:cs typeface="Proxima Nova Semibold"/>
              <a:sym typeface="Proxima Nova Semibold"/>
            </a:endParaRPr>
          </a:p>
        </p:txBody>
      </p:sp>
      <p:sp>
        <p:nvSpPr>
          <p:cNvPr id="389" name="Google Shape;389;p43"/>
          <p:cNvSpPr txBox="1"/>
          <p:nvPr/>
        </p:nvSpPr>
        <p:spPr>
          <a:xfrm>
            <a:off x="4647967" y="303900"/>
            <a:ext cx="756000" cy="916800"/>
          </a:xfrm>
          <a:prstGeom prst="rect">
            <a:avLst/>
          </a:prstGeom>
          <a:noFill/>
          <a:ln>
            <a:noFill/>
          </a:ln>
        </p:spPr>
        <p:txBody>
          <a:bodyPr spcFirstLastPara="1" wrap="square" lIns="34275" tIns="34275" rIns="34275" bIns="34275" anchor="t" anchorCtr="0">
            <a:spAutoFit/>
          </a:bodyPr>
          <a:lstStyle/>
          <a:p>
            <a:pPr marL="0" lvl="0" indent="0" algn="l" rtl="0">
              <a:lnSpc>
                <a:spcPct val="80000"/>
              </a:lnSpc>
              <a:spcBef>
                <a:spcPts val="100"/>
              </a:spcBef>
              <a:spcAft>
                <a:spcPts val="0"/>
              </a:spcAft>
              <a:buNone/>
            </a:pPr>
            <a:r>
              <a:rPr lang="en" sz="800">
                <a:solidFill>
                  <a:srgbClr val="151515"/>
                </a:solidFill>
                <a:latin typeface="Proxima Nova Semibold"/>
                <a:ea typeface="Proxima Nova Semibold"/>
                <a:cs typeface="Proxima Nova Semibold"/>
                <a:sym typeface="Proxima Nova Semibold"/>
              </a:rPr>
              <a:t>Armenia </a:t>
            </a:r>
            <a:endParaRPr sz="800">
              <a:solidFill>
                <a:srgbClr val="151515"/>
              </a:solidFill>
              <a:latin typeface="Proxima Nova Semibold"/>
              <a:ea typeface="Proxima Nova Semibold"/>
              <a:cs typeface="Proxima Nova Semibold"/>
              <a:sym typeface="Proxima Nova Semibold"/>
            </a:endParaRPr>
          </a:p>
          <a:p>
            <a:pPr marL="0" lvl="0" indent="0" algn="l" rtl="0">
              <a:lnSpc>
                <a:spcPct val="80000"/>
              </a:lnSpc>
              <a:spcBef>
                <a:spcPts val="400"/>
              </a:spcBef>
              <a:spcAft>
                <a:spcPts val="0"/>
              </a:spcAft>
              <a:buClr>
                <a:srgbClr val="000000"/>
              </a:buClr>
              <a:buSzPts val="400"/>
              <a:buFont typeface="Arial"/>
              <a:buNone/>
            </a:pPr>
            <a:r>
              <a:rPr lang="en" sz="800">
                <a:solidFill>
                  <a:srgbClr val="151515"/>
                </a:solidFill>
                <a:latin typeface="Proxima Nova Semibold"/>
                <a:ea typeface="Proxima Nova Semibold"/>
                <a:cs typeface="Proxima Nova Semibold"/>
                <a:sym typeface="Proxima Nova Semibold"/>
              </a:rPr>
              <a:t>Azerbaijan </a:t>
            </a:r>
            <a:endParaRPr sz="800">
              <a:solidFill>
                <a:srgbClr val="151515"/>
              </a:solidFill>
              <a:latin typeface="Proxima Nova Semibold"/>
              <a:ea typeface="Proxima Nova Semibold"/>
              <a:cs typeface="Proxima Nova Semibold"/>
              <a:sym typeface="Proxima Nova Semibold"/>
            </a:endParaRPr>
          </a:p>
          <a:p>
            <a:pPr marL="0" marR="0" lvl="0" indent="0" algn="l" rtl="0">
              <a:lnSpc>
                <a:spcPct val="80000"/>
              </a:lnSpc>
              <a:spcBef>
                <a:spcPts val="400"/>
              </a:spcBef>
              <a:spcAft>
                <a:spcPts val="0"/>
              </a:spcAft>
              <a:buNone/>
            </a:pPr>
            <a:r>
              <a:rPr lang="en" sz="800">
                <a:solidFill>
                  <a:srgbClr val="151515"/>
                </a:solidFill>
                <a:latin typeface="Proxima Nova Semibold"/>
                <a:ea typeface="Proxima Nova Semibold"/>
                <a:cs typeface="Proxima Nova Semibold"/>
                <a:sym typeface="Proxima Nova Semibold"/>
              </a:rPr>
              <a:t>Serbia </a:t>
            </a:r>
            <a:endParaRPr sz="800">
              <a:solidFill>
                <a:srgbClr val="151515"/>
              </a:solidFill>
              <a:latin typeface="Proxima Nova Semibold"/>
              <a:ea typeface="Proxima Nova Semibold"/>
              <a:cs typeface="Proxima Nova Semibold"/>
              <a:sym typeface="Proxima Nova Semibold"/>
            </a:endParaRPr>
          </a:p>
          <a:p>
            <a:pPr marL="0" marR="0" lvl="0" indent="0" algn="l" rtl="0">
              <a:lnSpc>
                <a:spcPct val="80000"/>
              </a:lnSpc>
              <a:spcBef>
                <a:spcPts val="400"/>
              </a:spcBef>
              <a:spcAft>
                <a:spcPts val="0"/>
              </a:spcAft>
              <a:buNone/>
            </a:pPr>
            <a:r>
              <a:rPr lang="en" sz="800">
                <a:solidFill>
                  <a:srgbClr val="151515"/>
                </a:solidFill>
                <a:latin typeface="Proxima Nova Semibold"/>
                <a:ea typeface="Proxima Nova Semibold"/>
                <a:cs typeface="Proxima Nova Semibold"/>
                <a:sym typeface="Proxima Nova Semibold"/>
              </a:rPr>
              <a:t>Georgia</a:t>
            </a:r>
            <a:endParaRPr sz="800">
              <a:solidFill>
                <a:srgbClr val="151515"/>
              </a:solidFill>
              <a:latin typeface="Proxima Nova Semibold"/>
              <a:ea typeface="Proxima Nova Semibold"/>
              <a:cs typeface="Proxima Nova Semibold"/>
              <a:sym typeface="Proxima Nova Semibold"/>
            </a:endParaRPr>
          </a:p>
          <a:p>
            <a:pPr marL="0" marR="0" lvl="0" indent="0" algn="l" rtl="0">
              <a:lnSpc>
                <a:spcPct val="80000"/>
              </a:lnSpc>
              <a:spcBef>
                <a:spcPts val="400"/>
              </a:spcBef>
              <a:spcAft>
                <a:spcPts val="0"/>
              </a:spcAft>
              <a:buNone/>
            </a:pPr>
            <a:r>
              <a:rPr lang="en" sz="800">
                <a:solidFill>
                  <a:srgbClr val="151515"/>
                </a:solidFill>
                <a:latin typeface="Proxima Nova Semibold"/>
                <a:ea typeface="Proxima Nova Semibold"/>
                <a:cs typeface="Proxima Nova Semibold"/>
                <a:sym typeface="Proxima Nova Semibold"/>
              </a:rPr>
              <a:t>Kazakhstan</a:t>
            </a:r>
            <a:endParaRPr sz="800">
              <a:solidFill>
                <a:srgbClr val="151515"/>
              </a:solidFill>
              <a:latin typeface="Proxima Nova Semibold"/>
              <a:ea typeface="Proxima Nova Semibold"/>
              <a:cs typeface="Proxima Nova Semibold"/>
              <a:sym typeface="Proxima Nova Semibold"/>
            </a:endParaRPr>
          </a:p>
          <a:p>
            <a:pPr marL="0" lvl="0" indent="0" algn="l" rtl="0">
              <a:lnSpc>
                <a:spcPct val="80000"/>
              </a:lnSpc>
              <a:spcBef>
                <a:spcPts val="400"/>
              </a:spcBef>
              <a:spcAft>
                <a:spcPts val="400"/>
              </a:spcAft>
              <a:buClr>
                <a:schemeClr val="dk1"/>
              </a:buClr>
              <a:buSzPts val="1100"/>
              <a:buFont typeface="Arial"/>
              <a:buNone/>
            </a:pPr>
            <a:r>
              <a:rPr lang="en" sz="800">
                <a:solidFill>
                  <a:srgbClr val="151515"/>
                </a:solidFill>
                <a:latin typeface="Proxima Nova Semibold"/>
                <a:ea typeface="Proxima Nova Semibold"/>
                <a:cs typeface="Proxima Nova Semibold"/>
                <a:sym typeface="Proxima Nova Semibold"/>
              </a:rPr>
              <a:t>Moldova</a:t>
            </a:r>
            <a:endParaRPr sz="800">
              <a:solidFill>
                <a:srgbClr val="151515"/>
              </a:solidFill>
              <a:latin typeface="Proxima Nova Semibold"/>
              <a:ea typeface="Proxima Nova Semibold"/>
              <a:cs typeface="Proxima Nova Semibold"/>
              <a:sym typeface="Proxima Nova Semibold"/>
            </a:endParaRPr>
          </a:p>
        </p:txBody>
      </p:sp>
      <p:sp>
        <p:nvSpPr>
          <p:cNvPr id="390" name="Google Shape;390;p43"/>
          <p:cNvSpPr txBox="1"/>
          <p:nvPr/>
        </p:nvSpPr>
        <p:spPr>
          <a:xfrm>
            <a:off x="314725" y="4619700"/>
            <a:ext cx="2134800" cy="207900"/>
          </a:xfrm>
          <a:prstGeom prst="rect">
            <a:avLst/>
          </a:prstGeom>
          <a:noFill/>
          <a:ln>
            <a:noFill/>
          </a:ln>
        </p:spPr>
        <p:txBody>
          <a:bodyPr spcFirstLastPara="1" wrap="square" lIns="34275" tIns="34275" rIns="34275" bIns="34275" anchor="t" anchorCtr="0">
            <a:spAutoFit/>
          </a:bodyPr>
          <a:lstStyle/>
          <a:p>
            <a:pPr marL="0" lvl="0" indent="0" algn="l" rtl="0">
              <a:lnSpc>
                <a:spcPct val="90000"/>
              </a:lnSpc>
              <a:spcBef>
                <a:spcPts val="0"/>
              </a:spcBef>
              <a:spcAft>
                <a:spcPts val="0"/>
              </a:spcAft>
              <a:buNone/>
            </a:pPr>
            <a:r>
              <a:rPr lang="en" sz="500">
                <a:solidFill>
                  <a:schemeClr val="dk2"/>
                </a:solidFill>
                <a:latin typeface="Proxima Nova"/>
                <a:ea typeface="Proxima Nova"/>
                <a:cs typeface="Proxima Nova"/>
                <a:sym typeface="Proxima Nova"/>
              </a:rPr>
              <a:t>The boundaries and names shown and the designations used on this map do not imply official endorsement or acceptance by the United Nations.</a:t>
            </a:r>
            <a:endParaRPr sz="500">
              <a:solidFill>
                <a:schemeClr val="dk2"/>
              </a:solidFill>
              <a:latin typeface="Proxima Nova"/>
              <a:ea typeface="Proxima Nova"/>
              <a:cs typeface="Proxima Nova"/>
              <a:sym typeface="Proxima Nova"/>
            </a:endParaRPr>
          </a:p>
        </p:txBody>
      </p:sp>
      <p:sp>
        <p:nvSpPr>
          <p:cNvPr id="391" name="Google Shape;391;p43"/>
          <p:cNvSpPr txBox="1"/>
          <p:nvPr/>
        </p:nvSpPr>
        <p:spPr>
          <a:xfrm>
            <a:off x="6638475" y="471600"/>
            <a:ext cx="1669800" cy="207900"/>
          </a:xfrm>
          <a:prstGeom prst="rect">
            <a:avLst/>
          </a:prstGeom>
          <a:noFill/>
          <a:ln>
            <a:noFill/>
          </a:ln>
        </p:spPr>
        <p:txBody>
          <a:bodyPr spcFirstLastPara="1" wrap="square" lIns="34275" tIns="34275" rIns="34275" bIns="34275" anchor="t" anchorCtr="0">
            <a:spAutoFit/>
          </a:bodyPr>
          <a:lstStyle/>
          <a:p>
            <a:pPr marL="0" marR="0" lvl="0" indent="0" algn="l" rtl="0">
              <a:lnSpc>
                <a:spcPct val="90000"/>
              </a:lnSpc>
              <a:spcBef>
                <a:spcPts val="0"/>
              </a:spcBef>
              <a:spcAft>
                <a:spcPts val="0"/>
              </a:spcAft>
              <a:buNone/>
            </a:pPr>
            <a:r>
              <a:rPr lang="en" sz="500">
                <a:solidFill>
                  <a:schemeClr val="dk2"/>
                </a:solidFill>
                <a:latin typeface="Proxima Nova"/>
                <a:ea typeface="Proxima Nova"/>
                <a:cs typeface="Proxima Nova"/>
                <a:sym typeface="Proxima Nova"/>
              </a:rPr>
              <a:t>*References to Kosovo shall be understood to be in the context of UN Security Council Resolution 1244 (1999)</a:t>
            </a:r>
            <a:endParaRPr sz="500">
              <a:solidFill>
                <a:schemeClr val="dk2"/>
              </a:solidFill>
              <a:latin typeface="Proxima Nova"/>
              <a:ea typeface="Proxima Nova"/>
              <a:cs typeface="Proxima Nova"/>
              <a:sym typeface="Proxima Nova"/>
            </a:endParaRPr>
          </a:p>
        </p:txBody>
      </p:sp>
      <p:sp>
        <p:nvSpPr>
          <p:cNvPr id="392" name="Google Shape;392;p43"/>
          <p:cNvSpPr txBox="1"/>
          <p:nvPr/>
        </p:nvSpPr>
        <p:spPr>
          <a:xfrm>
            <a:off x="6638482" y="303892"/>
            <a:ext cx="1234500" cy="155400"/>
          </a:xfrm>
          <a:prstGeom prst="rect">
            <a:avLst/>
          </a:prstGeom>
          <a:noFill/>
          <a:ln>
            <a:noFill/>
          </a:ln>
        </p:spPr>
        <p:txBody>
          <a:bodyPr spcFirstLastPara="1" wrap="square" lIns="34275" tIns="34275" rIns="34275" bIns="34275" anchor="t" anchorCtr="0">
            <a:spAutoFit/>
          </a:bodyPr>
          <a:lstStyle/>
          <a:p>
            <a:pPr marL="0" lvl="0" indent="0" algn="l" rtl="0">
              <a:lnSpc>
                <a:spcPct val="80000"/>
              </a:lnSpc>
              <a:spcBef>
                <a:spcPts val="100"/>
              </a:spcBef>
              <a:spcAft>
                <a:spcPts val="400"/>
              </a:spcAft>
              <a:buNone/>
            </a:pPr>
            <a:r>
              <a:rPr lang="en" sz="700">
                <a:solidFill>
                  <a:srgbClr val="151515"/>
                </a:solidFill>
                <a:latin typeface="Proxima Nova Semibold"/>
                <a:ea typeface="Proxima Nova Semibold"/>
                <a:cs typeface="Proxima Nova Semibold"/>
                <a:sym typeface="Proxima Nova Semibold"/>
              </a:rPr>
              <a:t>Kosovo* </a:t>
            </a:r>
            <a:endParaRPr sz="700">
              <a:solidFill>
                <a:srgbClr val="151515"/>
              </a:solidFill>
              <a:latin typeface="Proxima Nova Semibold"/>
              <a:ea typeface="Proxima Nova Semibold"/>
              <a:cs typeface="Proxima Nova Semibold"/>
              <a:sym typeface="Proxima Nova Semibold"/>
            </a:endParaRPr>
          </a:p>
        </p:txBody>
      </p:sp>
      <p:sp>
        <p:nvSpPr>
          <p:cNvPr id="394" name="Google Shape;394;p43"/>
          <p:cNvSpPr txBox="1"/>
          <p:nvPr/>
        </p:nvSpPr>
        <p:spPr>
          <a:xfrm>
            <a:off x="263714" y="244075"/>
            <a:ext cx="3904200" cy="1146437"/>
          </a:xfrm>
          <a:prstGeom prst="rect">
            <a:avLst/>
          </a:prstGeom>
          <a:noFill/>
          <a:ln>
            <a:noFill/>
          </a:ln>
        </p:spPr>
        <p:txBody>
          <a:bodyPr spcFirstLastPara="1" wrap="square" lIns="34275" tIns="34275" rIns="34275" bIns="34275" anchor="t" anchorCtr="0">
            <a:spAutoFit/>
          </a:bodyPr>
          <a:lstStyle/>
          <a:p>
            <a:pPr marL="0" lvl="0" indent="0" algn="l" rtl="0">
              <a:spcBef>
                <a:spcPts val="0"/>
              </a:spcBef>
              <a:spcAft>
                <a:spcPts val="0"/>
              </a:spcAft>
              <a:buNone/>
            </a:pPr>
            <a:r>
              <a:rPr lang="en" b="1" dirty="0">
                <a:solidFill>
                  <a:srgbClr val="151515"/>
                </a:solidFill>
                <a:latin typeface="Proxima Nova"/>
                <a:ea typeface="Proxima Nova"/>
                <a:cs typeface="Proxima Nova"/>
                <a:sym typeface="Proxima Nova"/>
              </a:rPr>
              <a:t>Together with governments &amp; partners across 70 countries, UNDP has put this shift into practice - exploring conditions for &amp; implications of system &amp; portfolio approaches in public &amp; development sector </a:t>
            </a:r>
            <a:endParaRPr b="1" dirty="0">
              <a:solidFill>
                <a:srgbClr val="151515"/>
              </a:solidFill>
              <a:latin typeface="Proxima Nova"/>
              <a:ea typeface="Proxima Nova"/>
              <a:cs typeface="Proxima Nova"/>
              <a:sym typeface="Proxima Nova"/>
            </a:endParaRPr>
          </a:p>
        </p:txBody>
      </p:sp>
      <p:pic>
        <p:nvPicPr>
          <p:cNvPr id="395" name="Google Shape;395;p43"/>
          <p:cNvPicPr preferRelativeResize="0"/>
          <p:nvPr/>
        </p:nvPicPr>
        <p:blipFill>
          <a:blip r:embed="rId5">
            <a:alphaModFix amt="35000"/>
          </a:blip>
          <a:stretch>
            <a:fillRect/>
          </a:stretch>
        </p:blipFill>
        <p:spPr>
          <a:xfrm>
            <a:off x="8732199" y="322019"/>
            <a:ext cx="126470" cy="12647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1" name="Google Shape;401;p44"/>
          <p:cNvSpPr/>
          <p:nvPr/>
        </p:nvSpPr>
        <p:spPr>
          <a:xfrm>
            <a:off x="158850" y="209044"/>
            <a:ext cx="8826300" cy="4812000"/>
          </a:xfrm>
          <a:prstGeom prst="roundRect">
            <a:avLst>
              <a:gd name="adj" fmla="val 5468"/>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402" name="Google Shape;402;p44"/>
          <p:cNvSpPr/>
          <p:nvPr/>
        </p:nvSpPr>
        <p:spPr>
          <a:xfrm>
            <a:off x="1194000" y="1785675"/>
            <a:ext cx="3360600" cy="2585100"/>
          </a:xfrm>
          <a:prstGeom prst="roundRect">
            <a:avLst>
              <a:gd name="adj" fmla="val 7130"/>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pic>
        <p:nvPicPr>
          <p:cNvPr id="403" name="Google Shape;403;p44"/>
          <p:cNvPicPr preferRelativeResize="0"/>
          <p:nvPr/>
        </p:nvPicPr>
        <p:blipFill>
          <a:blip r:embed="rId3">
            <a:alphaModFix amt="35000"/>
          </a:blip>
          <a:stretch>
            <a:fillRect/>
          </a:stretch>
        </p:blipFill>
        <p:spPr>
          <a:xfrm>
            <a:off x="8732199" y="322019"/>
            <a:ext cx="126470" cy="126470"/>
          </a:xfrm>
          <a:prstGeom prst="rect">
            <a:avLst/>
          </a:prstGeom>
          <a:noFill/>
          <a:ln>
            <a:noFill/>
          </a:ln>
        </p:spPr>
      </p:pic>
      <p:cxnSp>
        <p:nvCxnSpPr>
          <p:cNvPr id="404" name="Google Shape;404;p44"/>
          <p:cNvCxnSpPr/>
          <p:nvPr/>
        </p:nvCxnSpPr>
        <p:spPr>
          <a:xfrm>
            <a:off x="5196336" y="165844"/>
            <a:ext cx="0" cy="4898400"/>
          </a:xfrm>
          <a:prstGeom prst="straightConnector1">
            <a:avLst/>
          </a:prstGeom>
          <a:noFill/>
          <a:ln w="9525" cap="flat" cmpd="sng">
            <a:solidFill>
              <a:srgbClr val="C91852"/>
            </a:solidFill>
            <a:prstDash val="dash"/>
            <a:round/>
            <a:headEnd type="none" w="med" len="med"/>
            <a:tailEnd type="triangle" w="med" len="med"/>
          </a:ln>
        </p:spPr>
      </p:cxnSp>
      <p:pic>
        <p:nvPicPr>
          <p:cNvPr id="405" name="Google Shape;405;p44"/>
          <p:cNvPicPr preferRelativeResize="0"/>
          <p:nvPr/>
        </p:nvPicPr>
        <p:blipFill>
          <a:blip r:embed="rId4">
            <a:alphaModFix/>
          </a:blip>
          <a:stretch>
            <a:fillRect/>
          </a:stretch>
        </p:blipFill>
        <p:spPr>
          <a:xfrm>
            <a:off x="5017471" y="373847"/>
            <a:ext cx="840547" cy="3775073"/>
          </a:xfrm>
          <a:prstGeom prst="rect">
            <a:avLst/>
          </a:prstGeom>
          <a:noFill/>
          <a:ln>
            <a:noFill/>
          </a:ln>
        </p:spPr>
      </p:pic>
      <p:sp>
        <p:nvSpPr>
          <p:cNvPr id="406" name="Google Shape;406;p44"/>
          <p:cNvSpPr txBox="1"/>
          <p:nvPr/>
        </p:nvSpPr>
        <p:spPr>
          <a:xfrm>
            <a:off x="5963724" y="585538"/>
            <a:ext cx="2167500" cy="3231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en" sz="1000" b="1" dirty="0">
                <a:solidFill>
                  <a:srgbClr val="111111"/>
                </a:solidFill>
                <a:latin typeface="Proxima Nova"/>
                <a:ea typeface="Proxima Nova"/>
                <a:cs typeface="Proxima Nova"/>
                <a:sym typeface="Proxima Nova"/>
              </a:rPr>
              <a:t>Corporate systems, instruments &amp; policies </a:t>
            </a:r>
            <a:endParaRPr sz="1000" b="1" dirty="0">
              <a:solidFill>
                <a:srgbClr val="111111"/>
              </a:solidFill>
              <a:latin typeface="Proxima Nova"/>
              <a:ea typeface="Proxima Nova"/>
              <a:cs typeface="Proxima Nova"/>
              <a:sym typeface="Proxima Nova"/>
            </a:endParaRPr>
          </a:p>
        </p:txBody>
      </p:sp>
      <p:sp>
        <p:nvSpPr>
          <p:cNvPr id="408" name="Google Shape;408;p44"/>
          <p:cNvSpPr txBox="1"/>
          <p:nvPr/>
        </p:nvSpPr>
        <p:spPr>
          <a:xfrm>
            <a:off x="5963724" y="1338473"/>
            <a:ext cx="2368200" cy="1962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en" sz="1000" b="1" dirty="0">
                <a:solidFill>
                  <a:srgbClr val="111111"/>
                </a:solidFill>
                <a:latin typeface="Proxima Nova"/>
                <a:ea typeface="Proxima Nova"/>
                <a:cs typeface="Proxima Nova"/>
                <a:sym typeface="Proxima Nova"/>
              </a:rPr>
              <a:t>Rethinking forms of collaboration that challenge organizational identities  </a:t>
            </a:r>
            <a:endParaRPr sz="1000" b="1" dirty="0">
              <a:solidFill>
                <a:srgbClr val="111111"/>
              </a:solidFill>
              <a:latin typeface="Proxima Nova"/>
              <a:ea typeface="Proxima Nova"/>
              <a:cs typeface="Proxima Nova"/>
              <a:sym typeface="Proxima Nova"/>
            </a:endParaRPr>
          </a:p>
        </p:txBody>
      </p:sp>
      <p:sp>
        <p:nvSpPr>
          <p:cNvPr id="410" name="Google Shape;410;p44"/>
          <p:cNvSpPr txBox="1"/>
          <p:nvPr/>
        </p:nvSpPr>
        <p:spPr>
          <a:xfrm>
            <a:off x="5963726" y="2007975"/>
            <a:ext cx="2227800" cy="1962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en" sz="1000" b="1" dirty="0">
                <a:solidFill>
                  <a:srgbClr val="111111"/>
                </a:solidFill>
                <a:latin typeface="Proxima Nova"/>
                <a:ea typeface="Proxima Nova"/>
                <a:cs typeface="Proxima Nova"/>
                <a:sym typeface="Proxima Nova"/>
              </a:rPr>
              <a:t>Generative intel</a:t>
            </a:r>
            <a:r>
              <a:rPr lang="en-US" sz="1000" b="1" dirty="0">
                <a:solidFill>
                  <a:srgbClr val="111111"/>
                </a:solidFill>
                <a:latin typeface="Proxima Nova"/>
                <a:ea typeface="Proxima Nova"/>
                <a:cs typeface="Proxima Nova"/>
                <a:sym typeface="Proxima Nova"/>
              </a:rPr>
              <a:t>li</a:t>
            </a:r>
            <a:r>
              <a:rPr lang="en" sz="1000" b="1" dirty="0" err="1">
                <a:solidFill>
                  <a:srgbClr val="111111"/>
                </a:solidFill>
                <a:latin typeface="Proxima Nova"/>
                <a:ea typeface="Proxima Nova"/>
                <a:cs typeface="Proxima Nova"/>
                <a:sym typeface="Proxima Nova"/>
              </a:rPr>
              <a:t>gence</a:t>
            </a:r>
            <a:r>
              <a:rPr lang="en" sz="1000" b="1" dirty="0">
                <a:solidFill>
                  <a:srgbClr val="111111"/>
                </a:solidFill>
                <a:latin typeface="Proxima Nova"/>
                <a:ea typeface="Proxima Nova"/>
                <a:cs typeface="Proxima Nova"/>
                <a:sym typeface="Proxima Nova"/>
              </a:rPr>
              <a:t> that shapes actions &amp; triggers new supply of actions (M&amp;E for systems)  </a:t>
            </a:r>
            <a:endParaRPr sz="1000" b="1" dirty="0">
              <a:solidFill>
                <a:srgbClr val="111111"/>
              </a:solidFill>
              <a:latin typeface="Proxima Nova"/>
              <a:ea typeface="Proxima Nova"/>
              <a:cs typeface="Proxima Nova"/>
              <a:sym typeface="Proxima Nova"/>
            </a:endParaRPr>
          </a:p>
        </p:txBody>
      </p:sp>
      <p:sp>
        <p:nvSpPr>
          <p:cNvPr id="412" name="Google Shape;412;p44"/>
          <p:cNvSpPr txBox="1"/>
          <p:nvPr/>
        </p:nvSpPr>
        <p:spPr>
          <a:xfrm>
            <a:off x="5963747" y="2762800"/>
            <a:ext cx="2428200" cy="1962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en" sz="1000" b="1" dirty="0">
                <a:solidFill>
                  <a:srgbClr val="111111"/>
                </a:solidFill>
                <a:latin typeface="Proxima Nova"/>
                <a:ea typeface="Proxima Nova"/>
                <a:cs typeface="Proxima Nova"/>
                <a:sym typeface="Proxima Nova"/>
              </a:rPr>
              <a:t>Organizational design, capabilities &amp; talent for emergence  </a:t>
            </a:r>
            <a:endParaRPr sz="1000" b="1" dirty="0">
              <a:solidFill>
                <a:srgbClr val="111111"/>
              </a:solidFill>
              <a:latin typeface="Proxima Nova"/>
              <a:ea typeface="Proxima Nova"/>
              <a:cs typeface="Proxima Nova"/>
              <a:sym typeface="Proxima Nova"/>
            </a:endParaRPr>
          </a:p>
        </p:txBody>
      </p:sp>
      <p:sp>
        <p:nvSpPr>
          <p:cNvPr id="414" name="Google Shape;414;p44"/>
          <p:cNvSpPr txBox="1"/>
          <p:nvPr/>
        </p:nvSpPr>
        <p:spPr>
          <a:xfrm>
            <a:off x="5974981" y="3517625"/>
            <a:ext cx="1795200" cy="3231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 sz="1000" b="1" dirty="0">
                <a:solidFill>
                  <a:srgbClr val="111111"/>
                </a:solidFill>
                <a:latin typeface="Proxima Nova"/>
                <a:ea typeface="Proxima Nova"/>
                <a:cs typeface="Proxima Nova"/>
                <a:sym typeface="Proxima Nova"/>
              </a:rPr>
              <a:t>Governance of investments &amp; finance for transformation   </a:t>
            </a:r>
            <a:endParaRPr sz="1000" b="1" dirty="0">
              <a:solidFill>
                <a:srgbClr val="111111"/>
              </a:solidFill>
              <a:latin typeface="Proxima Nova"/>
              <a:ea typeface="Proxima Nova"/>
              <a:cs typeface="Proxima Nova"/>
              <a:sym typeface="Proxima Nova"/>
            </a:endParaRPr>
          </a:p>
        </p:txBody>
      </p:sp>
      <p:pic>
        <p:nvPicPr>
          <p:cNvPr id="416" name="Google Shape;416;p44"/>
          <p:cNvPicPr preferRelativeResize="0"/>
          <p:nvPr/>
        </p:nvPicPr>
        <p:blipFill>
          <a:blip r:embed="rId5">
            <a:alphaModFix/>
          </a:blip>
          <a:stretch>
            <a:fillRect/>
          </a:stretch>
        </p:blipFill>
        <p:spPr>
          <a:xfrm>
            <a:off x="5336557" y="2931475"/>
            <a:ext cx="202445" cy="202440"/>
          </a:xfrm>
          <a:prstGeom prst="rect">
            <a:avLst/>
          </a:prstGeom>
          <a:noFill/>
          <a:ln>
            <a:noFill/>
          </a:ln>
        </p:spPr>
      </p:pic>
      <p:pic>
        <p:nvPicPr>
          <p:cNvPr id="417" name="Google Shape;417;p44"/>
          <p:cNvPicPr preferRelativeResize="0"/>
          <p:nvPr/>
        </p:nvPicPr>
        <p:blipFill>
          <a:blip r:embed="rId6">
            <a:alphaModFix/>
          </a:blip>
          <a:stretch>
            <a:fillRect/>
          </a:stretch>
        </p:blipFill>
        <p:spPr>
          <a:xfrm>
            <a:off x="5336557" y="2204484"/>
            <a:ext cx="202445" cy="202440"/>
          </a:xfrm>
          <a:prstGeom prst="rect">
            <a:avLst/>
          </a:prstGeom>
          <a:noFill/>
          <a:ln>
            <a:noFill/>
          </a:ln>
        </p:spPr>
      </p:pic>
      <p:pic>
        <p:nvPicPr>
          <p:cNvPr id="418" name="Google Shape;418;p44"/>
          <p:cNvPicPr preferRelativeResize="0"/>
          <p:nvPr/>
        </p:nvPicPr>
        <p:blipFill>
          <a:blip r:embed="rId7">
            <a:alphaModFix/>
          </a:blip>
          <a:stretch>
            <a:fillRect/>
          </a:stretch>
        </p:blipFill>
        <p:spPr>
          <a:xfrm>
            <a:off x="5336557" y="678865"/>
            <a:ext cx="202445" cy="202440"/>
          </a:xfrm>
          <a:prstGeom prst="rect">
            <a:avLst/>
          </a:prstGeom>
          <a:noFill/>
          <a:ln>
            <a:noFill/>
          </a:ln>
        </p:spPr>
      </p:pic>
      <p:pic>
        <p:nvPicPr>
          <p:cNvPr id="419" name="Google Shape;419;p44"/>
          <p:cNvPicPr preferRelativeResize="0"/>
          <p:nvPr/>
        </p:nvPicPr>
        <p:blipFill>
          <a:blip r:embed="rId8">
            <a:alphaModFix/>
          </a:blip>
          <a:stretch>
            <a:fillRect/>
          </a:stretch>
        </p:blipFill>
        <p:spPr>
          <a:xfrm>
            <a:off x="5336556" y="1427483"/>
            <a:ext cx="202444" cy="202444"/>
          </a:xfrm>
          <a:prstGeom prst="rect">
            <a:avLst/>
          </a:prstGeom>
          <a:noFill/>
          <a:ln>
            <a:noFill/>
          </a:ln>
        </p:spPr>
      </p:pic>
      <p:pic>
        <p:nvPicPr>
          <p:cNvPr id="420" name="Google Shape;420;p44"/>
          <p:cNvPicPr preferRelativeResize="0"/>
          <p:nvPr/>
        </p:nvPicPr>
        <p:blipFill>
          <a:blip r:embed="rId9">
            <a:alphaModFix/>
          </a:blip>
          <a:stretch>
            <a:fillRect/>
          </a:stretch>
        </p:blipFill>
        <p:spPr>
          <a:xfrm>
            <a:off x="5336556" y="3630084"/>
            <a:ext cx="202444" cy="202444"/>
          </a:xfrm>
          <a:prstGeom prst="rect">
            <a:avLst/>
          </a:prstGeom>
          <a:noFill/>
          <a:ln>
            <a:noFill/>
          </a:ln>
        </p:spPr>
      </p:pic>
      <p:sp>
        <p:nvSpPr>
          <p:cNvPr id="421" name="Google Shape;421;p44"/>
          <p:cNvSpPr/>
          <p:nvPr/>
        </p:nvSpPr>
        <p:spPr>
          <a:xfrm>
            <a:off x="5017476" y="4041100"/>
            <a:ext cx="840600" cy="840600"/>
          </a:xfrm>
          <a:prstGeom prst="ellipse">
            <a:avLst/>
          </a:prstGeom>
          <a:solidFill>
            <a:schemeClr val="lt1"/>
          </a:solidFill>
          <a:ln w="9525" cap="flat" cmpd="sng">
            <a:solidFill>
              <a:srgbClr val="C91852"/>
            </a:solidFill>
            <a:prstDash val="dash"/>
            <a:round/>
            <a:headEnd type="none" w="med" len="med"/>
            <a:tailEnd type="none" w="med" len="med"/>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400"/>
          </a:p>
        </p:txBody>
      </p:sp>
      <p:sp>
        <p:nvSpPr>
          <p:cNvPr id="422" name="Google Shape;422;p44"/>
          <p:cNvSpPr txBox="1"/>
          <p:nvPr/>
        </p:nvSpPr>
        <p:spPr>
          <a:xfrm>
            <a:off x="5032305" y="4251684"/>
            <a:ext cx="810900" cy="475500"/>
          </a:xfrm>
          <a:prstGeom prst="rect">
            <a:avLst/>
          </a:prstGeom>
          <a:noFill/>
          <a:ln>
            <a:noFill/>
          </a:ln>
        </p:spPr>
        <p:txBody>
          <a:bodyPr spcFirstLastPara="1" wrap="square" lIns="34275" tIns="34275" rIns="34275" bIns="34275" anchor="t" anchorCtr="0">
            <a:spAutoFit/>
          </a:bodyPr>
          <a:lstStyle/>
          <a:p>
            <a:pPr marL="0" marR="0" lvl="0" indent="0" algn="ctr" rtl="0">
              <a:lnSpc>
                <a:spcPct val="115000"/>
              </a:lnSpc>
              <a:spcBef>
                <a:spcPts val="0"/>
              </a:spcBef>
              <a:spcAft>
                <a:spcPts val="0"/>
              </a:spcAft>
              <a:buNone/>
            </a:pPr>
            <a:r>
              <a:rPr lang="en" sz="800">
                <a:solidFill>
                  <a:schemeClr val="dk2"/>
                </a:solidFill>
                <a:latin typeface="Proxima Nova"/>
                <a:ea typeface="Proxima Nova"/>
                <a:cs typeface="Proxima Nova"/>
                <a:sym typeface="Proxima Nova"/>
              </a:rPr>
              <a:t>More to come (eg.revenue model)</a:t>
            </a:r>
            <a:endParaRPr sz="800">
              <a:solidFill>
                <a:schemeClr val="dk2"/>
              </a:solidFill>
              <a:latin typeface="Proxima Nova"/>
              <a:ea typeface="Proxima Nova"/>
              <a:cs typeface="Proxima Nova"/>
              <a:sym typeface="Proxima Nova"/>
            </a:endParaRPr>
          </a:p>
        </p:txBody>
      </p:sp>
      <p:grpSp>
        <p:nvGrpSpPr>
          <p:cNvPr id="423" name="Google Shape;423;p44"/>
          <p:cNvGrpSpPr/>
          <p:nvPr/>
        </p:nvGrpSpPr>
        <p:grpSpPr>
          <a:xfrm>
            <a:off x="1436125" y="146456"/>
            <a:ext cx="3770056" cy="3789589"/>
            <a:chOff x="3025725" y="146449"/>
            <a:chExt cx="2932298" cy="2947491"/>
          </a:xfrm>
        </p:grpSpPr>
        <p:sp>
          <p:nvSpPr>
            <p:cNvPr id="424" name="Google Shape;424;p44"/>
            <p:cNvSpPr txBox="1"/>
            <p:nvPr/>
          </p:nvSpPr>
          <p:spPr>
            <a:xfrm>
              <a:off x="3067281" y="2293618"/>
              <a:ext cx="494700" cy="219600"/>
            </a:xfrm>
            <a:prstGeom prst="rect">
              <a:avLst/>
            </a:prstGeom>
            <a:noFill/>
            <a:ln>
              <a:noFill/>
            </a:ln>
          </p:spPr>
          <p:txBody>
            <a:bodyPr spcFirstLastPara="1" wrap="square" lIns="0" tIns="0" rIns="0" bIns="0" anchor="t" anchorCtr="0">
              <a:noAutofit/>
            </a:bodyPr>
            <a:lstStyle/>
            <a:p>
              <a:pPr marL="0" marR="0" lvl="0" indent="0" algn="r" rtl="0">
                <a:lnSpc>
                  <a:spcPct val="100000"/>
                </a:lnSpc>
                <a:spcBef>
                  <a:spcPts val="0"/>
                </a:spcBef>
                <a:spcAft>
                  <a:spcPts val="0"/>
                </a:spcAft>
                <a:buNone/>
              </a:pPr>
              <a:r>
                <a:rPr lang="en" sz="800">
                  <a:solidFill>
                    <a:srgbClr val="111111"/>
                  </a:solidFill>
                  <a:latin typeface="Proxima Nova Semibold"/>
                  <a:ea typeface="Proxima Nova Semibold"/>
                  <a:cs typeface="Proxima Nova Semibold"/>
                  <a:sym typeface="Proxima Nova Semibold"/>
                </a:rPr>
                <a:t>Incremental change</a:t>
              </a:r>
              <a:endParaRPr sz="800">
                <a:solidFill>
                  <a:srgbClr val="111111"/>
                </a:solidFill>
                <a:latin typeface="Proxima Nova Semibold"/>
                <a:ea typeface="Proxima Nova Semibold"/>
                <a:cs typeface="Proxima Nova Semibold"/>
                <a:sym typeface="Proxima Nova Semibold"/>
              </a:endParaRPr>
            </a:p>
          </p:txBody>
        </p:sp>
        <p:sp>
          <p:nvSpPr>
            <p:cNvPr id="425" name="Google Shape;425;p44"/>
            <p:cNvSpPr txBox="1"/>
            <p:nvPr/>
          </p:nvSpPr>
          <p:spPr>
            <a:xfrm>
              <a:off x="3097961" y="2570949"/>
              <a:ext cx="457200" cy="3198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None/>
              </a:pPr>
              <a:r>
                <a:rPr lang="en" sz="800">
                  <a:solidFill>
                    <a:srgbClr val="111111"/>
                  </a:solidFill>
                  <a:latin typeface="Proxima Nova Semibold"/>
                  <a:ea typeface="Proxima Nova Semibold"/>
                  <a:cs typeface="Proxima Nova Semibold"/>
                  <a:sym typeface="Proxima Nova Semibold"/>
                </a:rPr>
                <a:t>Focus on delivery  </a:t>
              </a:r>
              <a:endParaRPr sz="900">
                <a:solidFill>
                  <a:srgbClr val="111111"/>
                </a:solidFill>
                <a:latin typeface="Proxima Nova Semibold"/>
                <a:ea typeface="Proxima Nova Semibold"/>
                <a:cs typeface="Proxima Nova Semibold"/>
                <a:sym typeface="Proxima Nova Semibold"/>
              </a:endParaRPr>
            </a:p>
          </p:txBody>
        </p:sp>
        <p:sp>
          <p:nvSpPr>
            <p:cNvPr id="426" name="Google Shape;426;p44"/>
            <p:cNvSpPr txBox="1"/>
            <p:nvPr/>
          </p:nvSpPr>
          <p:spPr>
            <a:xfrm>
              <a:off x="3025725" y="2936440"/>
              <a:ext cx="529500" cy="1575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None/>
              </a:pPr>
              <a:r>
                <a:rPr lang="en" sz="800" i="1">
                  <a:solidFill>
                    <a:srgbClr val="111111"/>
                  </a:solidFill>
                  <a:latin typeface="Proxima Nova"/>
                  <a:ea typeface="Proxima Nova"/>
                  <a:cs typeface="Proxima Nova"/>
                  <a:sym typeface="Proxima Nova"/>
                </a:rPr>
                <a:t>Project Modality</a:t>
              </a:r>
              <a:endParaRPr sz="800" i="1">
                <a:solidFill>
                  <a:srgbClr val="111111"/>
                </a:solidFill>
                <a:latin typeface="Proxima Nova"/>
                <a:ea typeface="Proxima Nova"/>
                <a:cs typeface="Proxima Nova"/>
                <a:sym typeface="Proxima Nova"/>
              </a:endParaRPr>
            </a:p>
          </p:txBody>
        </p:sp>
        <p:sp>
          <p:nvSpPr>
            <p:cNvPr id="427" name="Google Shape;427;p44"/>
            <p:cNvSpPr txBox="1"/>
            <p:nvPr/>
          </p:nvSpPr>
          <p:spPr>
            <a:xfrm>
              <a:off x="4694233" y="2283548"/>
              <a:ext cx="598500" cy="2571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 sz="800">
                  <a:solidFill>
                    <a:srgbClr val="111111"/>
                  </a:solidFill>
                  <a:latin typeface="Proxima Nova Semibold"/>
                  <a:ea typeface="Proxima Nova Semibold"/>
                  <a:cs typeface="Proxima Nova Semibold"/>
                  <a:sym typeface="Proxima Nova Semibold"/>
                </a:rPr>
                <a:t>System Transformation</a:t>
              </a:r>
              <a:endParaRPr sz="800">
                <a:solidFill>
                  <a:srgbClr val="111111"/>
                </a:solidFill>
                <a:latin typeface="Proxima Nova Semibold"/>
                <a:ea typeface="Proxima Nova Semibold"/>
                <a:cs typeface="Proxima Nova Semibold"/>
                <a:sym typeface="Proxima Nova Semibold"/>
              </a:endParaRPr>
            </a:p>
          </p:txBody>
        </p:sp>
        <p:sp>
          <p:nvSpPr>
            <p:cNvPr id="428" name="Google Shape;428;p44"/>
            <p:cNvSpPr txBox="1"/>
            <p:nvPr/>
          </p:nvSpPr>
          <p:spPr>
            <a:xfrm>
              <a:off x="4694235" y="2568645"/>
              <a:ext cx="630600" cy="2430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 sz="800">
                  <a:solidFill>
                    <a:srgbClr val="111111"/>
                  </a:solidFill>
                  <a:latin typeface="Proxima Nova Semibold"/>
                  <a:ea typeface="Proxima Nova Semibold"/>
                  <a:cs typeface="Proxima Nova Semibold"/>
                  <a:sym typeface="Proxima Nova Semibold"/>
                </a:rPr>
                <a:t>Focus on adaptation</a:t>
              </a:r>
              <a:endParaRPr sz="900">
                <a:solidFill>
                  <a:srgbClr val="111111"/>
                </a:solidFill>
                <a:latin typeface="Proxima Nova Semibold"/>
                <a:ea typeface="Proxima Nova Semibold"/>
                <a:cs typeface="Proxima Nova Semibold"/>
                <a:sym typeface="Proxima Nova Semibold"/>
              </a:endParaRPr>
            </a:p>
          </p:txBody>
        </p:sp>
        <p:sp>
          <p:nvSpPr>
            <p:cNvPr id="429" name="Google Shape;429;p44"/>
            <p:cNvSpPr txBox="1"/>
            <p:nvPr/>
          </p:nvSpPr>
          <p:spPr>
            <a:xfrm>
              <a:off x="4694231" y="2936441"/>
              <a:ext cx="457200" cy="1527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 sz="800" i="1">
                  <a:solidFill>
                    <a:srgbClr val="111111"/>
                  </a:solidFill>
                  <a:latin typeface="Proxima Nova"/>
                  <a:ea typeface="Proxima Nova"/>
                  <a:cs typeface="Proxima Nova"/>
                  <a:sym typeface="Proxima Nova"/>
                </a:rPr>
                <a:t>Portfolio Modality</a:t>
              </a:r>
              <a:endParaRPr sz="800" i="1">
                <a:solidFill>
                  <a:srgbClr val="111111"/>
                </a:solidFill>
                <a:latin typeface="Proxima Nova"/>
                <a:ea typeface="Proxima Nova"/>
                <a:cs typeface="Proxima Nova"/>
                <a:sym typeface="Proxima Nova"/>
              </a:endParaRPr>
            </a:p>
          </p:txBody>
        </p:sp>
        <p:cxnSp>
          <p:nvCxnSpPr>
            <p:cNvPr id="430" name="Google Shape;430;p44"/>
            <p:cNvCxnSpPr/>
            <p:nvPr/>
          </p:nvCxnSpPr>
          <p:spPr>
            <a:xfrm rot="10800000" flipH="1">
              <a:off x="4239023" y="146449"/>
              <a:ext cx="1719000" cy="2307900"/>
            </a:xfrm>
            <a:prstGeom prst="straightConnector1">
              <a:avLst/>
            </a:prstGeom>
            <a:noFill/>
            <a:ln w="9525" cap="flat" cmpd="sng">
              <a:solidFill>
                <a:srgbClr val="C91852"/>
              </a:solidFill>
              <a:prstDash val="dash"/>
              <a:round/>
              <a:headEnd type="none" w="med" len="med"/>
              <a:tailEnd type="none" w="med" len="med"/>
            </a:ln>
          </p:spPr>
        </p:cxnSp>
        <p:sp>
          <p:nvSpPr>
            <p:cNvPr id="431" name="Google Shape;431;p44"/>
            <p:cNvSpPr txBox="1"/>
            <p:nvPr/>
          </p:nvSpPr>
          <p:spPr>
            <a:xfrm>
              <a:off x="3335689" y="1581768"/>
              <a:ext cx="1584600" cy="556800"/>
            </a:xfrm>
            <a:prstGeom prst="rect">
              <a:avLst/>
            </a:prstGeom>
            <a:noFill/>
            <a:ln>
              <a:noFill/>
            </a:ln>
          </p:spPr>
          <p:txBody>
            <a:bodyPr spcFirstLastPara="1" wrap="square" lIns="34275" tIns="34275" rIns="34275" bIns="34275" anchor="t" anchorCtr="0">
              <a:spAutoFit/>
            </a:bodyPr>
            <a:lstStyle/>
            <a:p>
              <a:pPr marL="0" lvl="0" indent="0" algn="ctr" rtl="0">
                <a:lnSpc>
                  <a:spcPct val="100000"/>
                </a:lnSpc>
                <a:spcBef>
                  <a:spcPts val="0"/>
                </a:spcBef>
                <a:spcAft>
                  <a:spcPts val="0"/>
                </a:spcAft>
                <a:buNone/>
              </a:pPr>
              <a:r>
                <a:rPr lang="en" sz="1400" b="1">
                  <a:solidFill>
                    <a:srgbClr val="111111"/>
                  </a:solidFill>
                  <a:latin typeface="Proxima Nova"/>
                  <a:ea typeface="Proxima Nova"/>
                  <a:cs typeface="Proxima Nova"/>
                  <a:sym typeface="Proxima Nova"/>
                </a:rPr>
                <a:t>Turning the organizational </a:t>
              </a:r>
              <a:endParaRPr sz="1400" b="1">
                <a:solidFill>
                  <a:srgbClr val="111111"/>
                </a:solidFill>
                <a:latin typeface="Proxima Nova"/>
                <a:ea typeface="Proxima Nova"/>
                <a:cs typeface="Proxima Nova"/>
                <a:sym typeface="Proxima Nova"/>
              </a:endParaRPr>
            </a:p>
            <a:p>
              <a:pPr marL="0" lvl="0" indent="0" algn="ctr" rtl="0">
                <a:lnSpc>
                  <a:spcPct val="100000"/>
                </a:lnSpc>
                <a:spcBef>
                  <a:spcPts val="0"/>
                </a:spcBef>
                <a:spcAft>
                  <a:spcPts val="0"/>
                </a:spcAft>
                <a:buNone/>
              </a:pPr>
              <a:r>
                <a:rPr lang="en" sz="1400" b="1">
                  <a:solidFill>
                    <a:srgbClr val="111111"/>
                  </a:solidFill>
                  <a:latin typeface="Proxima Nova"/>
                  <a:ea typeface="Proxima Nova"/>
                  <a:cs typeface="Proxima Nova"/>
                  <a:sym typeface="Proxima Nova"/>
                </a:rPr>
                <a:t>dial</a:t>
              </a:r>
              <a:endParaRPr sz="1200" b="1">
                <a:solidFill>
                  <a:srgbClr val="111111"/>
                </a:solidFill>
                <a:latin typeface="Proxima Nova"/>
                <a:ea typeface="Proxima Nova"/>
                <a:cs typeface="Proxima Nova"/>
                <a:sym typeface="Proxima Nova"/>
              </a:endParaRPr>
            </a:p>
          </p:txBody>
        </p:sp>
        <p:grpSp>
          <p:nvGrpSpPr>
            <p:cNvPr id="432" name="Google Shape;432;p44"/>
            <p:cNvGrpSpPr/>
            <p:nvPr/>
          </p:nvGrpSpPr>
          <p:grpSpPr>
            <a:xfrm>
              <a:off x="3631530" y="2185850"/>
              <a:ext cx="992910" cy="896888"/>
              <a:chOff x="3805188" y="5394157"/>
              <a:chExt cx="4952170" cy="4473257"/>
            </a:xfrm>
          </p:grpSpPr>
          <p:pic>
            <p:nvPicPr>
              <p:cNvPr id="433" name="Google Shape;433;p44"/>
              <p:cNvPicPr preferRelativeResize="0"/>
              <p:nvPr/>
            </p:nvPicPr>
            <p:blipFill rotWithShape="1">
              <a:blip r:embed="rId10">
                <a:alphaModFix/>
              </a:blip>
              <a:srcRect/>
              <a:stretch/>
            </p:blipFill>
            <p:spPr>
              <a:xfrm>
                <a:off x="3805188" y="5394157"/>
                <a:ext cx="4952170" cy="4473257"/>
              </a:xfrm>
              <a:prstGeom prst="rect">
                <a:avLst/>
              </a:prstGeom>
              <a:noFill/>
              <a:ln>
                <a:noFill/>
              </a:ln>
            </p:spPr>
          </p:pic>
          <p:pic>
            <p:nvPicPr>
              <p:cNvPr id="434" name="Google Shape;434;p44"/>
              <p:cNvPicPr preferRelativeResize="0"/>
              <p:nvPr/>
            </p:nvPicPr>
            <p:blipFill rotWithShape="1">
              <a:blip r:embed="rId11">
                <a:alphaModFix/>
              </a:blip>
              <a:srcRect/>
              <a:stretch/>
            </p:blipFill>
            <p:spPr>
              <a:xfrm>
                <a:off x="5643736" y="8500828"/>
                <a:ext cx="1421560" cy="420450"/>
              </a:xfrm>
              <a:prstGeom prst="rect">
                <a:avLst/>
              </a:prstGeom>
              <a:noFill/>
              <a:ln>
                <a:noFill/>
              </a:ln>
            </p:spPr>
          </p:pic>
          <p:pic>
            <p:nvPicPr>
              <p:cNvPr id="435" name="Google Shape;435;p44"/>
              <p:cNvPicPr preferRelativeResize="0"/>
              <p:nvPr/>
            </p:nvPicPr>
            <p:blipFill rotWithShape="1">
              <a:blip r:embed="rId12">
                <a:alphaModFix/>
              </a:blip>
              <a:srcRect/>
              <a:stretch/>
            </p:blipFill>
            <p:spPr>
              <a:xfrm rot="-129427">
                <a:off x="5489454" y="9143007"/>
                <a:ext cx="1843681" cy="434103"/>
              </a:xfrm>
              <a:prstGeom prst="rect">
                <a:avLst/>
              </a:prstGeom>
              <a:noFill/>
              <a:ln>
                <a:noFill/>
              </a:ln>
            </p:spPr>
          </p:pic>
          <p:sp>
            <p:nvSpPr>
              <p:cNvPr id="436" name="Google Shape;436;p44"/>
              <p:cNvSpPr/>
              <p:nvPr/>
            </p:nvSpPr>
            <p:spPr>
              <a:xfrm>
                <a:off x="6254306" y="6010445"/>
                <a:ext cx="421500" cy="364800"/>
              </a:xfrm>
              <a:prstGeom prst="triangle">
                <a:avLst>
                  <a:gd name="adj" fmla="val 50000"/>
                </a:avLst>
              </a:prstGeom>
              <a:solidFill>
                <a:srgbClr val="C91852">
                  <a:alpha val="9410"/>
                </a:srgbClr>
              </a:solidFill>
              <a:ln>
                <a:noFill/>
              </a:ln>
            </p:spPr>
            <p:txBody>
              <a:bodyPr spcFirstLastPara="1" wrap="square" lIns="34275" tIns="34275" rIns="34275" bIns="34275" anchor="ctr" anchorCtr="0">
                <a:noAutofit/>
              </a:bodyPr>
              <a:lstStyle/>
              <a:p>
                <a:pPr marL="0" marR="0" lvl="0" indent="0" algn="l" rtl="0">
                  <a:lnSpc>
                    <a:spcPct val="100000"/>
                  </a:lnSpc>
                  <a:spcBef>
                    <a:spcPts val="0"/>
                  </a:spcBef>
                  <a:spcAft>
                    <a:spcPts val="0"/>
                  </a:spcAft>
                  <a:buClr>
                    <a:srgbClr val="000000"/>
                  </a:buClr>
                  <a:buSzPts val="500"/>
                  <a:buFont typeface="Arial"/>
                  <a:buNone/>
                </a:pPr>
                <a:endParaRPr sz="500" b="0" i="0" u="none" strike="noStrike" cap="none">
                  <a:solidFill>
                    <a:srgbClr val="000000"/>
                  </a:solidFill>
                  <a:latin typeface="Arial"/>
                  <a:ea typeface="Arial"/>
                  <a:cs typeface="Arial"/>
                  <a:sym typeface="Arial"/>
                </a:endParaRPr>
              </a:p>
            </p:txBody>
          </p:sp>
          <p:sp>
            <p:nvSpPr>
              <p:cNvPr id="437" name="Google Shape;437;p44"/>
              <p:cNvSpPr/>
              <p:nvPr/>
            </p:nvSpPr>
            <p:spPr>
              <a:xfrm rot="903292">
                <a:off x="6607656" y="6058948"/>
                <a:ext cx="421569" cy="364368"/>
              </a:xfrm>
              <a:prstGeom prst="triangle">
                <a:avLst>
                  <a:gd name="adj" fmla="val 50000"/>
                </a:avLst>
              </a:prstGeom>
              <a:solidFill>
                <a:srgbClr val="C91852">
                  <a:alpha val="22350"/>
                </a:srgbClr>
              </a:solidFill>
              <a:ln>
                <a:noFill/>
              </a:ln>
            </p:spPr>
            <p:txBody>
              <a:bodyPr spcFirstLastPara="1" wrap="square" lIns="34275" tIns="34275" rIns="34275" bIns="34275" anchor="ctr" anchorCtr="0">
                <a:noAutofit/>
              </a:bodyPr>
              <a:lstStyle/>
              <a:p>
                <a:pPr marL="0" marR="0" lvl="0" indent="0" algn="l" rtl="0">
                  <a:lnSpc>
                    <a:spcPct val="100000"/>
                  </a:lnSpc>
                  <a:spcBef>
                    <a:spcPts val="0"/>
                  </a:spcBef>
                  <a:spcAft>
                    <a:spcPts val="0"/>
                  </a:spcAft>
                  <a:buClr>
                    <a:srgbClr val="000000"/>
                  </a:buClr>
                  <a:buSzPts val="500"/>
                  <a:buFont typeface="Arial"/>
                  <a:buNone/>
                </a:pPr>
                <a:endParaRPr sz="500" b="0" i="0" u="none" strike="noStrike" cap="none">
                  <a:solidFill>
                    <a:srgbClr val="000000"/>
                  </a:solidFill>
                  <a:latin typeface="Arial"/>
                  <a:ea typeface="Arial"/>
                  <a:cs typeface="Arial"/>
                  <a:sym typeface="Arial"/>
                </a:endParaRPr>
              </a:p>
            </p:txBody>
          </p:sp>
          <p:sp>
            <p:nvSpPr>
              <p:cNvPr id="438" name="Google Shape;438;p44"/>
              <p:cNvSpPr/>
              <p:nvPr/>
            </p:nvSpPr>
            <p:spPr>
              <a:xfrm rot="1750405">
                <a:off x="6906661" y="6186654"/>
                <a:ext cx="421578" cy="364495"/>
              </a:xfrm>
              <a:prstGeom prst="triangle">
                <a:avLst>
                  <a:gd name="adj" fmla="val 50000"/>
                </a:avLst>
              </a:prstGeom>
              <a:solidFill>
                <a:srgbClr val="C91852"/>
              </a:solidFill>
              <a:ln>
                <a:noFill/>
              </a:ln>
            </p:spPr>
            <p:txBody>
              <a:bodyPr spcFirstLastPara="1" wrap="square" lIns="34275" tIns="34275" rIns="34275" bIns="34275" anchor="ctr" anchorCtr="0">
                <a:noAutofit/>
              </a:bodyPr>
              <a:lstStyle/>
              <a:p>
                <a:pPr marL="0" marR="0" lvl="0" indent="0" algn="l" rtl="0">
                  <a:lnSpc>
                    <a:spcPct val="100000"/>
                  </a:lnSpc>
                  <a:spcBef>
                    <a:spcPts val="0"/>
                  </a:spcBef>
                  <a:spcAft>
                    <a:spcPts val="0"/>
                  </a:spcAft>
                  <a:buClr>
                    <a:srgbClr val="000000"/>
                  </a:buClr>
                  <a:buSzPts val="500"/>
                  <a:buFont typeface="Arial"/>
                  <a:buNone/>
                </a:pPr>
                <a:endParaRPr sz="500" b="0" i="0" u="none" strike="noStrike" cap="none">
                  <a:solidFill>
                    <a:srgbClr val="000000"/>
                  </a:solidFill>
                  <a:latin typeface="Arial"/>
                  <a:ea typeface="Arial"/>
                  <a:cs typeface="Arial"/>
                  <a:sym typeface="Arial"/>
                </a:endParaRPr>
              </a:p>
            </p:txBody>
          </p:sp>
          <p:sp>
            <p:nvSpPr>
              <p:cNvPr id="439" name="Google Shape;439;p44"/>
              <p:cNvSpPr/>
              <p:nvPr/>
            </p:nvSpPr>
            <p:spPr>
              <a:xfrm>
                <a:off x="6112307" y="6661577"/>
                <a:ext cx="421500" cy="364800"/>
              </a:xfrm>
              <a:prstGeom prst="triangle">
                <a:avLst>
                  <a:gd name="adj" fmla="val 50000"/>
                </a:avLst>
              </a:prstGeom>
              <a:solidFill>
                <a:srgbClr val="C91852">
                  <a:alpha val="9410"/>
                </a:srgbClr>
              </a:solidFill>
              <a:ln>
                <a:noFill/>
              </a:ln>
            </p:spPr>
            <p:txBody>
              <a:bodyPr spcFirstLastPara="1" wrap="square" lIns="34275" tIns="34275" rIns="34275" bIns="34275" anchor="ctr" anchorCtr="0">
                <a:noAutofit/>
              </a:bodyPr>
              <a:lstStyle/>
              <a:p>
                <a:pPr marL="0" marR="0" lvl="0" indent="0" algn="l" rtl="0">
                  <a:lnSpc>
                    <a:spcPct val="100000"/>
                  </a:lnSpc>
                  <a:spcBef>
                    <a:spcPts val="0"/>
                  </a:spcBef>
                  <a:spcAft>
                    <a:spcPts val="0"/>
                  </a:spcAft>
                  <a:buClr>
                    <a:srgbClr val="000000"/>
                  </a:buClr>
                  <a:buSzPts val="500"/>
                  <a:buFont typeface="Arial"/>
                  <a:buNone/>
                </a:pPr>
                <a:endParaRPr sz="500" b="0" i="0" u="none" strike="noStrike" cap="none">
                  <a:solidFill>
                    <a:srgbClr val="000000"/>
                  </a:solidFill>
                  <a:latin typeface="Arial"/>
                  <a:ea typeface="Arial"/>
                  <a:cs typeface="Arial"/>
                  <a:sym typeface="Arial"/>
                </a:endParaRPr>
              </a:p>
            </p:txBody>
          </p:sp>
          <p:sp>
            <p:nvSpPr>
              <p:cNvPr id="440" name="Google Shape;440;p44"/>
              <p:cNvSpPr/>
              <p:nvPr/>
            </p:nvSpPr>
            <p:spPr>
              <a:xfrm rot="903292">
                <a:off x="6465657" y="6710080"/>
                <a:ext cx="421569" cy="364368"/>
              </a:xfrm>
              <a:prstGeom prst="triangle">
                <a:avLst>
                  <a:gd name="adj" fmla="val 50000"/>
                </a:avLst>
              </a:prstGeom>
              <a:solidFill>
                <a:srgbClr val="C91852">
                  <a:alpha val="22350"/>
                </a:srgbClr>
              </a:solidFill>
              <a:ln>
                <a:noFill/>
              </a:ln>
            </p:spPr>
            <p:txBody>
              <a:bodyPr spcFirstLastPara="1" wrap="square" lIns="34275" tIns="34275" rIns="34275" bIns="34275" anchor="ctr" anchorCtr="0">
                <a:noAutofit/>
              </a:bodyPr>
              <a:lstStyle/>
              <a:p>
                <a:pPr marL="0" marR="0" lvl="0" indent="0" algn="l" rtl="0">
                  <a:lnSpc>
                    <a:spcPct val="100000"/>
                  </a:lnSpc>
                  <a:spcBef>
                    <a:spcPts val="0"/>
                  </a:spcBef>
                  <a:spcAft>
                    <a:spcPts val="0"/>
                  </a:spcAft>
                  <a:buClr>
                    <a:srgbClr val="000000"/>
                  </a:buClr>
                  <a:buSzPts val="500"/>
                  <a:buFont typeface="Arial"/>
                  <a:buNone/>
                </a:pPr>
                <a:endParaRPr sz="500" b="0" i="0" u="none" strike="noStrike" cap="none">
                  <a:solidFill>
                    <a:srgbClr val="000000"/>
                  </a:solidFill>
                  <a:latin typeface="Arial"/>
                  <a:ea typeface="Arial"/>
                  <a:cs typeface="Arial"/>
                  <a:sym typeface="Arial"/>
                </a:endParaRPr>
              </a:p>
            </p:txBody>
          </p:sp>
          <p:sp>
            <p:nvSpPr>
              <p:cNvPr id="441" name="Google Shape;441;p44"/>
              <p:cNvSpPr/>
              <p:nvPr/>
            </p:nvSpPr>
            <p:spPr>
              <a:xfrm rot="1750405">
                <a:off x="6764663" y="6837786"/>
                <a:ext cx="421578" cy="364495"/>
              </a:xfrm>
              <a:prstGeom prst="triangle">
                <a:avLst>
                  <a:gd name="adj" fmla="val 50000"/>
                </a:avLst>
              </a:prstGeom>
              <a:solidFill>
                <a:srgbClr val="C91852"/>
              </a:solidFill>
              <a:ln>
                <a:noFill/>
              </a:ln>
            </p:spPr>
            <p:txBody>
              <a:bodyPr spcFirstLastPara="1" wrap="square" lIns="34275" tIns="34275" rIns="34275" bIns="34275" anchor="ctr" anchorCtr="0">
                <a:noAutofit/>
              </a:bodyPr>
              <a:lstStyle/>
              <a:p>
                <a:pPr marL="0" marR="0" lvl="0" indent="0" algn="l" rtl="0">
                  <a:lnSpc>
                    <a:spcPct val="100000"/>
                  </a:lnSpc>
                  <a:spcBef>
                    <a:spcPts val="0"/>
                  </a:spcBef>
                  <a:spcAft>
                    <a:spcPts val="0"/>
                  </a:spcAft>
                  <a:buClr>
                    <a:srgbClr val="000000"/>
                  </a:buClr>
                  <a:buSzPts val="500"/>
                  <a:buFont typeface="Arial"/>
                  <a:buNone/>
                </a:pPr>
                <a:endParaRPr sz="500" b="0" i="0" u="none" strike="noStrike" cap="none">
                  <a:solidFill>
                    <a:srgbClr val="000000"/>
                  </a:solidFill>
                  <a:latin typeface="Arial"/>
                  <a:ea typeface="Arial"/>
                  <a:cs typeface="Arial"/>
                  <a:sym typeface="Arial"/>
                </a:endParaRPr>
              </a:p>
            </p:txBody>
          </p:sp>
        </p:grpSp>
      </p:grpSp>
      <p:sp>
        <p:nvSpPr>
          <p:cNvPr id="442" name="Google Shape;442;p44"/>
          <p:cNvSpPr txBox="1"/>
          <p:nvPr/>
        </p:nvSpPr>
        <p:spPr>
          <a:xfrm>
            <a:off x="431649" y="401275"/>
            <a:ext cx="3575807" cy="946383"/>
          </a:xfrm>
          <a:prstGeom prst="rect">
            <a:avLst/>
          </a:prstGeom>
          <a:noFill/>
          <a:ln>
            <a:noFill/>
          </a:ln>
        </p:spPr>
        <p:txBody>
          <a:bodyPr spcFirstLastPara="1" wrap="square" lIns="34275" tIns="34275" rIns="34275" bIns="34275" anchor="t" anchorCtr="0">
            <a:spAutoFit/>
          </a:bodyPr>
          <a:lstStyle/>
          <a:p>
            <a:pPr marL="0" lvl="0" indent="0" algn="l" rtl="0">
              <a:lnSpc>
                <a:spcPct val="100000"/>
              </a:lnSpc>
              <a:spcBef>
                <a:spcPts val="0"/>
              </a:spcBef>
              <a:spcAft>
                <a:spcPts val="0"/>
              </a:spcAft>
              <a:buNone/>
            </a:pPr>
            <a:r>
              <a:rPr lang="en" sz="1900" b="1" dirty="0">
                <a:latin typeface="Proxima Nova"/>
                <a:ea typeface="Proxima Nova"/>
                <a:cs typeface="Proxima Nova"/>
                <a:sym typeface="Proxima Nova"/>
              </a:rPr>
              <a:t>This is not a minor tweak but a rethink of ‘how’ development &amp; public sector operate </a:t>
            </a:r>
            <a:endParaRPr sz="1900" b="1" dirty="0">
              <a:latin typeface="Proxima Nova"/>
              <a:ea typeface="Proxima Nova"/>
              <a:cs typeface="Proxima Nova"/>
              <a:sym typeface="Proxima Nova"/>
            </a:endParaRPr>
          </a:p>
        </p:txBody>
      </p:sp>
      <p:sp>
        <p:nvSpPr>
          <p:cNvPr id="443" name="Google Shape;443;p44"/>
          <p:cNvSpPr/>
          <p:nvPr/>
        </p:nvSpPr>
        <p:spPr>
          <a:xfrm>
            <a:off x="8065567" y="2023338"/>
            <a:ext cx="840600" cy="411300"/>
          </a:xfrm>
          <a:prstGeom prst="leftArrow">
            <a:avLst>
              <a:gd name="adj1" fmla="val 50000"/>
              <a:gd name="adj2" fmla="val 50000"/>
            </a:avLst>
          </a:prstGeom>
          <a:solidFill>
            <a:srgbClr val="C9185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Tree>
  </p:cSld>
  <p:clrMapOvr>
    <a:masterClrMapping/>
  </p:clrMapOvr>
</p:sld>
</file>

<file path=ppt/theme/theme1.xml><?xml version="1.0" encoding="utf-8"?>
<a:theme xmlns:a="http://schemas.openxmlformats.org/drawingml/2006/main" name="Metropolitan">
  <a:themeElements>
    <a:clrScheme name="Metropolitan">
      <a:dk1>
        <a:srgbClr val="000000"/>
      </a:dk1>
      <a:lt1>
        <a:srgbClr val="FFFFFF"/>
      </a:lt1>
      <a:dk2>
        <a:srgbClr val="162F33"/>
      </a:dk2>
      <a:lt2>
        <a:srgbClr val="EAF0E0"/>
      </a:lt2>
      <a:accent1>
        <a:srgbClr val="50B4C8"/>
      </a:accent1>
      <a:accent2>
        <a:srgbClr val="A8B97F"/>
      </a:accent2>
      <a:accent3>
        <a:srgbClr val="9B9256"/>
      </a:accent3>
      <a:accent4>
        <a:srgbClr val="657689"/>
      </a:accent4>
      <a:accent5>
        <a:srgbClr val="7A855D"/>
      </a:accent5>
      <a:accent6>
        <a:srgbClr val="84AC9D"/>
      </a:accent6>
      <a:hlink>
        <a:srgbClr val="2370CD"/>
      </a:hlink>
      <a:folHlink>
        <a:srgbClr val="87758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F1FFAEF9962944E967B2CAB215BCB79" ma:contentTypeVersion="8" ma:contentTypeDescription="Create a new document." ma:contentTypeScope="" ma:versionID="a7c9a76739cb3e966d05a5f5f61b2527">
  <xsd:schema xmlns:xsd="http://www.w3.org/2001/XMLSchema" xmlns:xs="http://www.w3.org/2001/XMLSchema" xmlns:p="http://schemas.microsoft.com/office/2006/metadata/properties" xmlns:ns2="f351de21-d896-48a7-9dfa-e668a9d1d44a" targetNamespace="http://schemas.microsoft.com/office/2006/metadata/properties" ma:root="true" ma:fieldsID="6c8913513d90a5dc6526904a5648fb7c" ns2:_="">
    <xsd:import namespace="f351de21-d896-48a7-9dfa-e668a9d1d44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351de21-d896-48a7-9dfa-e668a9d1d44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15BFFDF-06A2-4FB7-AB58-A6BD5BD1714B}"/>
</file>

<file path=customXml/itemProps2.xml><?xml version="1.0" encoding="utf-8"?>
<ds:datastoreItem xmlns:ds="http://schemas.openxmlformats.org/officeDocument/2006/customXml" ds:itemID="{289CC5EB-869C-4567-97EC-68738BF4CF7D}"/>
</file>

<file path=docProps/app.xml><?xml version="1.0" encoding="utf-8"?>
<Properties xmlns="http://schemas.openxmlformats.org/officeDocument/2006/extended-properties" xmlns:vt="http://schemas.openxmlformats.org/officeDocument/2006/docPropsVTypes">
  <TotalTime>14</TotalTime>
  <Words>645</Words>
  <Application>Microsoft Macintosh PowerPoint</Application>
  <PresentationFormat>On-screen Show (16:9)</PresentationFormat>
  <Paragraphs>125</Paragraphs>
  <Slides>6</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vt:i4>
      </vt:variant>
    </vt:vector>
  </HeadingPairs>
  <TitlesOfParts>
    <vt:vector size="13" baseType="lpstr">
      <vt:lpstr>Calibri</vt:lpstr>
      <vt:lpstr>Roboto</vt:lpstr>
      <vt:lpstr>Helvetica Neue</vt:lpstr>
      <vt:lpstr>Proxima Nova</vt:lpstr>
      <vt:lpstr>Arial</vt:lpstr>
      <vt:lpstr>Proxima Nova Semibold</vt:lpstr>
      <vt:lpstr>Metropolitan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Milica Begovic</cp:lastModifiedBy>
  <cp:revision>2</cp:revision>
  <dcterms:modified xsi:type="dcterms:W3CDTF">2024-10-10T10:44:15Z</dcterms:modified>
</cp:coreProperties>
</file>