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4"/>
  </p:sldMasterIdLst>
  <p:sldIdLst>
    <p:sldId id="256" r:id="rId5"/>
    <p:sldId id="266" r:id="rId6"/>
    <p:sldId id="261" r:id="rId7"/>
    <p:sldId id="267" r:id="rId8"/>
    <p:sldId id="268" r:id="rId9"/>
    <p:sldId id="270" r:id="rId10"/>
    <p:sldId id="271" r:id="rId11"/>
    <p:sldId id="265" r:id="rId12"/>
  </p:sldIdLst>
  <p:sldSz cx="12192000" cy="6858000"/>
  <p:notesSz cx="6858000" cy="9144000"/>
  <p:embeddedFontLst>
    <p:embeddedFont>
      <p:font typeface="Roboto" panose="020B0604020202020204" charset="0"/>
      <p:regular r:id="rId13"/>
      <p:bold r:id="rId14"/>
    </p:embeddedFont>
  </p:embeddedFontLst>
  <p:defaultTextStyle>
    <a:defPPr>
      <a:defRPr lang="en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E0000"/>
    <a:srgbClr val="F0EADC"/>
    <a:srgbClr val="182F5C"/>
    <a:srgbClr val="A6BD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101" y="1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font" Target="fonts/font1.fntdata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font" Target="fonts/font2.fntdata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Ventas</c:v>
                </c:pt>
              </c:strCache>
            </c:strRef>
          </c:tx>
          <c:dPt>
            <c:idx val="0"/>
            <c:bubble3D val="0"/>
            <c:spPr>
              <a:solidFill>
                <a:schemeClr val="accent3">
                  <a:shade val="42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EC89-474F-89D2-CA975B880F94}"/>
              </c:ext>
            </c:extLst>
          </c:dPt>
          <c:dPt>
            <c:idx val="1"/>
            <c:bubble3D val="0"/>
            <c:spPr>
              <a:solidFill>
                <a:schemeClr val="accent3">
                  <a:shade val="5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EC89-474F-89D2-CA975B880F94}"/>
              </c:ext>
            </c:extLst>
          </c:dPt>
          <c:dPt>
            <c:idx val="2"/>
            <c:bubble3D val="0"/>
            <c:spPr>
              <a:solidFill>
                <a:schemeClr val="accent3">
                  <a:shade val="6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EC89-474F-89D2-CA975B880F94}"/>
              </c:ext>
            </c:extLst>
          </c:dPt>
          <c:dPt>
            <c:idx val="3"/>
            <c:bubble3D val="0"/>
            <c:spPr>
              <a:solidFill>
                <a:schemeClr val="accent3">
                  <a:shade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EC89-474F-89D2-CA975B880F94}"/>
              </c:ext>
            </c:extLst>
          </c:dPt>
          <c:dPt>
            <c:idx val="4"/>
            <c:bubble3D val="0"/>
            <c:spPr>
              <a:solidFill>
                <a:schemeClr val="accent3">
                  <a:shade val="93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EC89-474F-89D2-CA975B880F94}"/>
              </c:ext>
            </c:extLst>
          </c:dPt>
          <c:dPt>
            <c:idx val="5"/>
            <c:bubble3D val="0"/>
            <c:spPr>
              <a:solidFill>
                <a:schemeClr val="accent3">
                  <a:tint val="94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EC89-474F-89D2-CA975B880F94}"/>
              </c:ext>
            </c:extLst>
          </c:dPt>
          <c:dPt>
            <c:idx val="6"/>
            <c:bubble3D val="0"/>
            <c:spPr>
              <a:solidFill>
                <a:schemeClr val="accent3">
                  <a:tint val="81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EC89-474F-89D2-CA975B880F94}"/>
              </c:ext>
            </c:extLst>
          </c:dPt>
          <c:dPt>
            <c:idx val="7"/>
            <c:bubble3D val="0"/>
            <c:spPr>
              <a:solidFill>
                <a:schemeClr val="accent3">
                  <a:tint val="69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EC89-474F-89D2-CA975B880F94}"/>
              </c:ext>
            </c:extLst>
          </c:dPt>
          <c:dPt>
            <c:idx val="8"/>
            <c:bubble3D val="0"/>
            <c:spPr>
              <a:solidFill>
                <a:schemeClr val="accent3">
                  <a:tint val="5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EC89-474F-89D2-CA975B880F94}"/>
              </c:ext>
            </c:extLst>
          </c:dPt>
          <c:dPt>
            <c:idx val="9"/>
            <c:bubble3D val="0"/>
            <c:spPr>
              <a:solidFill>
                <a:schemeClr val="accent3">
                  <a:tint val="43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EC89-474F-89D2-CA975B880F94}"/>
              </c:ext>
            </c:extLst>
          </c:dPt>
          <c:cat>
            <c:numRef>
              <c:f>Hoja1!$A$2:$A$11</c:f>
              <c:numCache>
                <c:formatCode>General</c:formatCode>
                <c:ptCount val="1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</c:numCache>
            </c:numRef>
          </c:cat>
          <c:val>
            <c:numRef>
              <c:f>Hoja1!$B$2:$B$11</c:f>
              <c:numCache>
                <c:formatCode>General</c:formatCode>
                <c:ptCount val="10"/>
                <c:pt idx="0">
                  <c:v>0.1</c:v>
                </c:pt>
                <c:pt idx="1">
                  <c:v>0.1</c:v>
                </c:pt>
                <c:pt idx="2">
                  <c:v>0.1</c:v>
                </c:pt>
                <c:pt idx="3">
                  <c:v>0.1</c:v>
                </c:pt>
                <c:pt idx="4">
                  <c:v>0.1</c:v>
                </c:pt>
                <c:pt idx="5">
                  <c:v>0.1</c:v>
                </c:pt>
                <c:pt idx="6">
                  <c:v>0.1</c:v>
                </c:pt>
                <c:pt idx="7">
                  <c:v>0.1</c:v>
                </c:pt>
                <c:pt idx="8">
                  <c:v>0.1</c:v>
                </c:pt>
                <c:pt idx="9">
                  <c:v>0.1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065-4DB3-8EC8-07356462C03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6"/>
      </c:doughnutChart>
      <c:spPr>
        <a:noFill/>
        <a:ln w="25400"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s-A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ED8AAE8-7C0A-48E2-8536-A3DBC1C3D3FE}" type="doc">
      <dgm:prSet loTypeId="urn:microsoft.com/office/officeart/2005/8/layout/gear1" loCatId="cycle" qsTypeId="urn:microsoft.com/office/officeart/2005/8/quickstyle/simple2" qsCatId="simple" csTypeId="urn:microsoft.com/office/officeart/2005/8/colors/accent0_1" csCatId="mainScheme" phldr="1"/>
      <dgm:spPr/>
    </dgm:pt>
    <dgm:pt modelId="{9206BE07-4C68-4E28-BB40-D702C5A7B34E}">
      <dgm:prSet phldrT="[Texto]"/>
      <dgm:spPr>
        <a:ln>
          <a:solidFill>
            <a:schemeClr val="tx1">
              <a:lumMod val="50000"/>
              <a:lumOff val="50000"/>
            </a:schemeClr>
          </a:solidFill>
        </a:ln>
      </dgm:spPr>
      <dgm:t>
        <a:bodyPr/>
        <a:lstStyle/>
        <a:p>
          <a:r>
            <a:rPr lang="es-MX" b="1" dirty="0" err="1"/>
            <a:t>Beneficiaries</a:t>
          </a:r>
          <a:r>
            <a:rPr lang="es-MX" b="1" dirty="0"/>
            <a:t>’ </a:t>
          </a:r>
          <a:r>
            <a:rPr lang="es-MX" b="1" dirty="0" err="1"/>
            <a:t>Identification</a:t>
          </a:r>
          <a:r>
            <a:rPr lang="es-MX" b="1" dirty="0"/>
            <a:t> </a:t>
          </a:r>
          <a:r>
            <a:rPr lang="es-MX" b="1" dirty="0" err="1"/>
            <a:t>System</a:t>
          </a:r>
          <a:endParaRPr lang="es-AR" b="1" dirty="0"/>
        </a:p>
      </dgm:t>
    </dgm:pt>
    <dgm:pt modelId="{364B06E3-8345-479B-806A-72AA052D1D19}" type="parTrans" cxnId="{3DAFFC6D-CC29-427A-A26B-FEDE5F1A48B3}">
      <dgm:prSet/>
      <dgm:spPr/>
      <dgm:t>
        <a:bodyPr/>
        <a:lstStyle/>
        <a:p>
          <a:endParaRPr lang="es-AR"/>
        </a:p>
      </dgm:t>
    </dgm:pt>
    <dgm:pt modelId="{A7254486-F6B4-4CE8-BE6D-D1B71248192C}" type="sibTrans" cxnId="{3DAFFC6D-CC29-427A-A26B-FEDE5F1A48B3}">
      <dgm:prSet/>
      <dgm:spPr/>
      <dgm:t>
        <a:bodyPr/>
        <a:lstStyle/>
        <a:p>
          <a:endParaRPr lang="es-AR"/>
        </a:p>
      </dgm:t>
    </dgm:pt>
    <dgm:pt modelId="{875F7232-4BA0-4B99-B995-BDF57CC3E11B}">
      <dgm:prSet phldrT="[Texto]" custT="1"/>
      <dgm:spPr>
        <a:ln>
          <a:solidFill>
            <a:schemeClr val="tx1">
              <a:lumMod val="50000"/>
              <a:lumOff val="50000"/>
            </a:schemeClr>
          </a:solidFill>
        </a:ln>
      </dgm:spPr>
      <dgm:t>
        <a:bodyPr/>
        <a:lstStyle/>
        <a:p>
          <a:r>
            <a:rPr lang="es-MX" sz="1600" b="1" dirty="0"/>
            <a:t>Social </a:t>
          </a:r>
          <a:r>
            <a:rPr lang="es-MX" sz="1600" b="1" dirty="0" err="1"/>
            <a:t>Indicators</a:t>
          </a:r>
          <a:r>
            <a:rPr lang="es-MX" sz="1600" b="1" dirty="0"/>
            <a:t>’ </a:t>
          </a:r>
          <a:r>
            <a:rPr lang="es-MX" sz="1600" b="1" dirty="0" err="1"/>
            <a:t>System</a:t>
          </a:r>
          <a:endParaRPr lang="es-AR" sz="1600" b="1" dirty="0"/>
        </a:p>
      </dgm:t>
    </dgm:pt>
    <dgm:pt modelId="{4FE1C6B9-F869-48FA-B68F-35953A4D8A4A}" type="parTrans" cxnId="{BB25E573-F751-49F8-9BDA-4266251A8BA1}">
      <dgm:prSet/>
      <dgm:spPr/>
      <dgm:t>
        <a:bodyPr/>
        <a:lstStyle/>
        <a:p>
          <a:endParaRPr lang="es-AR"/>
        </a:p>
      </dgm:t>
    </dgm:pt>
    <dgm:pt modelId="{F4574281-9B92-4973-9FE9-0BFFB5DD821F}" type="sibTrans" cxnId="{BB25E573-F751-49F8-9BDA-4266251A8BA1}">
      <dgm:prSet/>
      <dgm:spPr/>
      <dgm:t>
        <a:bodyPr/>
        <a:lstStyle/>
        <a:p>
          <a:endParaRPr lang="es-AR"/>
        </a:p>
      </dgm:t>
    </dgm:pt>
    <dgm:pt modelId="{3C29B7B0-1432-4D02-ABDA-AC64E89BFADE}">
      <dgm:prSet phldrT="[Texto]" custT="1"/>
      <dgm:spPr>
        <a:ln>
          <a:solidFill>
            <a:schemeClr val="tx1">
              <a:lumMod val="50000"/>
              <a:lumOff val="50000"/>
            </a:schemeClr>
          </a:solidFill>
        </a:ln>
      </dgm:spPr>
      <dgm:t>
        <a:bodyPr/>
        <a:lstStyle/>
        <a:p>
          <a:r>
            <a:rPr lang="es-MX" sz="1600" b="1" dirty="0" err="1"/>
            <a:t>Integrated</a:t>
          </a:r>
          <a:r>
            <a:rPr lang="es-MX" sz="1600" b="1" dirty="0"/>
            <a:t> </a:t>
          </a:r>
          <a:r>
            <a:rPr lang="es-MX" sz="1600" b="1" dirty="0" err="1"/>
            <a:t>Monitoring</a:t>
          </a:r>
          <a:r>
            <a:rPr lang="es-MX" sz="1600" b="1" dirty="0"/>
            <a:t> </a:t>
          </a:r>
          <a:r>
            <a:rPr lang="es-MX" sz="1600" b="1" dirty="0" err="1"/>
            <a:t>System</a:t>
          </a:r>
          <a:endParaRPr lang="es-AR" sz="1600" b="1" dirty="0"/>
        </a:p>
      </dgm:t>
    </dgm:pt>
    <dgm:pt modelId="{855A0206-E245-4CA1-BCD7-30DEFCC838C3}" type="parTrans" cxnId="{070AA362-EE6B-4E14-B508-F28776F419DD}">
      <dgm:prSet/>
      <dgm:spPr/>
      <dgm:t>
        <a:bodyPr/>
        <a:lstStyle/>
        <a:p>
          <a:endParaRPr lang="es-AR"/>
        </a:p>
      </dgm:t>
    </dgm:pt>
    <dgm:pt modelId="{3B3E1CEF-2DBE-40E2-B183-E8D9A50F2A46}" type="sibTrans" cxnId="{070AA362-EE6B-4E14-B508-F28776F419DD}">
      <dgm:prSet/>
      <dgm:spPr/>
      <dgm:t>
        <a:bodyPr/>
        <a:lstStyle/>
        <a:p>
          <a:endParaRPr lang="es-AR"/>
        </a:p>
      </dgm:t>
    </dgm:pt>
    <dgm:pt modelId="{6B8EA6B7-CB8F-4C5B-81CC-E0F8B4C6F62E}" type="pres">
      <dgm:prSet presAssocID="{7ED8AAE8-7C0A-48E2-8536-A3DBC1C3D3FE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993F0269-0E4B-4138-88A4-B51F9AD8478D}" type="pres">
      <dgm:prSet presAssocID="{9206BE07-4C68-4E28-BB40-D702C5A7B34E}" presName="gear1" presStyleLbl="node1" presStyleIdx="0" presStyleCnt="3" custScaleX="96228" custScaleY="83255" custLinFactNeighborX="11446" custLinFactNeighborY="-8993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695FF64-D40F-49BF-93A1-00CBCD024E2C}" type="pres">
      <dgm:prSet presAssocID="{9206BE07-4C68-4E28-BB40-D702C5A7B34E}" presName="gear1srcNode" presStyleLbl="node1" presStyleIdx="0" presStyleCnt="3"/>
      <dgm:spPr/>
      <dgm:t>
        <a:bodyPr/>
        <a:lstStyle/>
        <a:p>
          <a:endParaRPr lang="es-ES"/>
        </a:p>
      </dgm:t>
    </dgm:pt>
    <dgm:pt modelId="{47908757-44C4-4264-BE91-DA35036B648C}" type="pres">
      <dgm:prSet presAssocID="{9206BE07-4C68-4E28-BB40-D702C5A7B34E}" presName="gear1dstNode" presStyleLbl="node1" presStyleIdx="0" presStyleCnt="3"/>
      <dgm:spPr/>
      <dgm:t>
        <a:bodyPr/>
        <a:lstStyle/>
        <a:p>
          <a:endParaRPr lang="es-ES"/>
        </a:p>
      </dgm:t>
    </dgm:pt>
    <dgm:pt modelId="{54C22750-1B57-43A3-9572-DC74D2C5185C}" type="pres">
      <dgm:prSet presAssocID="{875F7232-4BA0-4B99-B995-BDF57CC3E11B}" presName="gear2" presStyleLbl="node1" presStyleIdx="1" presStyleCnt="3" custScaleX="120551" custScaleY="113667" custLinFactNeighborX="-11350" custLinFactNeighborY="17025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149C320-EDF3-405B-BEBC-21DA88719797}" type="pres">
      <dgm:prSet presAssocID="{875F7232-4BA0-4B99-B995-BDF57CC3E11B}" presName="gear2srcNode" presStyleLbl="node1" presStyleIdx="1" presStyleCnt="3"/>
      <dgm:spPr/>
      <dgm:t>
        <a:bodyPr/>
        <a:lstStyle/>
        <a:p>
          <a:endParaRPr lang="es-ES"/>
        </a:p>
      </dgm:t>
    </dgm:pt>
    <dgm:pt modelId="{D976449C-B0F6-4862-8CD2-E1D87AF81926}" type="pres">
      <dgm:prSet presAssocID="{875F7232-4BA0-4B99-B995-BDF57CC3E11B}" presName="gear2dstNode" presStyleLbl="node1" presStyleIdx="1" presStyleCnt="3"/>
      <dgm:spPr/>
      <dgm:t>
        <a:bodyPr/>
        <a:lstStyle/>
        <a:p>
          <a:endParaRPr lang="es-ES"/>
        </a:p>
      </dgm:t>
    </dgm:pt>
    <dgm:pt modelId="{92B3A7E4-6FD0-4EE9-AC94-F8469815FFBB}" type="pres">
      <dgm:prSet presAssocID="{3C29B7B0-1432-4D02-ABDA-AC64E89BFADE}" presName="gear3" presStyleLbl="node1" presStyleIdx="2" presStyleCnt="3" custScaleX="112017" custScaleY="100755"/>
      <dgm:spPr/>
      <dgm:t>
        <a:bodyPr/>
        <a:lstStyle/>
        <a:p>
          <a:endParaRPr lang="es-ES"/>
        </a:p>
      </dgm:t>
    </dgm:pt>
    <dgm:pt modelId="{829BA75D-C3BD-41DC-A332-A5C9A58AC7CB}" type="pres">
      <dgm:prSet presAssocID="{3C29B7B0-1432-4D02-ABDA-AC64E89BFADE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036225D-9CC7-4D52-BA94-84932A00BA3D}" type="pres">
      <dgm:prSet presAssocID="{3C29B7B0-1432-4D02-ABDA-AC64E89BFADE}" presName="gear3srcNode" presStyleLbl="node1" presStyleIdx="2" presStyleCnt="3"/>
      <dgm:spPr/>
      <dgm:t>
        <a:bodyPr/>
        <a:lstStyle/>
        <a:p>
          <a:endParaRPr lang="es-ES"/>
        </a:p>
      </dgm:t>
    </dgm:pt>
    <dgm:pt modelId="{075E3C66-3F44-4E59-948F-D83ABE74C839}" type="pres">
      <dgm:prSet presAssocID="{3C29B7B0-1432-4D02-ABDA-AC64E89BFADE}" presName="gear3dstNode" presStyleLbl="node1" presStyleIdx="2" presStyleCnt="3"/>
      <dgm:spPr/>
      <dgm:t>
        <a:bodyPr/>
        <a:lstStyle/>
        <a:p>
          <a:endParaRPr lang="es-ES"/>
        </a:p>
      </dgm:t>
    </dgm:pt>
    <dgm:pt modelId="{AF6A3587-3077-4BDF-AC54-9946B4436C18}" type="pres">
      <dgm:prSet presAssocID="{A7254486-F6B4-4CE8-BE6D-D1B71248192C}" presName="connector1" presStyleLbl="sibTrans2D1" presStyleIdx="0" presStyleCnt="3" custLinFactNeighborX="2866" custLinFactNeighborY="-2866"/>
      <dgm:spPr/>
      <dgm:t>
        <a:bodyPr/>
        <a:lstStyle/>
        <a:p>
          <a:endParaRPr lang="es-ES"/>
        </a:p>
      </dgm:t>
    </dgm:pt>
    <dgm:pt modelId="{4087F440-F80D-4FFA-ABE6-DB34482978A4}" type="pres">
      <dgm:prSet presAssocID="{F4574281-9B92-4973-9FE9-0BFFB5DD821F}" presName="connector2" presStyleLbl="sibTrans2D1" presStyleIdx="1" presStyleCnt="3" custLinFactNeighborX="-19350" custLinFactNeighborY="8875"/>
      <dgm:spPr/>
      <dgm:t>
        <a:bodyPr/>
        <a:lstStyle/>
        <a:p>
          <a:endParaRPr lang="es-ES"/>
        </a:p>
      </dgm:t>
    </dgm:pt>
    <dgm:pt modelId="{E9EF101F-9F44-4215-93F2-281E7FE493C7}" type="pres">
      <dgm:prSet presAssocID="{3B3E1CEF-2DBE-40E2-B183-E8D9A50F2A46}" presName="connector3" presStyleLbl="sibTrans2D1" presStyleIdx="2" presStyleCnt="3" custAng="913251" custLinFactNeighborX="-10061" custLinFactNeighborY="-1829"/>
      <dgm:spPr/>
      <dgm:t>
        <a:bodyPr/>
        <a:lstStyle/>
        <a:p>
          <a:endParaRPr lang="es-ES"/>
        </a:p>
      </dgm:t>
    </dgm:pt>
  </dgm:ptLst>
  <dgm:cxnLst>
    <dgm:cxn modelId="{12F5526C-4E8A-4934-939D-46BADA0F927F}" type="presOf" srcId="{875F7232-4BA0-4B99-B995-BDF57CC3E11B}" destId="{8149C320-EDF3-405B-BEBC-21DA88719797}" srcOrd="1" destOrd="0" presId="urn:microsoft.com/office/officeart/2005/8/layout/gear1"/>
    <dgm:cxn modelId="{26A93B8E-6497-44F6-BEF5-FBA4988DE024}" type="presOf" srcId="{9206BE07-4C68-4E28-BB40-D702C5A7B34E}" destId="{47908757-44C4-4264-BE91-DA35036B648C}" srcOrd="2" destOrd="0" presId="urn:microsoft.com/office/officeart/2005/8/layout/gear1"/>
    <dgm:cxn modelId="{070AA362-EE6B-4E14-B508-F28776F419DD}" srcId="{7ED8AAE8-7C0A-48E2-8536-A3DBC1C3D3FE}" destId="{3C29B7B0-1432-4D02-ABDA-AC64E89BFADE}" srcOrd="2" destOrd="0" parTransId="{855A0206-E245-4CA1-BCD7-30DEFCC838C3}" sibTransId="{3B3E1CEF-2DBE-40E2-B183-E8D9A50F2A46}"/>
    <dgm:cxn modelId="{51AE6A8D-579A-408C-89B4-D01942C4AB70}" type="presOf" srcId="{9206BE07-4C68-4E28-BB40-D702C5A7B34E}" destId="{993F0269-0E4B-4138-88A4-B51F9AD8478D}" srcOrd="0" destOrd="0" presId="urn:microsoft.com/office/officeart/2005/8/layout/gear1"/>
    <dgm:cxn modelId="{C6749FFE-04EF-407C-AED6-144C43A7410B}" type="presOf" srcId="{875F7232-4BA0-4B99-B995-BDF57CC3E11B}" destId="{D976449C-B0F6-4862-8CD2-E1D87AF81926}" srcOrd="2" destOrd="0" presId="urn:microsoft.com/office/officeart/2005/8/layout/gear1"/>
    <dgm:cxn modelId="{1CD3D705-C0D6-4079-AD50-0ACA99A744C1}" type="presOf" srcId="{3C29B7B0-1432-4D02-ABDA-AC64E89BFADE}" destId="{075E3C66-3F44-4E59-948F-D83ABE74C839}" srcOrd="3" destOrd="0" presId="urn:microsoft.com/office/officeart/2005/8/layout/gear1"/>
    <dgm:cxn modelId="{11BCDA6A-BB36-4FD1-AEF3-E863CE4837B9}" type="presOf" srcId="{875F7232-4BA0-4B99-B995-BDF57CC3E11B}" destId="{54C22750-1B57-43A3-9572-DC74D2C5185C}" srcOrd="0" destOrd="0" presId="urn:microsoft.com/office/officeart/2005/8/layout/gear1"/>
    <dgm:cxn modelId="{BB25E573-F751-49F8-9BDA-4266251A8BA1}" srcId="{7ED8AAE8-7C0A-48E2-8536-A3DBC1C3D3FE}" destId="{875F7232-4BA0-4B99-B995-BDF57CC3E11B}" srcOrd="1" destOrd="0" parTransId="{4FE1C6B9-F869-48FA-B68F-35953A4D8A4A}" sibTransId="{F4574281-9B92-4973-9FE9-0BFFB5DD821F}"/>
    <dgm:cxn modelId="{30D50F41-5271-4B64-9FB0-7DD2BEC2AEFE}" type="presOf" srcId="{9206BE07-4C68-4E28-BB40-D702C5A7B34E}" destId="{3695FF64-D40F-49BF-93A1-00CBCD024E2C}" srcOrd="1" destOrd="0" presId="urn:microsoft.com/office/officeart/2005/8/layout/gear1"/>
    <dgm:cxn modelId="{4DD2449D-1ACB-497F-A2E5-CEEA784AA7B2}" type="presOf" srcId="{3C29B7B0-1432-4D02-ABDA-AC64E89BFADE}" destId="{829BA75D-C3BD-41DC-A332-A5C9A58AC7CB}" srcOrd="1" destOrd="0" presId="urn:microsoft.com/office/officeart/2005/8/layout/gear1"/>
    <dgm:cxn modelId="{3DAFFC6D-CC29-427A-A26B-FEDE5F1A48B3}" srcId="{7ED8AAE8-7C0A-48E2-8536-A3DBC1C3D3FE}" destId="{9206BE07-4C68-4E28-BB40-D702C5A7B34E}" srcOrd="0" destOrd="0" parTransId="{364B06E3-8345-479B-806A-72AA052D1D19}" sibTransId="{A7254486-F6B4-4CE8-BE6D-D1B71248192C}"/>
    <dgm:cxn modelId="{41EC9D89-1FCA-4EF4-8240-8DF4C8DDBE42}" type="presOf" srcId="{3C29B7B0-1432-4D02-ABDA-AC64E89BFADE}" destId="{92B3A7E4-6FD0-4EE9-AC94-F8469815FFBB}" srcOrd="0" destOrd="0" presId="urn:microsoft.com/office/officeart/2005/8/layout/gear1"/>
    <dgm:cxn modelId="{E892403C-606F-4FFA-98C4-8090C1A7B8E7}" type="presOf" srcId="{F4574281-9B92-4973-9FE9-0BFFB5DD821F}" destId="{4087F440-F80D-4FFA-ABE6-DB34482978A4}" srcOrd="0" destOrd="0" presId="urn:microsoft.com/office/officeart/2005/8/layout/gear1"/>
    <dgm:cxn modelId="{2E55C4F2-B54C-4B47-9AC6-8B43591C4E0B}" type="presOf" srcId="{7ED8AAE8-7C0A-48E2-8536-A3DBC1C3D3FE}" destId="{6B8EA6B7-CB8F-4C5B-81CC-E0F8B4C6F62E}" srcOrd="0" destOrd="0" presId="urn:microsoft.com/office/officeart/2005/8/layout/gear1"/>
    <dgm:cxn modelId="{F1919431-A495-48C9-B41F-76D1E5ED68E5}" type="presOf" srcId="{A7254486-F6B4-4CE8-BE6D-D1B71248192C}" destId="{AF6A3587-3077-4BDF-AC54-9946B4436C18}" srcOrd="0" destOrd="0" presId="urn:microsoft.com/office/officeart/2005/8/layout/gear1"/>
    <dgm:cxn modelId="{30537B25-02A5-4A98-A4BA-4569B8AB3D2E}" type="presOf" srcId="{3B3E1CEF-2DBE-40E2-B183-E8D9A50F2A46}" destId="{E9EF101F-9F44-4215-93F2-281E7FE493C7}" srcOrd="0" destOrd="0" presId="urn:microsoft.com/office/officeart/2005/8/layout/gear1"/>
    <dgm:cxn modelId="{5B3F2AAC-B271-4365-A900-58F5622FC2E0}" type="presOf" srcId="{3C29B7B0-1432-4D02-ABDA-AC64E89BFADE}" destId="{B036225D-9CC7-4D52-BA94-84932A00BA3D}" srcOrd="2" destOrd="0" presId="urn:microsoft.com/office/officeart/2005/8/layout/gear1"/>
    <dgm:cxn modelId="{5F109C86-AF7D-4D76-AECA-4E4DED40C953}" type="presParOf" srcId="{6B8EA6B7-CB8F-4C5B-81CC-E0F8B4C6F62E}" destId="{993F0269-0E4B-4138-88A4-B51F9AD8478D}" srcOrd="0" destOrd="0" presId="urn:microsoft.com/office/officeart/2005/8/layout/gear1"/>
    <dgm:cxn modelId="{8BB2F914-E994-4634-B1C0-F54C8F425D83}" type="presParOf" srcId="{6B8EA6B7-CB8F-4C5B-81CC-E0F8B4C6F62E}" destId="{3695FF64-D40F-49BF-93A1-00CBCD024E2C}" srcOrd="1" destOrd="0" presId="urn:microsoft.com/office/officeart/2005/8/layout/gear1"/>
    <dgm:cxn modelId="{E8590CF2-24FE-466A-9975-1FFEBC90732A}" type="presParOf" srcId="{6B8EA6B7-CB8F-4C5B-81CC-E0F8B4C6F62E}" destId="{47908757-44C4-4264-BE91-DA35036B648C}" srcOrd="2" destOrd="0" presId="urn:microsoft.com/office/officeart/2005/8/layout/gear1"/>
    <dgm:cxn modelId="{898F4D25-0B49-4979-9766-EFFDFEE92D23}" type="presParOf" srcId="{6B8EA6B7-CB8F-4C5B-81CC-E0F8B4C6F62E}" destId="{54C22750-1B57-43A3-9572-DC74D2C5185C}" srcOrd="3" destOrd="0" presId="urn:microsoft.com/office/officeart/2005/8/layout/gear1"/>
    <dgm:cxn modelId="{ABD0E9F1-5672-4539-A17A-73E786888936}" type="presParOf" srcId="{6B8EA6B7-CB8F-4C5B-81CC-E0F8B4C6F62E}" destId="{8149C320-EDF3-405B-BEBC-21DA88719797}" srcOrd="4" destOrd="0" presId="urn:microsoft.com/office/officeart/2005/8/layout/gear1"/>
    <dgm:cxn modelId="{CE939585-6A99-4CBC-B3CF-7CE77418347B}" type="presParOf" srcId="{6B8EA6B7-CB8F-4C5B-81CC-E0F8B4C6F62E}" destId="{D976449C-B0F6-4862-8CD2-E1D87AF81926}" srcOrd="5" destOrd="0" presId="urn:microsoft.com/office/officeart/2005/8/layout/gear1"/>
    <dgm:cxn modelId="{E6EE1579-641F-451E-ACDF-650260D948B3}" type="presParOf" srcId="{6B8EA6B7-CB8F-4C5B-81CC-E0F8B4C6F62E}" destId="{92B3A7E4-6FD0-4EE9-AC94-F8469815FFBB}" srcOrd="6" destOrd="0" presId="urn:microsoft.com/office/officeart/2005/8/layout/gear1"/>
    <dgm:cxn modelId="{5BFC4492-AFAA-4F60-BB6E-EED42820E6A0}" type="presParOf" srcId="{6B8EA6B7-CB8F-4C5B-81CC-E0F8B4C6F62E}" destId="{829BA75D-C3BD-41DC-A332-A5C9A58AC7CB}" srcOrd="7" destOrd="0" presId="urn:microsoft.com/office/officeart/2005/8/layout/gear1"/>
    <dgm:cxn modelId="{18FA8EF6-762D-4709-92A4-46ED824C4586}" type="presParOf" srcId="{6B8EA6B7-CB8F-4C5B-81CC-E0F8B4C6F62E}" destId="{B036225D-9CC7-4D52-BA94-84932A00BA3D}" srcOrd="8" destOrd="0" presId="urn:microsoft.com/office/officeart/2005/8/layout/gear1"/>
    <dgm:cxn modelId="{9FFD7BED-7877-4A11-94F7-1B3277F7BCDA}" type="presParOf" srcId="{6B8EA6B7-CB8F-4C5B-81CC-E0F8B4C6F62E}" destId="{075E3C66-3F44-4E59-948F-D83ABE74C839}" srcOrd="9" destOrd="0" presId="urn:microsoft.com/office/officeart/2005/8/layout/gear1"/>
    <dgm:cxn modelId="{28CBE2DF-AEA3-4717-B700-157804591C8A}" type="presParOf" srcId="{6B8EA6B7-CB8F-4C5B-81CC-E0F8B4C6F62E}" destId="{AF6A3587-3077-4BDF-AC54-9946B4436C18}" srcOrd="10" destOrd="0" presId="urn:microsoft.com/office/officeart/2005/8/layout/gear1"/>
    <dgm:cxn modelId="{5DA921C1-3ABB-4404-9FAC-D8BB87E8D36B}" type="presParOf" srcId="{6B8EA6B7-CB8F-4C5B-81CC-E0F8B4C6F62E}" destId="{4087F440-F80D-4FFA-ABE6-DB34482978A4}" srcOrd="11" destOrd="0" presId="urn:microsoft.com/office/officeart/2005/8/layout/gear1"/>
    <dgm:cxn modelId="{3E81ADD8-6079-4759-AD9A-53A88AD3BC00}" type="presParOf" srcId="{6B8EA6B7-CB8F-4C5B-81CC-E0F8B4C6F62E}" destId="{E9EF101F-9F44-4215-93F2-281E7FE493C7}" srcOrd="12" destOrd="0" presId="urn:microsoft.com/office/officeart/2005/8/layout/gear1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51A7F04-A706-487B-947D-89ADBD32BFFE}" type="doc">
      <dgm:prSet loTypeId="urn:microsoft.com/office/officeart/2008/layout/VerticalCurvedList" loCatId="list" qsTypeId="urn:microsoft.com/office/officeart/2005/8/quickstyle/simple1" qsCatId="simple" csTypeId="urn:microsoft.com/office/officeart/2005/8/colors/accent3_5" csCatId="accent3" phldr="1"/>
      <dgm:spPr/>
      <dgm:t>
        <a:bodyPr/>
        <a:lstStyle/>
        <a:p>
          <a:endParaRPr lang="es-ES"/>
        </a:p>
      </dgm:t>
    </dgm:pt>
    <dgm:pt modelId="{7565F928-268C-48D8-97BA-4AF6D3388E08}">
      <dgm:prSet phldrT="[Texto]"/>
      <dgm:spPr/>
      <dgm:t>
        <a:bodyPr/>
        <a:lstStyle/>
        <a:p>
          <a:r>
            <a:rPr lang="es-ES" dirty="0" smtClean="0"/>
            <a:t>Objectives</a:t>
          </a:r>
          <a:endParaRPr lang="es-ES" dirty="0"/>
        </a:p>
      </dgm:t>
    </dgm:pt>
    <dgm:pt modelId="{854E0335-2B46-4F75-A603-7339E4220686}" type="parTrans" cxnId="{C373555B-5FB0-4311-A8A2-047238507904}">
      <dgm:prSet/>
      <dgm:spPr/>
      <dgm:t>
        <a:bodyPr/>
        <a:lstStyle/>
        <a:p>
          <a:endParaRPr lang="es-ES"/>
        </a:p>
      </dgm:t>
    </dgm:pt>
    <dgm:pt modelId="{52BF17DB-EA5B-4A88-AB5A-11AF580DAA76}" type="sibTrans" cxnId="{C373555B-5FB0-4311-A8A2-047238507904}">
      <dgm:prSet/>
      <dgm:spPr/>
      <dgm:t>
        <a:bodyPr/>
        <a:lstStyle/>
        <a:p>
          <a:endParaRPr lang="es-ES"/>
        </a:p>
      </dgm:t>
    </dgm:pt>
    <dgm:pt modelId="{FE54990C-0254-4DCE-A92E-572B251A351A}">
      <dgm:prSet phldrT="[Texto]"/>
      <dgm:spPr/>
      <dgm:t>
        <a:bodyPr/>
        <a:lstStyle/>
        <a:p>
          <a:r>
            <a:rPr lang="es-ES" dirty="0" smtClean="0"/>
            <a:t>Functions</a:t>
          </a:r>
          <a:endParaRPr lang="es-ES" dirty="0"/>
        </a:p>
      </dgm:t>
    </dgm:pt>
    <dgm:pt modelId="{E5B2F2B4-2DDE-4DDF-AC06-1EFA150261CD}" type="parTrans" cxnId="{34170178-D476-49C6-AA29-1D2BC62AFC92}">
      <dgm:prSet/>
      <dgm:spPr/>
      <dgm:t>
        <a:bodyPr/>
        <a:lstStyle/>
        <a:p>
          <a:endParaRPr lang="es-ES"/>
        </a:p>
      </dgm:t>
    </dgm:pt>
    <dgm:pt modelId="{8E53263F-F406-408E-9EA8-6490EB1AA0DB}" type="sibTrans" cxnId="{34170178-D476-49C6-AA29-1D2BC62AFC92}">
      <dgm:prSet/>
      <dgm:spPr/>
      <dgm:t>
        <a:bodyPr/>
        <a:lstStyle/>
        <a:p>
          <a:endParaRPr lang="es-ES"/>
        </a:p>
      </dgm:t>
    </dgm:pt>
    <dgm:pt modelId="{733F2CAD-569C-4539-83E3-73E7647ED579}">
      <dgm:prSet phldrT="[Texto]"/>
      <dgm:spPr/>
      <dgm:t>
        <a:bodyPr/>
        <a:lstStyle/>
        <a:p>
          <a:r>
            <a:rPr lang="es-ES" dirty="0" smtClean="0"/>
            <a:t>New development of the Survey of Social Programs</a:t>
          </a:r>
          <a:endParaRPr lang="es-ES" dirty="0"/>
        </a:p>
      </dgm:t>
    </dgm:pt>
    <dgm:pt modelId="{4EF18379-11C1-43C3-9255-7BE1DDAB7130}" type="parTrans" cxnId="{3979E7A2-E2EA-4183-9A17-5041C6256737}">
      <dgm:prSet/>
      <dgm:spPr/>
      <dgm:t>
        <a:bodyPr/>
        <a:lstStyle/>
        <a:p>
          <a:endParaRPr lang="es-ES"/>
        </a:p>
      </dgm:t>
    </dgm:pt>
    <dgm:pt modelId="{8F1C8861-CB70-413E-BED9-D4B08AA889E7}" type="sibTrans" cxnId="{3979E7A2-E2EA-4183-9A17-5041C6256737}">
      <dgm:prSet/>
      <dgm:spPr/>
      <dgm:t>
        <a:bodyPr/>
        <a:lstStyle/>
        <a:p>
          <a:endParaRPr lang="es-ES"/>
        </a:p>
      </dgm:t>
    </dgm:pt>
    <dgm:pt modelId="{465FB893-6EFD-43B5-8F97-EEE8B9606640}">
      <dgm:prSet/>
      <dgm:spPr/>
      <dgm:t>
        <a:bodyPr/>
        <a:lstStyle/>
        <a:p>
          <a:r>
            <a:rPr lang="es-ES" dirty="0" smtClean="0"/>
            <a:t>Main users</a:t>
          </a:r>
          <a:endParaRPr lang="es-ES" dirty="0"/>
        </a:p>
      </dgm:t>
    </dgm:pt>
    <dgm:pt modelId="{967DDB99-8926-4522-82EA-64B4301CA0FD}" type="parTrans" cxnId="{EFEC8B2F-96FC-4064-9E59-0578D64102C9}">
      <dgm:prSet/>
      <dgm:spPr/>
      <dgm:t>
        <a:bodyPr/>
        <a:lstStyle/>
        <a:p>
          <a:endParaRPr lang="es-ES"/>
        </a:p>
      </dgm:t>
    </dgm:pt>
    <dgm:pt modelId="{D4250081-8061-4D8D-B489-E93F60AA4374}" type="sibTrans" cxnId="{EFEC8B2F-96FC-4064-9E59-0578D64102C9}">
      <dgm:prSet/>
      <dgm:spPr/>
      <dgm:t>
        <a:bodyPr/>
        <a:lstStyle/>
        <a:p>
          <a:endParaRPr lang="es-ES"/>
        </a:p>
      </dgm:t>
    </dgm:pt>
    <dgm:pt modelId="{7C2C3D13-AF07-475F-B5C1-2AD3255B9B99}">
      <dgm:prSet/>
      <dgm:spPr/>
      <dgm:t>
        <a:bodyPr/>
        <a:lstStyle/>
        <a:p>
          <a:r>
            <a:rPr lang="es-ES" dirty="0" smtClean="0"/>
            <a:t>Challenges</a:t>
          </a:r>
          <a:endParaRPr lang="es-ES" dirty="0"/>
        </a:p>
      </dgm:t>
    </dgm:pt>
    <dgm:pt modelId="{40DAE06F-6266-4F47-87D6-2B41389DEBF0}" type="parTrans" cxnId="{57EE86BB-437C-4F54-9566-1ADE3DE04FED}">
      <dgm:prSet/>
      <dgm:spPr/>
      <dgm:t>
        <a:bodyPr/>
        <a:lstStyle/>
        <a:p>
          <a:endParaRPr lang="es-ES"/>
        </a:p>
      </dgm:t>
    </dgm:pt>
    <dgm:pt modelId="{1FEF4E20-AFE4-4328-A434-A9AB4A4BBAEA}" type="sibTrans" cxnId="{57EE86BB-437C-4F54-9566-1ADE3DE04FED}">
      <dgm:prSet/>
      <dgm:spPr/>
      <dgm:t>
        <a:bodyPr/>
        <a:lstStyle/>
        <a:p>
          <a:endParaRPr lang="es-ES"/>
        </a:p>
      </dgm:t>
    </dgm:pt>
    <dgm:pt modelId="{23EB5607-3BC4-41FA-AA9A-91AA3A49B622}" type="pres">
      <dgm:prSet presAssocID="{B51A7F04-A706-487B-947D-89ADBD32BFFE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ES"/>
        </a:p>
      </dgm:t>
    </dgm:pt>
    <dgm:pt modelId="{7AA1A92E-D542-4748-9536-2BA1AF13EAE2}" type="pres">
      <dgm:prSet presAssocID="{B51A7F04-A706-487B-947D-89ADBD32BFFE}" presName="Name1" presStyleCnt="0"/>
      <dgm:spPr/>
    </dgm:pt>
    <dgm:pt modelId="{651123DD-BA95-4773-9E61-99D7A7F7A1A3}" type="pres">
      <dgm:prSet presAssocID="{B51A7F04-A706-487B-947D-89ADBD32BFFE}" presName="cycle" presStyleCnt="0"/>
      <dgm:spPr/>
    </dgm:pt>
    <dgm:pt modelId="{061F200D-0011-49BA-9391-E77160799E67}" type="pres">
      <dgm:prSet presAssocID="{B51A7F04-A706-487B-947D-89ADBD32BFFE}" presName="srcNode" presStyleLbl="node1" presStyleIdx="0" presStyleCnt="5"/>
      <dgm:spPr/>
    </dgm:pt>
    <dgm:pt modelId="{47D2F872-7F93-4671-AAA8-683CF5F4F537}" type="pres">
      <dgm:prSet presAssocID="{B51A7F04-A706-487B-947D-89ADBD32BFFE}" presName="conn" presStyleLbl="parChTrans1D2" presStyleIdx="0" presStyleCnt="1"/>
      <dgm:spPr/>
      <dgm:t>
        <a:bodyPr/>
        <a:lstStyle/>
        <a:p>
          <a:endParaRPr lang="es-ES"/>
        </a:p>
      </dgm:t>
    </dgm:pt>
    <dgm:pt modelId="{FE226CB3-0449-4744-91FE-B32530DDEFF8}" type="pres">
      <dgm:prSet presAssocID="{B51A7F04-A706-487B-947D-89ADBD32BFFE}" presName="extraNode" presStyleLbl="node1" presStyleIdx="0" presStyleCnt="5"/>
      <dgm:spPr/>
    </dgm:pt>
    <dgm:pt modelId="{5CBD951C-44AC-497D-8C80-D18BB9483E4C}" type="pres">
      <dgm:prSet presAssocID="{B51A7F04-A706-487B-947D-89ADBD32BFFE}" presName="dstNode" presStyleLbl="node1" presStyleIdx="0" presStyleCnt="5"/>
      <dgm:spPr/>
    </dgm:pt>
    <dgm:pt modelId="{7786FD68-9152-4B8C-852C-A0CBDBC260CC}" type="pres">
      <dgm:prSet presAssocID="{7565F928-268C-48D8-97BA-4AF6D3388E08}" presName="text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7A387D6-3936-4757-8D06-68060540220D}" type="pres">
      <dgm:prSet presAssocID="{7565F928-268C-48D8-97BA-4AF6D3388E08}" presName="accent_1" presStyleCnt="0"/>
      <dgm:spPr/>
    </dgm:pt>
    <dgm:pt modelId="{AC096A00-DA37-474F-B296-160B5430BCA1}" type="pres">
      <dgm:prSet presAssocID="{7565F928-268C-48D8-97BA-4AF6D3388E08}" presName="accentRepeatNode" presStyleLbl="solidFgAcc1" presStyleIdx="0" presStyleCnt="5"/>
      <dgm:spPr/>
    </dgm:pt>
    <dgm:pt modelId="{311AE755-3490-496C-A62F-0E062793DF3C}" type="pres">
      <dgm:prSet presAssocID="{FE54990C-0254-4DCE-A92E-572B251A351A}" presName="text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CA4E885-6E41-4D12-880A-50E17494AA53}" type="pres">
      <dgm:prSet presAssocID="{FE54990C-0254-4DCE-A92E-572B251A351A}" presName="accent_2" presStyleCnt="0"/>
      <dgm:spPr/>
    </dgm:pt>
    <dgm:pt modelId="{8A00AADF-168B-4857-93CB-588979D00D64}" type="pres">
      <dgm:prSet presAssocID="{FE54990C-0254-4DCE-A92E-572B251A351A}" presName="accentRepeatNode" presStyleLbl="solidFgAcc1" presStyleIdx="1" presStyleCnt="5"/>
      <dgm:spPr/>
    </dgm:pt>
    <dgm:pt modelId="{7B69E661-D25A-432E-A962-8D6849D2897F}" type="pres">
      <dgm:prSet presAssocID="{465FB893-6EFD-43B5-8F97-EEE8B9606640}" presName="text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F9B18C9-FD88-4B44-A7AA-4E2D255060D4}" type="pres">
      <dgm:prSet presAssocID="{465FB893-6EFD-43B5-8F97-EEE8B9606640}" presName="accent_3" presStyleCnt="0"/>
      <dgm:spPr/>
    </dgm:pt>
    <dgm:pt modelId="{DDB46AF5-8754-4FC0-84D4-963A2EED43E6}" type="pres">
      <dgm:prSet presAssocID="{465FB893-6EFD-43B5-8F97-EEE8B9606640}" presName="accentRepeatNode" presStyleLbl="solidFgAcc1" presStyleIdx="2" presStyleCnt="5"/>
      <dgm:spPr/>
    </dgm:pt>
    <dgm:pt modelId="{6F6AA6C1-4487-43DF-867B-DC05A8B37377}" type="pres">
      <dgm:prSet presAssocID="{7C2C3D13-AF07-475F-B5C1-2AD3255B9B99}" presName="text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8399149-1AA1-4D31-ACCF-2D72974AEA6D}" type="pres">
      <dgm:prSet presAssocID="{7C2C3D13-AF07-475F-B5C1-2AD3255B9B99}" presName="accent_4" presStyleCnt="0"/>
      <dgm:spPr/>
    </dgm:pt>
    <dgm:pt modelId="{541F4C3B-C695-4388-86AF-3C38548083E1}" type="pres">
      <dgm:prSet presAssocID="{7C2C3D13-AF07-475F-B5C1-2AD3255B9B99}" presName="accentRepeatNode" presStyleLbl="solidFgAcc1" presStyleIdx="3" presStyleCnt="5"/>
      <dgm:spPr/>
    </dgm:pt>
    <dgm:pt modelId="{F826BE19-2B4C-4FB8-B909-3C711B5D8843}" type="pres">
      <dgm:prSet presAssocID="{733F2CAD-569C-4539-83E3-73E7647ED579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81B29E1-EA35-4CE8-9704-86983E73516A}" type="pres">
      <dgm:prSet presAssocID="{733F2CAD-569C-4539-83E3-73E7647ED579}" presName="accent_5" presStyleCnt="0"/>
      <dgm:spPr/>
    </dgm:pt>
    <dgm:pt modelId="{A53B1719-38D9-443B-B90E-89784C7AC36D}" type="pres">
      <dgm:prSet presAssocID="{733F2CAD-569C-4539-83E3-73E7647ED579}" presName="accentRepeatNode" presStyleLbl="solidFgAcc1" presStyleIdx="4" presStyleCnt="5"/>
      <dgm:spPr/>
    </dgm:pt>
  </dgm:ptLst>
  <dgm:cxnLst>
    <dgm:cxn modelId="{34170178-D476-49C6-AA29-1D2BC62AFC92}" srcId="{B51A7F04-A706-487B-947D-89ADBD32BFFE}" destId="{FE54990C-0254-4DCE-A92E-572B251A351A}" srcOrd="1" destOrd="0" parTransId="{E5B2F2B4-2DDE-4DDF-AC06-1EFA150261CD}" sibTransId="{8E53263F-F406-408E-9EA8-6490EB1AA0DB}"/>
    <dgm:cxn modelId="{A449930C-84F9-489F-9D90-CCA1AA8D4EAE}" type="presOf" srcId="{7565F928-268C-48D8-97BA-4AF6D3388E08}" destId="{7786FD68-9152-4B8C-852C-A0CBDBC260CC}" srcOrd="0" destOrd="0" presId="urn:microsoft.com/office/officeart/2008/layout/VerticalCurvedList"/>
    <dgm:cxn modelId="{5D78D0E8-B17F-4C92-9A50-64F61459F8BE}" type="presOf" srcId="{B51A7F04-A706-487B-947D-89ADBD32BFFE}" destId="{23EB5607-3BC4-41FA-AA9A-91AA3A49B622}" srcOrd="0" destOrd="0" presId="urn:microsoft.com/office/officeart/2008/layout/VerticalCurvedList"/>
    <dgm:cxn modelId="{E76E8DEF-C60D-454D-A3E1-185B6DD65244}" type="presOf" srcId="{52BF17DB-EA5B-4A88-AB5A-11AF580DAA76}" destId="{47D2F872-7F93-4671-AAA8-683CF5F4F537}" srcOrd="0" destOrd="0" presId="urn:microsoft.com/office/officeart/2008/layout/VerticalCurvedList"/>
    <dgm:cxn modelId="{59588108-00A9-4729-8C36-EFDBEB1DCEB3}" type="presOf" srcId="{7C2C3D13-AF07-475F-B5C1-2AD3255B9B99}" destId="{6F6AA6C1-4487-43DF-867B-DC05A8B37377}" srcOrd="0" destOrd="0" presId="urn:microsoft.com/office/officeart/2008/layout/VerticalCurvedList"/>
    <dgm:cxn modelId="{D0095AA3-F6E6-492F-988C-FF2553783588}" type="presOf" srcId="{733F2CAD-569C-4539-83E3-73E7647ED579}" destId="{F826BE19-2B4C-4FB8-B909-3C711B5D8843}" srcOrd="0" destOrd="0" presId="urn:microsoft.com/office/officeart/2008/layout/VerticalCurvedList"/>
    <dgm:cxn modelId="{EFEC8B2F-96FC-4064-9E59-0578D64102C9}" srcId="{B51A7F04-A706-487B-947D-89ADBD32BFFE}" destId="{465FB893-6EFD-43B5-8F97-EEE8B9606640}" srcOrd="2" destOrd="0" parTransId="{967DDB99-8926-4522-82EA-64B4301CA0FD}" sibTransId="{D4250081-8061-4D8D-B489-E93F60AA4374}"/>
    <dgm:cxn modelId="{51344CAC-AAD1-4C6A-AD70-124362C5B25E}" type="presOf" srcId="{465FB893-6EFD-43B5-8F97-EEE8B9606640}" destId="{7B69E661-D25A-432E-A962-8D6849D2897F}" srcOrd="0" destOrd="0" presId="urn:microsoft.com/office/officeart/2008/layout/VerticalCurvedList"/>
    <dgm:cxn modelId="{3979E7A2-E2EA-4183-9A17-5041C6256737}" srcId="{B51A7F04-A706-487B-947D-89ADBD32BFFE}" destId="{733F2CAD-569C-4539-83E3-73E7647ED579}" srcOrd="4" destOrd="0" parTransId="{4EF18379-11C1-43C3-9255-7BE1DDAB7130}" sibTransId="{8F1C8861-CB70-413E-BED9-D4B08AA889E7}"/>
    <dgm:cxn modelId="{D6098D4E-528C-4292-8522-BF32C36AD581}" type="presOf" srcId="{FE54990C-0254-4DCE-A92E-572B251A351A}" destId="{311AE755-3490-496C-A62F-0E062793DF3C}" srcOrd="0" destOrd="0" presId="urn:microsoft.com/office/officeart/2008/layout/VerticalCurvedList"/>
    <dgm:cxn modelId="{57EE86BB-437C-4F54-9566-1ADE3DE04FED}" srcId="{B51A7F04-A706-487B-947D-89ADBD32BFFE}" destId="{7C2C3D13-AF07-475F-B5C1-2AD3255B9B99}" srcOrd="3" destOrd="0" parTransId="{40DAE06F-6266-4F47-87D6-2B41389DEBF0}" sibTransId="{1FEF4E20-AFE4-4328-A434-A9AB4A4BBAEA}"/>
    <dgm:cxn modelId="{C373555B-5FB0-4311-A8A2-047238507904}" srcId="{B51A7F04-A706-487B-947D-89ADBD32BFFE}" destId="{7565F928-268C-48D8-97BA-4AF6D3388E08}" srcOrd="0" destOrd="0" parTransId="{854E0335-2B46-4F75-A603-7339E4220686}" sibTransId="{52BF17DB-EA5B-4A88-AB5A-11AF580DAA76}"/>
    <dgm:cxn modelId="{F7B258A0-AF89-48F4-B82E-AAB239BA7DD5}" type="presParOf" srcId="{23EB5607-3BC4-41FA-AA9A-91AA3A49B622}" destId="{7AA1A92E-D542-4748-9536-2BA1AF13EAE2}" srcOrd="0" destOrd="0" presId="urn:microsoft.com/office/officeart/2008/layout/VerticalCurvedList"/>
    <dgm:cxn modelId="{76A47520-B57B-4D09-A406-20A184D6A951}" type="presParOf" srcId="{7AA1A92E-D542-4748-9536-2BA1AF13EAE2}" destId="{651123DD-BA95-4773-9E61-99D7A7F7A1A3}" srcOrd="0" destOrd="0" presId="urn:microsoft.com/office/officeart/2008/layout/VerticalCurvedList"/>
    <dgm:cxn modelId="{CDD0283B-E084-47DF-9384-904FFB6BEF97}" type="presParOf" srcId="{651123DD-BA95-4773-9E61-99D7A7F7A1A3}" destId="{061F200D-0011-49BA-9391-E77160799E67}" srcOrd="0" destOrd="0" presId="urn:microsoft.com/office/officeart/2008/layout/VerticalCurvedList"/>
    <dgm:cxn modelId="{E86EE27D-960E-4A46-816B-ECBBCFFE5BDE}" type="presParOf" srcId="{651123DD-BA95-4773-9E61-99D7A7F7A1A3}" destId="{47D2F872-7F93-4671-AAA8-683CF5F4F537}" srcOrd="1" destOrd="0" presId="urn:microsoft.com/office/officeart/2008/layout/VerticalCurvedList"/>
    <dgm:cxn modelId="{9219D387-AE5F-4084-85E6-86B87A1EA283}" type="presParOf" srcId="{651123DD-BA95-4773-9E61-99D7A7F7A1A3}" destId="{FE226CB3-0449-4744-91FE-B32530DDEFF8}" srcOrd="2" destOrd="0" presId="urn:microsoft.com/office/officeart/2008/layout/VerticalCurvedList"/>
    <dgm:cxn modelId="{E9411D08-7E63-4B9D-B959-1EFC12DF60BF}" type="presParOf" srcId="{651123DD-BA95-4773-9E61-99D7A7F7A1A3}" destId="{5CBD951C-44AC-497D-8C80-D18BB9483E4C}" srcOrd="3" destOrd="0" presId="urn:microsoft.com/office/officeart/2008/layout/VerticalCurvedList"/>
    <dgm:cxn modelId="{2289AB45-F38C-4B93-BB11-C69FA3AD4F33}" type="presParOf" srcId="{7AA1A92E-D542-4748-9536-2BA1AF13EAE2}" destId="{7786FD68-9152-4B8C-852C-A0CBDBC260CC}" srcOrd="1" destOrd="0" presId="urn:microsoft.com/office/officeart/2008/layout/VerticalCurvedList"/>
    <dgm:cxn modelId="{A62D6713-0C13-4871-936C-AC9A9D30994F}" type="presParOf" srcId="{7AA1A92E-D542-4748-9536-2BA1AF13EAE2}" destId="{57A387D6-3936-4757-8D06-68060540220D}" srcOrd="2" destOrd="0" presId="urn:microsoft.com/office/officeart/2008/layout/VerticalCurvedList"/>
    <dgm:cxn modelId="{247039B5-3A92-4414-9C9A-827FEBA25B72}" type="presParOf" srcId="{57A387D6-3936-4757-8D06-68060540220D}" destId="{AC096A00-DA37-474F-B296-160B5430BCA1}" srcOrd="0" destOrd="0" presId="urn:microsoft.com/office/officeart/2008/layout/VerticalCurvedList"/>
    <dgm:cxn modelId="{DB1F84BE-C3C2-47A8-A3BC-0EF9562E2A89}" type="presParOf" srcId="{7AA1A92E-D542-4748-9536-2BA1AF13EAE2}" destId="{311AE755-3490-496C-A62F-0E062793DF3C}" srcOrd="3" destOrd="0" presId="urn:microsoft.com/office/officeart/2008/layout/VerticalCurvedList"/>
    <dgm:cxn modelId="{69984FB3-05DC-4E41-97B7-66DF0C6CB07D}" type="presParOf" srcId="{7AA1A92E-D542-4748-9536-2BA1AF13EAE2}" destId="{0CA4E885-6E41-4D12-880A-50E17494AA53}" srcOrd="4" destOrd="0" presId="urn:microsoft.com/office/officeart/2008/layout/VerticalCurvedList"/>
    <dgm:cxn modelId="{E14E1CD8-F9EB-4ABE-80D3-0B9932D10A10}" type="presParOf" srcId="{0CA4E885-6E41-4D12-880A-50E17494AA53}" destId="{8A00AADF-168B-4857-93CB-588979D00D64}" srcOrd="0" destOrd="0" presId="urn:microsoft.com/office/officeart/2008/layout/VerticalCurvedList"/>
    <dgm:cxn modelId="{5EB983CE-7361-4115-A5A2-5E1F081578C0}" type="presParOf" srcId="{7AA1A92E-D542-4748-9536-2BA1AF13EAE2}" destId="{7B69E661-D25A-432E-A962-8D6849D2897F}" srcOrd="5" destOrd="0" presId="urn:microsoft.com/office/officeart/2008/layout/VerticalCurvedList"/>
    <dgm:cxn modelId="{B24AE75F-FBCD-46F7-BEB2-DAE9D6BED03D}" type="presParOf" srcId="{7AA1A92E-D542-4748-9536-2BA1AF13EAE2}" destId="{0F9B18C9-FD88-4B44-A7AA-4E2D255060D4}" srcOrd="6" destOrd="0" presId="urn:microsoft.com/office/officeart/2008/layout/VerticalCurvedList"/>
    <dgm:cxn modelId="{64DCAD38-B6C5-4FC7-8C24-206E9B64B595}" type="presParOf" srcId="{0F9B18C9-FD88-4B44-A7AA-4E2D255060D4}" destId="{DDB46AF5-8754-4FC0-84D4-963A2EED43E6}" srcOrd="0" destOrd="0" presId="urn:microsoft.com/office/officeart/2008/layout/VerticalCurvedList"/>
    <dgm:cxn modelId="{E967EDCD-4347-450D-BE62-FED497355FB7}" type="presParOf" srcId="{7AA1A92E-D542-4748-9536-2BA1AF13EAE2}" destId="{6F6AA6C1-4487-43DF-867B-DC05A8B37377}" srcOrd="7" destOrd="0" presId="urn:microsoft.com/office/officeart/2008/layout/VerticalCurvedList"/>
    <dgm:cxn modelId="{F8C1CF93-3904-4567-BE4A-568F777B83EB}" type="presParOf" srcId="{7AA1A92E-D542-4748-9536-2BA1AF13EAE2}" destId="{48399149-1AA1-4D31-ACCF-2D72974AEA6D}" srcOrd="8" destOrd="0" presId="urn:microsoft.com/office/officeart/2008/layout/VerticalCurvedList"/>
    <dgm:cxn modelId="{F8B4FEBF-18F1-4F84-9CB6-A84874150A0C}" type="presParOf" srcId="{48399149-1AA1-4D31-ACCF-2D72974AEA6D}" destId="{541F4C3B-C695-4388-86AF-3C38548083E1}" srcOrd="0" destOrd="0" presId="urn:microsoft.com/office/officeart/2008/layout/VerticalCurvedList"/>
    <dgm:cxn modelId="{44CDE971-2F5B-4F77-83AA-D1B2EE3982F8}" type="presParOf" srcId="{7AA1A92E-D542-4748-9536-2BA1AF13EAE2}" destId="{F826BE19-2B4C-4FB8-B909-3C711B5D8843}" srcOrd="9" destOrd="0" presId="urn:microsoft.com/office/officeart/2008/layout/VerticalCurvedList"/>
    <dgm:cxn modelId="{3A3EC0C8-E8FC-499A-8EC3-AC56BEC3A901}" type="presParOf" srcId="{7AA1A92E-D542-4748-9536-2BA1AF13EAE2}" destId="{A81B29E1-EA35-4CE8-9704-86983E73516A}" srcOrd="10" destOrd="0" presId="urn:microsoft.com/office/officeart/2008/layout/VerticalCurvedList"/>
    <dgm:cxn modelId="{8F524E0B-9DF8-4B6E-B937-5A7F0F55A5A6}" type="presParOf" srcId="{A81B29E1-EA35-4CE8-9704-86983E73516A}" destId="{A53B1719-38D9-443B-B90E-89784C7AC36D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3F0269-0E4B-4138-88A4-B51F9AD8478D}">
      <dsp:nvSpPr>
        <dsp:cNvPr id="0" name=""/>
        <dsp:cNvSpPr/>
      </dsp:nvSpPr>
      <dsp:spPr>
        <a:xfrm>
          <a:off x="4060300" y="2071032"/>
          <a:ext cx="2251724" cy="2024522"/>
        </a:xfrm>
        <a:prstGeom prst="gear9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>
              <a:lumMod val="50000"/>
              <a:lumOff val="5000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 err="1"/>
            <a:t>Beneficiaries</a:t>
          </a:r>
          <a:r>
            <a:rPr lang="es-MX" sz="1600" b="1" kern="1200" dirty="0"/>
            <a:t>’ </a:t>
          </a:r>
          <a:r>
            <a:rPr lang="es-MX" sz="1600" b="1" kern="1200" dirty="0" err="1"/>
            <a:t>Identification</a:t>
          </a:r>
          <a:r>
            <a:rPr lang="es-MX" sz="1600" b="1" kern="1200" dirty="0"/>
            <a:t> </a:t>
          </a:r>
          <a:r>
            <a:rPr lang="es-MX" sz="1600" b="1" kern="1200" dirty="0" err="1"/>
            <a:t>System</a:t>
          </a:r>
          <a:endParaRPr lang="es-AR" sz="1600" b="1" kern="1200" dirty="0"/>
        </a:p>
      </dsp:txBody>
      <dsp:txXfrm>
        <a:off x="4496016" y="2545267"/>
        <a:ext cx="1380292" cy="1040646"/>
      </dsp:txXfrm>
    </dsp:sp>
    <dsp:sp modelId="{54C22750-1B57-43A3-9572-DC74D2C5185C}">
      <dsp:nvSpPr>
        <dsp:cNvPr id="0" name=""/>
        <dsp:cNvSpPr/>
      </dsp:nvSpPr>
      <dsp:spPr>
        <a:xfrm>
          <a:off x="1951067" y="1691591"/>
          <a:ext cx="2131966" cy="2010221"/>
        </a:xfrm>
        <a:prstGeom prst="gear6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>
              <a:lumMod val="50000"/>
              <a:lumOff val="5000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/>
            <a:t>Social </a:t>
          </a:r>
          <a:r>
            <a:rPr lang="es-MX" sz="1600" b="1" kern="1200" dirty="0" err="1"/>
            <a:t>Indicators</a:t>
          </a:r>
          <a:r>
            <a:rPr lang="es-MX" sz="1600" b="1" kern="1200" dirty="0"/>
            <a:t>’ </a:t>
          </a:r>
          <a:r>
            <a:rPr lang="es-MX" sz="1600" b="1" kern="1200" dirty="0" err="1"/>
            <a:t>System</a:t>
          </a:r>
          <a:endParaRPr lang="es-AR" sz="1600" b="1" kern="1200" dirty="0"/>
        </a:p>
      </dsp:txBody>
      <dsp:txXfrm>
        <a:off x="2474843" y="2200729"/>
        <a:ext cx="1084414" cy="991945"/>
      </dsp:txXfrm>
    </dsp:sp>
    <dsp:sp modelId="{92B3A7E4-6FD0-4EE9-AC94-F8469815FFBB}">
      <dsp:nvSpPr>
        <dsp:cNvPr id="0" name=""/>
        <dsp:cNvSpPr/>
      </dsp:nvSpPr>
      <dsp:spPr>
        <a:xfrm rot="20700000">
          <a:off x="3184240" y="320428"/>
          <a:ext cx="2012444" cy="1674441"/>
        </a:xfrm>
        <a:prstGeom prst="gear6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>
              <a:lumMod val="50000"/>
              <a:lumOff val="5000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 err="1"/>
            <a:t>Integrated</a:t>
          </a:r>
          <a:r>
            <a:rPr lang="es-MX" sz="1600" b="1" kern="1200" dirty="0"/>
            <a:t> </a:t>
          </a:r>
          <a:r>
            <a:rPr lang="es-MX" sz="1600" b="1" kern="1200" dirty="0" err="1"/>
            <a:t>Monitoring</a:t>
          </a:r>
          <a:r>
            <a:rPr lang="es-MX" sz="1600" b="1" kern="1200" dirty="0"/>
            <a:t> </a:t>
          </a:r>
          <a:r>
            <a:rPr lang="es-MX" sz="1600" b="1" kern="1200" dirty="0" err="1"/>
            <a:t>System</a:t>
          </a:r>
          <a:endParaRPr lang="es-AR" sz="1600" b="1" kern="1200" dirty="0"/>
        </a:p>
      </dsp:txBody>
      <dsp:txXfrm rot="-20700000">
        <a:off x="3645676" y="667634"/>
        <a:ext cx="1089572" cy="980028"/>
      </dsp:txXfrm>
    </dsp:sp>
    <dsp:sp modelId="{AF6A3587-3077-4BDF-AC54-9946B4436C18}">
      <dsp:nvSpPr>
        <dsp:cNvPr id="0" name=""/>
        <dsp:cNvSpPr/>
      </dsp:nvSpPr>
      <dsp:spPr>
        <a:xfrm>
          <a:off x="3653053" y="1628552"/>
          <a:ext cx="3112592" cy="3112592"/>
        </a:xfrm>
        <a:prstGeom prst="circularArrow">
          <a:avLst>
            <a:gd name="adj1" fmla="val 4687"/>
            <a:gd name="adj2" fmla="val 299029"/>
            <a:gd name="adj3" fmla="val 2521364"/>
            <a:gd name="adj4" fmla="val 15850123"/>
            <a:gd name="adj5" fmla="val 5469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4087F440-F80D-4FFA-ABE6-DB34482978A4}">
      <dsp:nvSpPr>
        <dsp:cNvPr id="0" name=""/>
        <dsp:cNvSpPr/>
      </dsp:nvSpPr>
      <dsp:spPr>
        <a:xfrm>
          <a:off x="1582718" y="1319779"/>
          <a:ext cx="2261492" cy="2261492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E9EF101F-9F44-4215-93F2-281E7FE493C7}">
      <dsp:nvSpPr>
        <dsp:cNvPr id="0" name=""/>
        <dsp:cNvSpPr/>
      </dsp:nvSpPr>
      <dsp:spPr>
        <a:xfrm rot="913251">
          <a:off x="2677935" y="-133861"/>
          <a:ext cx="2438344" cy="2438344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D2F872-7F93-4671-AAA8-683CF5F4F537}">
      <dsp:nvSpPr>
        <dsp:cNvPr id="0" name=""/>
        <dsp:cNvSpPr/>
      </dsp:nvSpPr>
      <dsp:spPr>
        <a:xfrm>
          <a:off x="-4840777" y="-741873"/>
          <a:ext cx="5765571" cy="5765571"/>
        </a:xfrm>
        <a:prstGeom prst="blockArc">
          <a:avLst>
            <a:gd name="adj1" fmla="val 18900000"/>
            <a:gd name="adj2" fmla="val 2700000"/>
            <a:gd name="adj3" fmla="val 375"/>
          </a:avLst>
        </a:prstGeom>
        <a:noFill/>
        <a:ln w="19050" cap="flat" cmpd="sng" algn="ctr">
          <a:solidFill>
            <a:schemeClr val="accent3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786FD68-9152-4B8C-852C-A0CBDBC260CC}">
      <dsp:nvSpPr>
        <dsp:cNvPr id="0" name=""/>
        <dsp:cNvSpPr/>
      </dsp:nvSpPr>
      <dsp:spPr>
        <a:xfrm>
          <a:off x="404666" y="267528"/>
          <a:ext cx="7018161" cy="535399"/>
        </a:xfrm>
        <a:prstGeom prst="rect">
          <a:avLst/>
        </a:prstGeom>
        <a:solidFill>
          <a:schemeClr val="accent3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24973" tIns="55880" rIns="55880" bIns="5588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kern="1200" dirty="0" smtClean="0"/>
            <a:t>Objectives</a:t>
          </a:r>
          <a:endParaRPr lang="es-ES" sz="2200" kern="1200" dirty="0"/>
        </a:p>
      </dsp:txBody>
      <dsp:txXfrm>
        <a:off x="404666" y="267528"/>
        <a:ext cx="7018161" cy="535399"/>
      </dsp:txXfrm>
    </dsp:sp>
    <dsp:sp modelId="{AC096A00-DA37-474F-B296-160B5430BCA1}">
      <dsp:nvSpPr>
        <dsp:cNvPr id="0" name=""/>
        <dsp:cNvSpPr/>
      </dsp:nvSpPr>
      <dsp:spPr>
        <a:xfrm>
          <a:off x="70041" y="200603"/>
          <a:ext cx="669249" cy="66924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11AE755-3490-496C-A62F-0E062793DF3C}">
      <dsp:nvSpPr>
        <dsp:cNvPr id="0" name=""/>
        <dsp:cNvSpPr/>
      </dsp:nvSpPr>
      <dsp:spPr>
        <a:xfrm>
          <a:off x="788317" y="1070370"/>
          <a:ext cx="6634510" cy="535399"/>
        </a:xfrm>
        <a:prstGeom prst="rect">
          <a:avLst/>
        </a:prstGeom>
        <a:solidFill>
          <a:schemeClr val="accent3">
            <a:alpha val="90000"/>
            <a:hueOff val="0"/>
            <a:satOff val="0"/>
            <a:lumOff val="0"/>
            <a:alphaOff val="-1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24973" tIns="55880" rIns="55880" bIns="5588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kern="1200" dirty="0" smtClean="0"/>
            <a:t>Functions</a:t>
          </a:r>
          <a:endParaRPr lang="es-ES" sz="2200" kern="1200" dirty="0"/>
        </a:p>
      </dsp:txBody>
      <dsp:txXfrm>
        <a:off x="788317" y="1070370"/>
        <a:ext cx="6634510" cy="535399"/>
      </dsp:txXfrm>
    </dsp:sp>
    <dsp:sp modelId="{8A00AADF-168B-4857-93CB-588979D00D64}">
      <dsp:nvSpPr>
        <dsp:cNvPr id="0" name=""/>
        <dsp:cNvSpPr/>
      </dsp:nvSpPr>
      <dsp:spPr>
        <a:xfrm>
          <a:off x="453693" y="1003445"/>
          <a:ext cx="669249" cy="66924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alpha val="90000"/>
              <a:hueOff val="0"/>
              <a:satOff val="0"/>
              <a:lumOff val="0"/>
              <a:alphaOff val="-1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B69E661-D25A-432E-A962-8D6849D2897F}">
      <dsp:nvSpPr>
        <dsp:cNvPr id="0" name=""/>
        <dsp:cNvSpPr/>
      </dsp:nvSpPr>
      <dsp:spPr>
        <a:xfrm>
          <a:off x="906068" y="1873212"/>
          <a:ext cx="6516760" cy="535399"/>
        </a:xfrm>
        <a:prstGeom prst="rect">
          <a:avLst/>
        </a:prstGeom>
        <a:solidFill>
          <a:schemeClr val="accent3">
            <a:alpha val="90000"/>
            <a:hueOff val="0"/>
            <a:satOff val="0"/>
            <a:lumOff val="0"/>
            <a:alphaOff val="-2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24973" tIns="55880" rIns="55880" bIns="5588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kern="1200" dirty="0" smtClean="0"/>
            <a:t>Main users</a:t>
          </a:r>
          <a:endParaRPr lang="es-ES" sz="2200" kern="1200" dirty="0"/>
        </a:p>
      </dsp:txBody>
      <dsp:txXfrm>
        <a:off x="906068" y="1873212"/>
        <a:ext cx="6516760" cy="535399"/>
      </dsp:txXfrm>
    </dsp:sp>
    <dsp:sp modelId="{DDB46AF5-8754-4FC0-84D4-963A2EED43E6}">
      <dsp:nvSpPr>
        <dsp:cNvPr id="0" name=""/>
        <dsp:cNvSpPr/>
      </dsp:nvSpPr>
      <dsp:spPr>
        <a:xfrm>
          <a:off x="571443" y="1806287"/>
          <a:ext cx="669249" cy="66924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alpha val="90000"/>
              <a:hueOff val="0"/>
              <a:satOff val="0"/>
              <a:lumOff val="0"/>
              <a:alphaOff val="-2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F6AA6C1-4487-43DF-867B-DC05A8B37377}">
      <dsp:nvSpPr>
        <dsp:cNvPr id="0" name=""/>
        <dsp:cNvSpPr/>
      </dsp:nvSpPr>
      <dsp:spPr>
        <a:xfrm>
          <a:off x="788317" y="2676054"/>
          <a:ext cx="6634510" cy="535399"/>
        </a:xfrm>
        <a:prstGeom prst="rect">
          <a:avLst/>
        </a:prstGeom>
        <a:solidFill>
          <a:schemeClr val="accent3">
            <a:alpha val="90000"/>
            <a:hueOff val="0"/>
            <a:satOff val="0"/>
            <a:lumOff val="0"/>
            <a:alphaOff val="-3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24973" tIns="55880" rIns="55880" bIns="5588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kern="1200" dirty="0" smtClean="0"/>
            <a:t>Challenges</a:t>
          </a:r>
          <a:endParaRPr lang="es-ES" sz="2200" kern="1200" dirty="0"/>
        </a:p>
      </dsp:txBody>
      <dsp:txXfrm>
        <a:off x="788317" y="2676054"/>
        <a:ext cx="6634510" cy="535399"/>
      </dsp:txXfrm>
    </dsp:sp>
    <dsp:sp modelId="{541F4C3B-C695-4388-86AF-3C38548083E1}">
      <dsp:nvSpPr>
        <dsp:cNvPr id="0" name=""/>
        <dsp:cNvSpPr/>
      </dsp:nvSpPr>
      <dsp:spPr>
        <a:xfrm>
          <a:off x="453693" y="2609129"/>
          <a:ext cx="669249" cy="66924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alpha val="90000"/>
              <a:hueOff val="0"/>
              <a:satOff val="0"/>
              <a:lumOff val="0"/>
              <a:alphaOff val="-3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826BE19-2B4C-4FB8-B909-3C711B5D8843}">
      <dsp:nvSpPr>
        <dsp:cNvPr id="0" name=""/>
        <dsp:cNvSpPr/>
      </dsp:nvSpPr>
      <dsp:spPr>
        <a:xfrm>
          <a:off x="404666" y="3478896"/>
          <a:ext cx="7018161" cy="535399"/>
        </a:xfrm>
        <a:prstGeom prst="rect">
          <a:avLst/>
        </a:prstGeom>
        <a:solidFill>
          <a:schemeClr val="accent3">
            <a:alpha val="90000"/>
            <a:hueOff val="0"/>
            <a:satOff val="0"/>
            <a:lumOff val="0"/>
            <a:alphaOff val="-4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24973" tIns="55880" rIns="55880" bIns="5588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kern="1200" dirty="0" smtClean="0"/>
            <a:t>New development of the Survey of Social Programs</a:t>
          </a:r>
          <a:endParaRPr lang="es-ES" sz="2200" kern="1200" dirty="0"/>
        </a:p>
      </dsp:txBody>
      <dsp:txXfrm>
        <a:off x="404666" y="3478896"/>
        <a:ext cx="7018161" cy="535399"/>
      </dsp:txXfrm>
    </dsp:sp>
    <dsp:sp modelId="{A53B1719-38D9-443B-B90E-89784C7AC36D}">
      <dsp:nvSpPr>
        <dsp:cNvPr id="0" name=""/>
        <dsp:cNvSpPr/>
      </dsp:nvSpPr>
      <dsp:spPr>
        <a:xfrm>
          <a:off x="70041" y="3411971"/>
          <a:ext cx="669249" cy="66924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alpha val="90000"/>
              <a:hueOff val="0"/>
              <a:satOff val="0"/>
              <a:lumOff val="0"/>
              <a:alphaOff val="-4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ver_01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A red and white background&#10;&#10;Description automatically generated">
            <a:extLst>
              <a:ext uri="{FF2B5EF4-FFF2-40B4-BE49-F238E27FC236}">
                <a16:creationId xmlns:a16="http://schemas.microsoft.com/office/drawing/2014/main" id="{C6E7E76E-0196-D695-5B49-9DED55183A9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1"/>
            <a:ext cx="12197286" cy="695289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6FD8E72-CC41-E471-B0E5-B8148A2BC91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97246" y="2993107"/>
            <a:ext cx="9144000" cy="742377"/>
          </a:xfrm>
        </p:spPr>
        <p:txBody>
          <a:bodyPr anchor="t" anchorCtr="0">
            <a:normAutofit/>
          </a:bodyPr>
          <a:lstStyle>
            <a:lvl1pPr algn="l">
              <a:defRPr sz="4800">
                <a:solidFill>
                  <a:srgbClr val="4E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GB" dirty="0"/>
              <a:t>Insert title here</a:t>
            </a:r>
            <a:endParaRPr lang="en-E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57992F0-A4C9-1F42-93A6-F2D413E97392}"/>
              </a:ext>
            </a:extLst>
          </p:cNvPr>
          <p:cNvSpPr txBox="1"/>
          <p:nvPr userDrawn="1"/>
        </p:nvSpPr>
        <p:spPr>
          <a:xfrm>
            <a:off x="1193498" y="2478853"/>
            <a:ext cx="1080470" cy="306467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STREAM A</a:t>
            </a:r>
          </a:p>
        </p:txBody>
      </p:sp>
      <p:pic>
        <p:nvPicPr>
          <p:cNvPr id="26" name="Picture 25" descr="A black background with red stars&#10;&#10;Description automatically generated">
            <a:extLst>
              <a:ext uri="{FF2B5EF4-FFF2-40B4-BE49-F238E27FC236}">
                <a16:creationId xmlns:a16="http://schemas.microsoft.com/office/drawing/2014/main" id="{942FF58A-9823-39D0-01AF-ABAADA4BC2B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67224" y="188989"/>
            <a:ext cx="661580" cy="1663874"/>
          </a:xfrm>
          <a:prstGeom prst="rect">
            <a:avLst/>
          </a:prstGeom>
        </p:spPr>
      </p:pic>
      <p:pic>
        <p:nvPicPr>
          <p:cNvPr id="28" name="Picture 27" descr="A black and red background with circles&#10;&#10;Description automatically generated">
            <a:extLst>
              <a:ext uri="{FF2B5EF4-FFF2-40B4-BE49-F238E27FC236}">
                <a16:creationId xmlns:a16="http://schemas.microsoft.com/office/drawing/2014/main" id="{48B83A75-06D6-3D84-EDC4-9A10517A577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600913" y="-189176"/>
            <a:ext cx="2749544" cy="742377"/>
          </a:xfrm>
          <a:prstGeom prst="rect">
            <a:avLst/>
          </a:prstGeom>
        </p:spPr>
      </p:pic>
      <p:pic>
        <p:nvPicPr>
          <p:cNvPr id="30" name="Picture 29" descr="A red and black background with circles&#10;&#10;Description automatically generated">
            <a:extLst>
              <a:ext uri="{FF2B5EF4-FFF2-40B4-BE49-F238E27FC236}">
                <a16:creationId xmlns:a16="http://schemas.microsoft.com/office/drawing/2014/main" id="{97279645-0620-34CB-4209-D2E74E00D931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-263509" y="6381129"/>
            <a:ext cx="2332941" cy="594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301089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Page_Break_01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red and white background&#10;&#10;Description automatically generated">
            <a:extLst>
              <a:ext uri="{FF2B5EF4-FFF2-40B4-BE49-F238E27FC236}">
                <a16:creationId xmlns:a16="http://schemas.microsoft.com/office/drawing/2014/main" id="{23880A44-2C4C-9EEF-1050-443F4E46A11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1"/>
            <a:ext cx="12197286" cy="695289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6FD8E72-CC41-E471-B0E5-B8148A2BC91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07571" y="1178895"/>
            <a:ext cx="5257800" cy="1738476"/>
          </a:xfrm>
        </p:spPr>
        <p:txBody>
          <a:bodyPr anchor="t" anchorCtr="0">
            <a:normAutofit/>
          </a:bodyPr>
          <a:lstStyle>
            <a:lvl1pPr algn="l">
              <a:defRPr sz="5000">
                <a:solidFill>
                  <a:srgbClr val="4E0000"/>
                </a:solidFill>
                <a:latin typeface="+mj-lt"/>
              </a:defRPr>
            </a:lvl1pPr>
          </a:lstStyle>
          <a:p>
            <a:r>
              <a:rPr lang="en-GB" dirty="0"/>
              <a:t>INSERT TITLE</a:t>
            </a:r>
            <a:endParaRPr lang="en-E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C6DFEED-7A9C-8B84-9A09-F302A74CB03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07571" y="771753"/>
            <a:ext cx="5257800" cy="365125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E0000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SUBHEADLINE</a:t>
            </a:r>
            <a:endParaRPr lang="en-ES" dirty="0"/>
          </a:p>
        </p:txBody>
      </p:sp>
      <p:pic>
        <p:nvPicPr>
          <p:cNvPr id="7" name="Picture 6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53F54864-6959-B6C6-D762-DA8B099093A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822866" y="48793"/>
            <a:ext cx="4369134" cy="1130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98819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ext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D87148-FB85-0B0F-64E6-F63CC11DC3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07572" y="582500"/>
            <a:ext cx="10776856" cy="647246"/>
          </a:xfrm>
        </p:spPr>
        <p:txBody>
          <a:bodyPr/>
          <a:lstStyle>
            <a:lvl1pPr>
              <a:defRPr>
                <a:solidFill>
                  <a:srgbClr val="4E0000"/>
                </a:solidFill>
                <a:latin typeface="+mj-lt"/>
              </a:defRPr>
            </a:lvl1pPr>
          </a:lstStyle>
          <a:p>
            <a:r>
              <a:rPr lang="en-GB" dirty="0"/>
              <a:t>Title</a:t>
            </a:r>
            <a:endParaRPr lang="en-E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D667B0-F1BD-960A-9638-A62B60F8D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7571" y="1488168"/>
            <a:ext cx="10776857" cy="4351338"/>
          </a:xfrm>
        </p:spPr>
        <p:txBody>
          <a:bodyPr/>
          <a:lstStyle>
            <a:lvl1pPr>
              <a:buClr>
                <a:srgbClr val="4E0000"/>
              </a:buClr>
              <a:defRPr>
                <a:solidFill>
                  <a:srgbClr val="4E0000"/>
                </a:solidFill>
                <a:latin typeface="+mj-lt"/>
              </a:defRPr>
            </a:lvl1pPr>
            <a:lvl2pPr>
              <a:buClr>
                <a:srgbClr val="4E0000"/>
              </a:buClr>
              <a:defRPr>
                <a:solidFill>
                  <a:srgbClr val="4E0000"/>
                </a:solidFill>
                <a:latin typeface="+mj-lt"/>
              </a:defRPr>
            </a:lvl2pPr>
            <a:lvl3pPr>
              <a:buClr>
                <a:srgbClr val="4E0000"/>
              </a:buClr>
              <a:defRPr>
                <a:solidFill>
                  <a:srgbClr val="4E0000"/>
                </a:solidFill>
                <a:latin typeface="+mj-lt"/>
              </a:defRPr>
            </a:lvl3pPr>
            <a:lvl4pPr>
              <a:buClr>
                <a:srgbClr val="4E0000"/>
              </a:buClr>
              <a:defRPr>
                <a:solidFill>
                  <a:srgbClr val="4E0000"/>
                </a:solidFill>
                <a:latin typeface="+mj-lt"/>
              </a:defRPr>
            </a:lvl4pPr>
            <a:lvl5pPr>
              <a:buClr>
                <a:srgbClr val="4E0000"/>
              </a:buClr>
              <a:defRPr>
                <a:solidFill>
                  <a:srgbClr val="4E0000"/>
                </a:solidFill>
                <a:latin typeface="+mj-lt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E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72F2FD1-5CA8-A265-4A69-D45E857D71FA}"/>
              </a:ext>
            </a:extLst>
          </p:cNvPr>
          <p:cNvCxnSpPr/>
          <p:nvPr userDrawn="1"/>
        </p:nvCxnSpPr>
        <p:spPr>
          <a:xfrm>
            <a:off x="0" y="6344625"/>
            <a:ext cx="12192000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E9D3D8F4-A635-8D2B-495E-29631E04B3D4}"/>
              </a:ext>
            </a:extLst>
          </p:cNvPr>
          <p:cNvSpPr txBox="1"/>
          <p:nvPr userDrawn="1"/>
        </p:nvSpPr>
        <p:spPr>
          <a:xfrm>
            <a:off x="707571" y="6475254"/>
            <a:ext cx="6803571" cy="24622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GB" sz="1000" b="0" i="0" dirty="0">
                <a:solidFill>
                  <a:schemeClr val="bg1"/>
                </a:solidFill>
                <a:latin typeface="Proxima Nova" panose="02000506030000020004" pitchFamily="2" charset="0"/>
              </a:rPr>
              <a:t>NATIONAL EVALUATION CAPACITIES CONFERENCE 2024</a:t>
            </a:r>
            <a:endParaRPr lang="en-ES" sz="1000" b="0" i="0" dirty="0">
              <a:solidFill>
                <a:schemeClr val="bg1"/>
              </a:solidFill>
              <a:latin typeface="Proxima Nova" panose="0200050603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8900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B9E19-A8DA-E1B7-FC6A-705DD8F7AC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E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4E89FF-DDB6-6A21-473B-ABF3E53D1A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CCDBFC-B822-C94D-88E1-563140F7F7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  <a:latin typeface="Proxima Nova" panose="02000506030000020004" pitchFamily="2" charset="0"/>
              </a:defRPr>
            </a:lvl1pPr>
          </a:lstStyle>
          <a:p>
            <a:fld id="{1BF78BCC-283B-4C4E-8F57-8AADC62B10CB}" type="datetimeFigureOut">
              <a:rPr lang="en-ES" smtClean="0"/>
              <a:pPr/>
              <a:t>10/07/2024</a:t>
            </a:fld>
            <a:endParaRPr lang="en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EFF69B-2C97-5C95-796D-2B135787FA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  <a:latin typeface="Proxima Nova" panose="02000506030000020004" pitchFamily="2" charset="0"/>
              </a:defRPr>
            </a:lvl1pPr>
          </a:lstStyle>
          <a:p>
            <a:endParaRPr lang="en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9EBD7E-FAE0-323D-CF9E-21505DC566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  <a:latin typeface="Proxima Nova" panose="02000506030000020004" pitchFamily="2" charset="0"/>
              </a:defRPr>
            </a:lvl1pPr>
          </a:lstStyle>
          <a:p>
            <a:fld id="{7928CCBB-7E5D-194B-B2B8-3BD4CB5E2B06}" type="slidenum">
              <a:rPr lang="en-ES" smtClean="0"/>
              <a:pPr/>
              <a:t>‹Nº›</a:t>
            </a:fld>
            <a:endParaRPr lang="en-ES"/>
          </a:p>
        </p:txBody>
      </p:sp>
      <p:pic>
        <p:nvPicPr>
          <p:cNvPr id="8" name="Picture 7" descr="A red background with a white background&#10;&#10;Description automatically generated with medium confidence">
            <a:extLst>
              <a:ext uri="{FF2B5EF4-FFF2-40B4-BE49-F238E27FC236}">
                <a16:creationId xmlns:a16="http://schemas.microsoft.com/office/drawing/2014/main" id="{A9B1D1B0-72E1-AD0C-3B31-A7F743D47FA4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-1"/>
            <a:ext cx="12197286" cy="6952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7121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2" r:id="rId2"/>
    <p:sldLayoutId id="2147483650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Proxima Nova" panose="02000506030000020004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image" Target="../media/image7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svg"/><Relationship Id="rId11" Type="http://schemas.openxmlformats.org/officeDocument/2006/relationships/image" Target="../media/image13.png"/><Relationship Id="rId5" Type="http://schemas.openxmlformats.org/officeDocument/2006/relationships/image" Target="../media/image8.png"/><Relationship Id="rId10" Type="http://schemas.openxmlformats.org/officeDocument/2006/relationships/image" Target="../media/image12.png"/><Relationship Id="rId4" Type="http://schemas.openxmlformats.org/officeDocument/2006/relationships/image" Target="../media/image12.svg"/><Relationship Id="rId9" Type="http://schemas.openxmlformats.org/officeDocument/2006/relationships/image" Target="../media/image11.png"/><Relationship Id="rId1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13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.xml"/><Relationship Id="rId11" Type="http://schemas.openxmlformats.org/officeDocument/2006/relationships/image" Target="../media/image20.png"/><Relationship Id="rId5" Type="http://schemas.openxmlformats.org/officeDocument/2006/relationships/diagramColors" Target="../diagrams/colors2.xml"/><Relationship Id="rId10" Type="http://schemas.openxmlformats.org/officeDocument/2006/relationships/image" Target="../media/image19.png"/><Relationship Id="rId4" Type="http://schemas.openxmlformats.org/officeDocument/2006/relationships/diagramQuickStyle" Target="../diagrams/quickStyle2.xml"/><Relationship Id="rId9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05BE52-3F5B-87A5-EE90-3A2F98FF8BF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29978" y="2873177"/>
            <a:ext cx="9144000" cy="742377"/>
          </a:xfrm>
        </p:spPr>
        <p:txBody>
          <a:bodyPr>
            <a:normAutofit fontScale="90000"/>
          </a:bodyPr>
          <a:lstStyle/>
          <a:p>
            <a:r>
              <a:rPr lang="en-US" dirty="0"/>
              <a:t>Innovations in the design of the Social Information System</a:t>
            </a:r>
            <a:endParaRPr lang="en-E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7150DF1A-CAE5-7E1D-5100-C85D5D7A4BA7}"/>
              </a:ext>
            </a:extLst>
          </p:cNvPr>
          <p:cNvSpPr txBox="1">
            <a:spLocks/>
          </p:cNvSpPr>
          <p:nvPr/>
        </p:nvSpPr>
        <p:spPr>
          <a:xfrm>
            <a:off x="1008038" y="4131990"/>
            <a:ext cx="5928021" cy="1113959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i="0" kern="1200">
                <a:solidFill>
                  <a:srgbClr val="4E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>
              <a:lnSpc>
                <a:spcPct val="117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800" b="0" dirty="0"/>
              <a:t>Developing a Monitoring and Evaluation System of Social Programs</a:t>
            </a:r>
          </a:p>
          <a:p>
            <a:pPr>
              <a:lnSpc>
                <a:spcPct val="117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800" b="0" dirty="0"/>
              <a:t>Argentina</a:t>
            </a:r>
            <a:endParaRPr lang="en-ES" sz="1800" b="0" dirty="0"/>
          </a:p>
        </p:txBody>
      </p:sp>
      <p:pic>
        <p:nvPicPr>
          <p:cNvPr id="3" name="Picture 2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97473A27-4E7B-1C1E-9C0B-5F6F1FC9BA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759" y="5469558"/>
            <a:ext cx="5252161" cy="1358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1168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7EBAE53-D184-1AB6-E787-8E3826A8AE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7571" y="799752"/>
            <a:ext cx="5257800" cy="1738476"/>
          </a:xfrm>
        </p:spPr>
        <p:txBody>
          <a:bodyPr>
            <a:normAutofit/>
          </a:bodyPr>
          <a:lstStyle/>
          <a:p>
            <a:r>
              <a:rPr lang="en-US" sz="4400" dirty="0"/>
              <a:t>Index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07E1ACFE-F608-44B5-A7D3-C8ED86A411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7570" y="1661532"/>
            <a:ext cx="8291463" cy="4516238"/>
          </a:xfrm>
        </p:spPr>
        <p:txBody>
          <a:bodyPr>
            <a:normAutofit/>
          </a:bodyPr>
          <a:lstStyle/>
          <a:p>
            <a:pPr marL="457200" indent="-457200"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sz="2800" dirty="0"/>
              <a:t>Presentation: SIEMPRO</a:t>
            </a:r>
          </a:p>
          <a:p>
            <a:pPr marL="457200" indent="-457200"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sz="2800" dirty="0"/>
              <a:t>The Social Information System: Challenges and Leverage Points </a:t>
            </a:r>
          </a:p>
          <a:p>
            <a:pPr marL="457200" indent="-457200"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sz="2800" dirty="0"/>
              <a:t>Key Components of SIS</a:t>
            </a:r>
          </a:p>
          <a:p>
            <a:pPr marL="457200" indent="-457200"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sz="2800" dirty="0"/>
              <a:t>Integrated Monitoring System (SIM)</a:t>
            </a:r>
          </a:p>
          <a:p>
            <a:pPr marL="457200" indent="-457200"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sz="2800" dirty="0"/>
              <a:t>Findings and lessons learned</a:t>
            </a:r>
          </a:p>
        </p:txBody>
      </p:sp>
    </p:spTree>
    <p:extLst>
      <p:ext uri="{BB962C8B-B14F-4D97-AF65-F5344CB8AC3E}">
        <p14:creationId xmlns:p14="http://schemas.microsoft.com/office/powerpoint/2010/main" val="11358853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DAD25B-E1F6-13CD-1B5F-8743C5ECEB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7572" y="794372"/>
            <a:ext cx="10776856" cy="647246"/>
          </a:xfrm>
        </p:spPr>
        <p:txBody>
          <a:bodyPr>
            <a:normAutofit fontScale="90000"/>
          </a:bodyPr>
          <a:lstStyle/>
          <a:p>
            <a:r>
              <a:rPr lang="en-US" dirty="0"/>
              <a:t>Presentation: SIEMPRO</a:t>
            </a:r>
            <a:endParaRPr lang="en-E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7C26908-70ED-42CD-A441-48720DAB134E}"/>
              </a:ext>
            </a:extLst>
          </p:cNvPr>
          <p:cNvSpPr txBox="1">
            <a:spLocks/>
          </p:cNvSpPr>
          <p:nvPr/>
        </p:nvSpPr>
        <p:spPr>
          <a:xfrm>
            <a:off x="1496120" y="1675789"/>
            <a:ext cx="9199757" cy="1347742"/>
          </a:xfrm>
          <a:prstGeom prst="rect">
            <a:avLst/>
          </a:prstGeom>
          <a:solidFill>
            <a:srgbClr val="F0EADC">
              <a:alpha val="52000"/>
            </a:srgbClr>
          </a:solidFill>
          <a:ln w="47625">
            <a:solidFill>
              <a:schemeClr val="tx1">
                <a:lumMod val="75000"/>
                <a:lumOff val="25000"/>
                <a:alpha val="18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4E0000"/>
              </a:buClr>
              <a:buFont typeface="Arial" panose="020B0604020202020204" pitchFamily="34" charset="0"/>
              <a:buChar char="•"/>
              <a:defRPr sz="2800" kern="1200">
                <a:solidFill>
                  <a:srgbClr val="4E0000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4E0000"/>
              </a:buClr>
              <a:buFont typeface="Arial" panose="020B0604020202020204" pitchFamily="34" charset="0"/>
              <a:buChar char="•"/>
              <a:defRPr sz="2400" kern="1200">
                <a:solidFill>
                  <a:srgbClr val="4E0000"/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4E0000"/>
              </a:buClr>
              <a:buFont typeface="Arial" panose="020B0604020202020204" pitchFamily="34" charset="0"/>
              <a:buChar char="•"/>
              <a:defRPr sz="2000" kern="1200">
                <a:solidFill>
                  <a:srgbClr val="4E0000"/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4E000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4E0000"/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4E000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4E0000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MX" sz="2000" b="1" dirty="0" err="1">
                <a:solidFill>
                  <a:schemeClr val="bg1"/>
                </a:solidFill>
              </a:rPr>
              <a:t>Mission</a:t>
            </a:r>
            <a:r>
              <a:rPr lang="es-MX" sz="2000" b="1" dirty="0">
                <a:solidFill>
                  <a:schemeClr val="bg1"/>
                </a:solidFill>
              </a:rPr>
              <a:t>:</a:t>
            </a:r>
          </a:p>
          <a:p>
            <a:pPr marL="0" indent="0" algn="ctr">
              <a:buNone/>
            </a:pPr>
            <a:r>
              <a:rPr lang="es-MX" sz="2000" dirty="0"/>
              <a:t>T</a:t>
            </a:r>
            <a:r>
              <a:rPr lang="en-US" sz="2000" dirty="0"/>
              <a:t>o produce diagnostic, monitoring, and evaluation evidence related to social programs and improve policy management</a:t>
            </a:r>
            <a:endParaRPr lang="es-AR" sz="2000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C9B4631E-F37F-4D60-8A83-301367850F76}"/>
              </a:ext>
            </a:extLst>
          </p:cNvPr>
          <p:cNvSpPr txBox="1">
            <a:spLocks/>
          </p:cNvSpPr>
          <p:nvPr/>
        </p:nvSpPr>
        <p:spPr>
          <a:xfrm>
            <a:off x="1496120" y="3200395"/>
            <a:ext cx="1971910" cy="2720898"/>
          </a:xfrm>
          <a:prstGeom prst="rect">
            <a:avLst/>
          </a:prstGeom>
          <a:solidFill>
            <a:srgbClr val="F0EADC">
              <a:alpha val="52000"/>
            </a:srgbClr>
          </a:solidFill>
          <a:ln w="47625">
            <a:solidFill>
              <a:schemeClr val="tx1">
                <a:lumMod val="75000"/>
                <a:lumOff val="25000"/>
                <a:alpha val="18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4E0000"/>
              </a:buClr>
              <a:buFont typeface="Arial" panose="020B0604020202020204" pitchFamily="34" charset="0"/>
              <a:buChar char="•"/>
              <a:defRPr sz="2800" kern="1200">
                <a:solidFill>
                  <a:srgbClr val="4E0000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4E0000"/>
              </a:buClr>
              <a:buFont typeface="Arial" panose="020B0604020202020204" pitchFamily="34" charset="0"/>
              <a:buChar char="•"/>
              <a:defRPr sz="2400" kern="1200">
                <a:solidFill>
                  <a:srgbClr val="4E0000"/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4E0000"/>
              </a:buClr>
              <a:buFont typeface="Arial" panose="020B0604020202020204" pitchFamily="34" charset="0"/>
              <a:buChar char="•"/>
              <a:defRPr sz="2000" kern="1200">
                <a:solidFill>
                  <a:srgbClr val="4E0000"/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4E000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4E0000"/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4E000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4E0000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MX" sz="2000" b="1" dirty="0">
                <a:solidFill>
                  <a:schemeClr val="bg1"/>
                </a:solidFill>
              </a:rPr>
              <a:t>Social </a:t>
            </a:r>
            <a:r>
              <a:rPr lang="es-MX" sz="2000" b="1" dirty="0" err="1">
                <a:solidFill>
                  <a:schemeClr val="bg1"/>
                </a:solidFill>
              </a:rPr>
              <a:t>Information</a:t>
            </a:r>
            <a:endParaRPr lang="es-MX" sz="2000" b="1" dirty="0">
              <a:solidFill>
                <a:schemeClr val="bg1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68748200-3DD0-4E93-9394-CB71350A9E97}"/>
              </a:ext>
            </a:extLst>
          </p:cNvPr>
          <p:cNvSpPr txBox="1">
            <a:spLocks/>
          </p:cNvSpPr>
          <p:nvPr/>
        </p:nvSpPr>
        <p:spPr>
          <a:xfrm>
            <a:off x="3912214" y="3196678"/>
            <a:ext cx="1971910" cy="2720898"/>
          </a:xfrm>
          <a:prstGeom prst="rect">
            <a:avLst/>
          </a:prstGeom>
          <a:solidFill>
            <a:srgbClr val="F0EADC">
              <a:alpha val="52000"/>
            </a:srgbClr>
          </a:solidFill>
          <a:ln w="47625">
            <a:solidFill>
              <a:schemeClr val="tx1">
                <a:lumMod val="75000"/>
                <a:lumOff val="25000"/>
                <a:alpha val="18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4E0000"/>
              </a:buClr>
              <a:buFont typeface="Arial" panose="020B0604020202020204" pitchFamily="34" charset="0"/>
              <a:buChar char="•"/>
              <a:defRPr sz="2800" kern="1200">
                <a:solidFill>
                  <a:srgbClr val="4E0000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4E0000"/>
              </a:buClr>
              <a:buFont typeface="Arial" panose="020B0604020202020204" pitchFamily="34" charset="0"/>
              <a:buChar char="•"/>
              <a:defRPr sz="2400" kern="1200">
                <a:solidFill>
                  <a:srgbClr val="4E0000"/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4E0000"/>
              </a:buClr>
              <a:buFont typeface="Arial" panose="020B0604020202020204" pitchFamily="34" charset="0"/>
              <a:buChar char="•"/>
              <a:defRPr sz="2000" kern="1200">
                <a:solidFill>
                  <a:srgbClr val="4E0000"/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4E000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4E0000"/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4E000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4E0000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MX" sz="2000" b="1" dirty="0" err="1">
                <a:solidFill>
                  <a:schemeClr val="bg1"/>
                </a:solidFill>
              </a:rPr>
              <a:t>Monitoring</a:t>
            </a:r>
            <a:endParaRPr lang="es-MX" sz="2000" b="1" dirty="0">
              <a:solidFill>
                <a:schemeClr val="bg1"/>
              </a:solidFill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B8155C3D-0934-4A17-99D3-316C6A40F954}"/>
              </a:ext>
            </a:extLst>
          </p:cNvPr>
          <p:cNvSpPr txBox="1">
            <a:spLocks/>
          </p:cNvSpPr>
          <p:nvPr/>
        </p:nvSpPr>
        <p:spPr>
          <a:xfrm>
            <a:off x="6283702" y="3187688"/>
            <a:ext cx="1971910" cy="2720898"/>
          </a:xfrm>
          <a:prstGeom prst="rect">
            <a:avLst/>
          </a:prstGeom>
          <a:solidFill>
            <a:srgbClr val="F0EADC">
              <a:alpha val="52000"/>
            </a:srgbClr>
          </a:solidFill>
          <a:ln w="47625">
            <a:solidFill>
              <a:schemeClr val="tx1">
                <a:lumMod val="75000"/>
                <a:lumOff val="25000"/>
                <a:alpha val="18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4E0000"/>
              </a:buClr>
              <a:buFont typeface="Arial" panose="020B0604020202020204" pitchFamily="34" charset="0"/>
              <a:buChar char="•"/>
              <a:defRPr sz="2800" kern="1200">
                <a:solidFill>
                  <a:srgbClr val="4E0000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4E0000"/>
              </a:buClr>
              <a:buFont typeface="Arial" panose="020B0604020202020204" pitchFamily="34" charset="0"/>
              <a:buChar char="•"/>
              <a:defRPr sz="2400" kern="1200">
                <a:solidFill>
                  <a:srgbClr val="4E0000"/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4E0000"/>
              </a:buClr>
              <a:buFont typeface="Arial" panose="020B0604020202020204" pitchFamily="34" charset="0"/>
              <a:buChar char="•"/>
              <a:defRPr sz="2000" kern="1200">
                <a:solidFill>
                  <a:srgbClr val="4E0000"/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4E000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4E0000"/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4E000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4E0000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MX" sz="2000" b="1" dirty="0" err="1">
                <a:solidFill>
                  <a:schemeClr val="bg1"/>
                </a:solidFill>
              </a:rPr>
              <a:t>Evaluation</a:t>
            </a:r>
            <a:endParaRPr lang="es-MX" sz="2000" b="1" dirty="0">
              <a:solidFill>
                <a:schemeClr val="bg1"/>
              </a:solidFill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BD149897-F13F-44F9-90F5-D4BF18905ED2}"/>
              </a:ext>
            </a:extLst>
          </p:cNvPr>
          <p:cNvSpPr txBox="1">
            <a:spLocks/>
          </p:cNvSpPr>
          <p:nvPr/>
        </p:nvSpPr>
        <p:spPr>
          <a:xfrm>
            <a:off x="8694496" y="3196678"/>
            <a:ext cx="1971910" cy="2720898"/>
          </a:xfrm>
          <a:prstGeom prst="rect">
            <a:avLst/>
          </a:prstGeom>
          <a:solidFill>
            <a:srgbClr val="F0EADC">
              <a:alpha val="52000"/>
            </a:srgbClr>
          </a:solidFill>
          <a:ln w="47625">
            <a:solidFill>
              <a:schemeClr val="tx1">
                <a:lumMod val="75000"/>
                <a:lumOff val="25000"/>
                <a:alpha val="18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4E0000"/>
              </a:buClr>
              <a:buFont typeface="Arial" panose="020B0604020202020204" pitchFamily="34" charset="0"/>
              <a:buChar char="•"/>
              <a:defRPr sz="2800" kern="1200">
                <a:solidFill>
                  <a:srgbClr val="4E0000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4E0000"/>
              </a:buClr>
              <a:buFont typeface="Arial" panose="020B0604020202020204" pitchFamily="34" charset="0"/>
              <a:buChar char="•"/>
              <a:defRPr sz="2400" kern="1200">
                <a:solidFill>
                  <a:srgbClr val="4E0000"/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4E0000"/>
              </a:buClr>
              <a:buFont typeface="Arial" panose="020B0604020202020204" pitchFamily="34" charset="0"/>
              <a:buChar char="•"/>
              <a:defRPr sz="2000" kern="1200">
                <a:solidFill>
                  <a:srgbClr val="4E0000"/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4E000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4E0000"/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4E000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4E0000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MX" sz="2000" b="1" dirty="0" err="1">
                <a:solidFill>
                  <a:schemeClr val="bg1"/>
                </a:solidFill>
              </a:rPr>
              <a:t>Families</a:t>
            </a:r>
            <a:r>
              <a:rPr lang="es-MX" sz="2000" b="1" dirty="0">
                <a:solidFill>
                  <a:schemeClr val="bg1"/>
                </a:solidFill>
              </a:rPr>
              <a:t>’ </a:t>
            </a:r>
            <a:r>
              <a:rPr lang="es-MX" sz="2000" b="1" dirty="0" err="1">
                <a:solidFill>
                  <a:schemeClr val="bg1"/>
                </a:solidFill>
              </a:rPr>
              <a:t>Identification</a:t>
            </a:r>
            <a:r>
              <a:rPr lang="es-MX" sz="2000" b="1" dirty="0">
                <a:solidFill>
                  <a:schemeClr val="bg1"/>
                </a:solidFill>
              </a:rPr>
              <a:t> </a:t>
            </a:r>
            <a:r>
              <a:rPr lang="es-MX" sz="2000" b="1" dirty="0" err="1">
                <a:solidFill>
                  <a:schemeClr val="bg1"/>
                </a:solidFill>
              </a:rPr>
              <a:t>System</a:t>
            </a:r>
            <a:r>
              <a:rPr lang="es-MX" sz="2000" b="1" dirty="0">
                <a:solidFill>
                  <a:schemeClr val="bg1"/>
                </a:solidFill>
              </a:rPr>
              <a:t> (SISFAM)</a:t>
            </a:r>
          </a:p>
        </p:txBody>
      </p:sp>
    </p:spTree>
    <p:extLst>
      <p:ext uri="{BB962C8B-B14F-4D97-AF65-F5344CB8AC3E}">
        <p14:creationId xmlns:p14="http://schemas.microsoft.com/office/powerpoint/2010/main" val="38318891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DAD25B-E1F6-13CD-1B5F-8743C5ECEB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7572" y="894729"/>
            <a:ext cx="10776856" cy="647246"/>
          </a:xfrm>
        </p:spPr>
        <p:txBody>
          <a:bodyPr>
            <a:noAutofit/>
          </a:bodyPr>
          <a:lstStyle/>
          <a:p>
            <a:r>
              <a:rPr lang="en-US" sz="3600" dirty="0"/>
              <a:t>The Social Information System: Challenges and Leverage Points</a:t>
            </a:r>
            <a:endParaRPr lang="en-ES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79B466-F119-37A2-335A-54FA76B1FD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3678" y="2168384"/>
            <a:ext cx="4795024" cy="4351338"/>
          </a:xfrm>
        </p:spPr>
        <p:txBody>
          <a:bodyPr>
            <a:normAutofit/>
          </a:bodyPr>
          <a:lstStyle/>
          <a:p>
            <a:pPr marL="457200" indent="-457200"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sz="2400" dirty="0"/>
              <a:t>How to develop a centralized Social Information System (SIS)?</a:t>
            </a:r>
          </a:p>
          <a:p>
            <a:pPr marL="457200" indent="-457200"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sz="2400" dirty="0"/>
              <a:t>Advantages of the transition from manual to a digital SIS</a:t>
            </a:r>
          </a:p>
          <a:p>
            <a:pPr marL="0" indent="0">
              <a:buNone/>
            </a:pPr>
            <a:endParaRPr lang="en-ES" sz="2400" dirty="0"/>
          </a:p>
        </p:txBody>
      </p:sp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id="{FB236434-7CA4-4879-87AB-44908EA125C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37952476"/>
              </p:ext>
            </p:extLst>
          </p:nvPr>
        </p:nvGraphicFramePr>
        <p:xfrm>
          <a:off x="4137103" y="1541975"/>
          <a:ext cx="7850370" cy="4421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191009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65000"/>
            <a:lumOff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Gráfico 15">
            <a:extLst>
              <a:ext uri="{FF2B5EF4-FFF2-40B4-BE49-F238E27FC236}">
                <a16:creationId xmlns:a16="http://schemas.microsoft.com/office/drawing/2014/main" id="{6877FAC1-3A5A-4D5A-9254-A4F404D837E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91824774"/>
              </p:ext>
            </p:extLst>
          </p:nvPr>
        </p:nvGraphicFramePr>
        <p:xfrm>
          <a:off x="2789952" y="1752881"/>
          <a:ext cx="5987629" cy="38428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68DAD25B-E1F6-13CD-1B5F-8743C5ECEB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7572" y="448679"/>
            <a:ext cx="10776856" cy="647246"/>
          </a:xfrm>
        </p:spPr>
        <p:txBody>
          <a:bodyPr>
            <a:noAutofit/>
          </a:bodyPr>
          <a:lstStyle/>
          <a:p>
            <a:r>
              <a:rPr lang="en-US" sz="3600" dirty="0"/>
              <a:t>Key Components of SIS</a:t>
            </a:r>
            <a:endParaRPr lang="en-ES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79B466-F119-37A2-335A-54FA76B1FD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5257" y="1303506"/>
            <a:ext cx="4220685" cy="5262967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2400" dirty="0"/>
              <a:t>Legal and institutional framework</a:t>
            </a:r>
          </a:p>
          <a:p>
            <a:pPr marL="0" indent="0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2400" dirty="0"/>
              <a:t>Governance</a:t>
            </a:r>
          </a:p>
          <a:p>
            <a:pPr marL="0" indent="0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2400" dirty="0"/>
              <a:t>Goals definition</a:t>
            </a:r>
          </a:p>
          <a:p>
            <a:pPr marL="0" indent="0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2400" dirty="0"/>
              <a:t>Universe and coverage</a:t>
            </a:r>
          </a:p>
          <a:p>
            <a:pPr marL="0" indent="0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2400" dirty="0"/>
              <a:t>Data management process</a:t>
            </a:r>
          </a:p>
          <a:p>
            <a:pPr marL="457200" indent="-457200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Font typeface="+mj-lt"/>
              <a:buAutoNum type="arabicPeriod"/>
            </a:pPr>
            <a:endParaRPr lang="en-ES" dirty="0"/>
          </a:p>
        </p:txBody>
      </p:sp>
      <p:grpSp>
        <p:nvGrpSpPr>
          <p:cNvPr id="31" name="Grupo 30">
            <a:extLst>
              <a:ext uri="{FF2B5EF4-FFF2-40B4-BE49-F238E27FC236}">
                <a16:creationId xmlns:a16="http://schemas.microsoft.com/office/drawing/2014/main" id="{9E224C81-406B-4201-89CC-0790F99A3D38}"/>
              </a:ext>
            </a:extLst>
          </p:cNvPr>
          <p:cNvGrpSpPr/>
          <p:nvPr/>
        </p:nvGrpSpPr>
        <p:grpSpPr>
          <a:xfrm>
            <a:off x="3757757" y="1931811"/>
            <a:ext cx="3981072" cy="3517137"/>
            <a:chOff x="1022772" y="1209099"/>
            <a:chExt cx="5073228" cy="4870538"/>
          </a:xfrm>
        </p:grpSpPr>
        <p:sp>
          <p:nvSpPr>
            <p:cNvPr id="27" name="Elipse 26">
              <a:extLst>
                <a:ext uri="{FF2B5EF4-FFF2-40B4-BE49-F238E27FC236}">
                  <a16:creationId xmlns:a16="http://schemas.microsoft.com/office/drawing/2014/main" id="{C40E79B1-8530-485D-A9D3-CECDE2B99F71}"/>
                </a:ext>
              </a:extLst>
            </p:cNvPr>
            <p:cNvSpPr/>
            <p:nvPr/>
          </p:nvSpPr>
          <p:spPr>
            <a:xfrm>
              <a:off x="1022772" y="3355631"/>
              <a:ext cx="591014" cy="602999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AR"/>
            </a:p>
          </p:txBody>
        </p:sp>
        <p:sp>
          <p:nvSpPr>
            <p:cNvPr id="21" name="Elipse 20">
              <a:extLst>
                <a:ext uri="{FF2B5EF4-FFF2-40B4-BE49-F238E27FC236}">
                  <a16:creationId xmlns:a16="http://schemas.microsoft.com/office/drawing/2014/main" id="{8060D84B-7D33-4D7A-B056-81C3164F4089}"/>
                </a:ext>
              </a:extLst>
            </p:cNvPr>
            <p:cNvSpPr/>
            <p:nvPr/>
          </p:nvSpPr>
          <p:spPr>
            <a:xfrm>
              <a:off x="5504986" y="3276084"/>
              <a:ext cx="591014" cy="602999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AR"/>
            </a:p>
          </p:txBody>
        </p:sp>
        <p:sp>
          <p:nvSpPr>
            <p:cNvPr id="22" name="Elipse 21">
              <a:extLst>
                <a:ext uri="{FF2B5EF4-FFF2-40B4-BE49-F238E27FC236}">
                  <a16:creationId xmlns:a16="http://schemas.microsoft.com/office/drawing/2014/main" id="{EA78E835-BCAE-4524-851E-785820162815}"/>
                </a:ext>
              </a:extLst>
            </p:cNvPr>
            <p:cNvSpPr/>
            <p:nvPr/>
          </p:nvSpPr>
          <p:spPr>
            <a:xfrm>
              <a:off x="5111407" y="4563229"/>
              <a:ext cx="591014" cy="602999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AR"/>
            </a:p>
          </p:txBody>
        </p:sp>
        <p:sp>
          <p:nvSpPr>
            <p:cNvPr id="23" name="Elipse 22">
              <a:extLst>
                <a:ext uri="{FF2B5EF4-FFF2-40B4-BE49-F238E27FC236}">
                  <a16:creationId xmlns:a16="http://schemas.microsoft.com/office/drawing/2014/main" id="{96D6A926-C0B3-45D1-B661-DD14C6C0B7FC}"/>
                </a:ext>
              </a:extLst>
            </p:cNvPr>
            <p:cNvSpPr/>
            <p:nvPr/>
          </p:nvSpPr>
          <p:spPr>
            <a:xfrm>
              <a:off x="5109978" y="2032813"/>
              <a:ext cx="591014" cy="602999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AR"/>
            </a:p>
          </p:txBody>
        </p:sp>
        <p:sp>
          <p:nvSpPr>
            <p:cNvPr id="24" name="Elipse 23">
              <a:extLst>
                <a:ext uri="{FF2B5EF4-FFF2-40B4-BE49-F238E27FC236}">
                  <a16:creationId xmlns:a16="http://schemas.microsoft.com/office/drawing/2014/main" id="{53A2BBC5-C80C-4EE3-8581-C1C953CEBDA2}"/>
                </a:ext>
              </a:extLst>
            </p:cNvPr>
            <p:cNvSpPr/>
            <p:nvPr/>
          </p:nvSpPr>
          <p:spPr>
            <a:xfrm>
              <a:off x="3913612" y="1209099"/>
              <a:ext cx="591014" cy="602999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AR"/>
            </a:p>
          </p:txBody>
        </p:sp>
        <p:sp>
          <p:nvSpPr>
            <p:cNvPr id="25" name="Elipse 24">
              <a:extLst>
                <a:ext uri="{FF2B5EF4-FFF2-40B4-BE49-F238E27FC236}">
                  <a16:creationId xmlns:a16="http://schemas.microsoft.com/office/drawing/2014/main" id="{572BD40F-3155-402D-99FE-24D895513B70}"/>
                </a:ext>
              </a:extLst>
            </p:cNvPr>
            <p:cNvSpPr/>
            <p:nvPr/>
          </p:nvSpPr>
          <p:spPr>
            <a:xfrm>
              <a:off x="2575233" y="1224532"/>
              <a:ext cx="591014" cy="602999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AR"/>
            </a:p>
          </p:txBody>
        </p:sp>
        <p:sp>
          <p:nvSpPr>
            <p:cNvPr id="26" name="Elipse 25">
              <a:extLst>
                <a:ext uri="{FF2B5EF4-FFF2-40B4-BE49-F238E27FC236}">
                  <a16:creationId xmlns:a16="http://schemas.microsoft.com/office/drawing/2014/main" id="{1F3F50A2-1CFF-425A-BC26-E92FE88F989E}"/>
                </a:ext>
              </a:extLst>
            </p:cNvPr>
            <p:cNvSpPr/>
            <p:nvPr/>
          </p:nvSpPr>
          <p:spPr>
            <a:xfrm>
              <a:off x="1453375" y="2032813"/>
              <a:ext cx="591014" cy="602999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AR"/>
            </a:p>
          </p:txBody>
        </p:sp>
        <p:sp>
          <p:nvSpPr>
            <p:cNvPr id="28" name="Elipse 27">
              <a:extLst>
                <a:ext uri="{FF2B5EF4-FFF2-40B4-BE49-F238E27FC236}">
                  <a16:creationId xmlns:a16="http://schemas.microsoft.com/office/drawing/2014/main" id="{0A3401A7-CF32-45F3-B499-97DC61C854A5}"/>
                </a:ext>
              </a:extLst>
            </p:cNvPr>
            <p:cNvSpPr/>
            <p:nvPr/>
          </p:nvSpPr>
          <p:spPr>
            <a:xfrm>
              <a:off x="1453375" y="4678449"/>
              <a:ext cx="591014" cy="602999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AR"/>
            </a:p>
          </p:txBody>
        </p:sp>
        <p:sp>
          <p:nvSpPr>
            <p:cNvPr id="29" name="Elipse 28">
              <a:extLst>
                <a:ext uri="{FF2B5EF4-FFF2-40B4-BE49-F238E27FC236}">
                  <a16:creationId xmlns:a16="http://schemas.microsoft.com/office/drawing/2014/main" id="{042D1773-33A1-416D-BA7C-3E140AF17125}"/>
                </a:ext>
              </a:extLst>
            </p:cNvPr>
            <p:cNvSpPr/>
            <p:nvPr/>
          </p:nvSpPr>
          <p:spPr>
            <a:xfrm>
              <a:off x="2615026" y="5476638"/>
              <a:ext cx="591014" cy="602999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AR"/>
            </a:p>
          </p:txBody>
        </p:sp>
        <p:sp>
          <p:nvSpPr>
            <p:cNvPr id="30" name="Elipse 29">
              <a:extLst>
                <a:ext uri="{FF2B5EF4-FFF2-40B4-BE49-F238E27FC236}">
                  <a16:creationId xmlns:a16="http://schemas.microsoft.com/office/drawing/2014/main" id="{09B74C29-798E-4CD4-BBCE-B19464E28276}"/>
                </a:ext>
              </a:extLst>
            </p:cNvPr>
            <p:cNvSpPr/>
            <p:nvPr/>
          </p:nvSpPr>
          <p:spPr>
            <a:xfrm>
              <a:off x="3913612" y="5444989"/>
              <a:ext cx="591014" cy="602999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AR"/>
            </a:p>
          </p:txBody>
        </p:sp>
      </p:grpSp>
      <p:sp>
        <p:nvSpPr>
          <p:cNvPr id="4" name="Rectángulo 3">
            <a:extLst>
              <a:ext uri="{FF2B5EF4-FFF2-40B4-BE49-F238E27FC236}">
                <a16:creationId xmlns:a16="http://schemas.microsoft.com/office/drawing/2014/main" id="{C95FBB8F-5C3C-413D-8B74-8BC6007BE634}"/>
              </a:ext>
            </a:extLst>
          </p:cNvPr>
          <p:cNvSpPr/>
          <p:nvPr/>
        </p:nvSpPr>
        <p:spPr>
          <a:xfrm>
            <a:off x="8051062" y="1508163"/>
            <a:ext cx="3813836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Clr>
                <a:srgbClr val="4E0000"/>
              </a:buClr>
            </a:pPr>
            <a:r>
              <a:rPr lang="en-US" sz="2400" dirty="0">
                <a:solidFill>
                  <a:srgbClr val="4E0000"/>
                </a:solidFill>
                <a:latin typeface="+mj-lt"/>
              </a:rPr>
              <a:t>Information sources</a:t>
            </a:r>
          </a:p>
          <a:p>
            <a:pPr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Clr>
                <a:srgbClr val="4E0000"/>
              </a:buClr>
            </a:pPr>
            <a:r>
              <a:rPr lang="en-US" sz="2400" dirty="0">
                <a:solidFill>
                  <a:srgbClr val="4E0000"/>
                </a:solidFill>
                <a:latin typeface="+mj-lt"/>
              </a:rPr>
              <a:t>Interoperability</a:t>
            </a:r>
          </a:p>
          <a:p>
            <a:pPr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Clr>
                <a:srgbClr val="4E0000"/>
              </a:buClr>
            </a:pPr>
            <a:r>
              <a:rPr lang="en-US" sz="2400" dirty="0">
                <a:solidFill>
                  <a:srgbClr val="4E0000"/>
                </a:solidFill>
                <a:latin typeface="+mj-lt"/>
              </a:rPr>
              <a:t>Architecture</a:t>
            </a:r>
          </a:p>
          <a:p>
            <a:pPr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Clr>
                <a:srgbClr val="4E0000"/>
              </a:buClr>
            </a:pPr>
            <a:r>
              <a:rPr lang="en-US" sz="2400" dirty="0">
                <a:solidFill>
                  <a:srgbClr val="4E0000"/>
                </a:solidFill>
                <a:latin typeface="+mj-lt"/>
              </a:rPr>
              <a:t>Technologic infrastructure</a:t>
            </a:r>
          </a:p>
          <a:p>
            <a:pPr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Clr>
                <a:srgbClr val="4E0000"/>
              </a:buClr>
            </a:pPr>
            <a:r>
              <a:rPr lang="en-US" sz="2400" dirty="0">
                <a:solidFill>
                  <a:srgbClr val="4E0000"/>
                </a:solidFill>
                <a:latin typeface="+mj-lt"/>
              </a:rPr>
              <a:t>Cybersecurity and personal data protection</a:t>
            </a:r>
            <a:endParaRPr lang="es-AR" sz="2400" dirty="0">
              <a:solidFill>
                <a:srgbClr val="4E0000"/>
              </a:solidFill>
              <a:latin typeface="+mj-lt"/>
            </a:endParaRPr>
          </a:p>
        </p:txBody>
      </p:sp>
      <p:pic>
        <p:nvPicPr>
          <p:cNvPr id="33" name="Gráfico 32" descr="Cancha">
            <a:extLst>
              <a:ext uri="{FF2B5EF4-FFF2-40B4-BE49-F238E27FC236}">
                <a16:creationId xmlns:a16="http://schemas.microsoft.com/office/drawing/2014/main" id="{9FEC415D-7956-4263-979B-B55BBB7AF16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35997" y="1965158"/>
            <a:ext cx="360000" cy="360000"/>
          </a:xfrm>
          <a:prstGeom prst="rect">
            <a:avLst/>
          </a:prstGeom>
        </p:spPr>
      </p:pic>
      <p:pic>
        <p:nvPicPr>
          <p:cNvPr id="35" name="Gráfico 34" descr="Informática en la nube">
            <a:extLst>
              <a:ext uri="{FF2B5EF4-FFF2-40B4-BE49-F238E27FC236}">
                <a16:creationId xmlns:a16="http://schemas.microsoft.com/office/drawing/2014/main" id="{CF0A6EDF-D065-4140-AD73-CEA3DE565B4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067512" y="5065527"/>
            <a:ext cx="360000" cy="36000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8431" y="2578240"/>
            <a:ext cx="360000" cy="36000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6174" y="3456115"/>
            <a:ext cx="360000" cy="360000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7551" y="2562139"/>
            <a:ext cx="360000" cy="360000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6738" y="4480369"/>
            <a:ext cx="360000" cy="360000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8495" y="3524750"/>
            <a:ext cx="360000" cy="36000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0107" y="1974394"/>
            <a:ext cx="360000" cy="360000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8152" y="5041215"/>
            <a:ext cx="360000" cy="360000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9195" y="4391632"/>
            <a:ext cx="360000" cy="360000"/>
          </a:xfrm>
          <a:prstGeom prst="rect">
            <a:avLst/>
          </a:prstGeom>
        </p:spPr>
      </p:pic>
      <p:cxnSp>
        <p:nvCxnSpPr>
          <p:cNvPr id="14" name="Conector recto 13"/>
          <p:cNvCxnSpPr/>
          <p:nvPr/>
        </p:nvCxnSpPr>
        <p:spPr>
          <a:xfrm>
            <a:off x="256756" y="2630307"/>
            <a:ext cx="3482109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Conector recto 31"/>
          <p:cNvCxnSpPr/>
          <p:nvPr/>
        </p:nvCxnSpPr>
        <p:spPr>
          <a:xfrm>
            <a:off x="243785" y="3483101"/>
            <a:ext cx="3482109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Conector recto 33"/>
          <p:cNvCxnSpPr/>
          <p:nvPr/>
        </p:nvCxnSpPr>
        <p:spPr>
          <a:xfrm>
            <a:off x="250265" y="4306714"/>
            <a:ext cx="3482109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Conector recto 35"/>
          <p:cNvCxnSpPr/>
          <p:nvPr/>
        </p:nvCxnSpPr>
        <p:spPr>
          <a:xfrm>
            <a:off x="285929" y="5208147"/>
            <a:ext cx="3482109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Conector recto 36"/>
          <p:cNvCxnSpPr/>
          <p:nvPr/>
        </p:nvCxnSpPr>
        <p:spPr>
          <a:xfrm>
            <a:off x="8077816" y="2328748"/>
            <a:ext cx="3482109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Conector recto 37"/>
          <p:cNvCxnSpPr/>
          <p:nvPr/>
        </p:nvCxnSpPr>
        <p:spPr>
          <a:xfrm>
            <a:off x="8132936" y="3103721"/>
            <a:ext cx="3482109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Conector recto 38"/>
          <p:cNvCxnSpPr/>
          <p:nvPr/>
        </p:nvCxnSpPr>
        <p:spPr>
          <a:xfrm>
            <a:off x="8152392" y="3998668"/>
            <a:ext cx="3482109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Conector recto 39"/>
          <p:cNvCxnSpPr/>
          <p:nvPr/>
        </p:nvCxnSpPr>
        <p:spPr>
          <a:xfrm>
            <a:off x="8119964" y="4870920"/>
            <a:ext cx="3482109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4805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DAD25B-E1F6-13CD-1B5F-8743C5ECEB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7572" y="504434"/>
            <a:ext cx="10776856" cy="647246"/>
          </a:xfrm>
        </p:spPr>
        <p:txBody>
          <a:bodyPr>
            <a:noAutofit/>
          </a:bodyPr>
          <a:lstStyle/>
          <a:p>
            <a:r>
              <a:rPr lang="en-US" sz="3600" dirty="0"/>
              <a:t>Integrated Monitoring System (SIM)</a:t>
            </a:r>
            <a:endParaRPr lang="en-ES" sz="3600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73590887"/>
              </p:ext>
            </p:extLst>
          </p:nvPr>
        </p:nvGraphicFramePr>
        <p:xfrm>
          <a:off x="1052944" y="1403927"/>
          <a:ext cx="7481455" cy="42818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Imagen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2749" y="1756877"/>
            <a:ext cx="360000" cy="360000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1985" y="2566881"/>
            <a:ext cx="360000" cy="360000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2615" y="3355603"/>
            <a:ext cx="360000" cy="36000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291133" y="4905441"/>
            <a:ext cx="346556" cy="468000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 rotWithShape="1">
          <a:blip r:embed="rId11"/>
          <a:srcRect l="3885" t="6241" r="4477"/>
          <a:stretch/>
        </p:blipFill>
        <p:spPr>
          <a:xfrm>
            <a:off x="1625221" y="4146407"/>
            <a:ext cx="432000" cy="4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8519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DAD25B-E1F6-13CD-1B5F-8743C5ECEB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7572" y="504434"/>
            <a:ext cx="10776856" cy="647246"/>
          </a:xfrm>
        </p:spPr>
        <p:txBody>
          <a:bodyPr>
            <a:noAutofit/>
          </a:bodyPr>
          <a:lstStyle/>
          <a:p>
            <a:r>
              <a:rPr lang="en-US" sz="3600" dirty="0"/>
              <a:t>Lessons learned</a:t>
            </a:r>
            <a:endParaRPr lang="en-ES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79B466-F119-37A2-335A-54FA76B1FD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7571" y="1522733"/>
            <a:ext cx="10776857" cy="4802441"/>
          </a:xfrm>
        </p:spPr>
        <p:txBody>
          <a:bodyPr>
            <a:normAutofit/>
          </a:bodyPr>
          <a:lstStyle/>
          <a:p>
            <a:pPr marL="457200" indent="-457200"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dirty="0"/>
              <a:t>Systems thinking and efficiency</a:t>
            </a:r>
          </a:p>
          <a:p>
            <a:pPr marL="457200" indent="-457200"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dirty="0"/>
              <a:t>Balancing and reinforcing feedbacks in the organization</a:t>
            </a:r>
          </a:p>
          <a:p>
            <a:pPr marL="457200" indent="-457200"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dirty="0"/>
              <a:t>How to standardize a common language</a:t>
            </a:r>
          </a:p>
          <a:p>
            <a:pPr marL="457200" indent="-457200"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dirty="0"/>
              <a:t>Setting adaptive boundaries</a:t>
            </a:r>
          </a:p>
        </p:txBody>
      </p:sp>
    </p:spTree>
    <p:extLst>
      <p:ext uri="{BB962C8B-B14F-4D97-AF65-F5344CB8AC3E}">
        <p14:creationId xmlns:p14="http://schemas.microsoft.com/office/powerpoint/2010/main" val="1791324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7EBAE53-D184-1AB6-E787-8E3826A8AE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7571" y="1595739"/>
            <a:ext cx="10209473" cy="1738476"/>
          </a:xfrm>
        </p:spPr>
        <p:txBody>
          <a:bodyPr>
            <a:normAutofit/>
          </a:bodyPr>
          <a:lstStyle/>
          <a:p>
            <a:r>
              <a:rPr lang="en-US" sz="4400" dirty="0"/>
              <a:t>Thank you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07E1ACFE-F608-44B5-A7D3-C8ED86A411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7571" y="2653991"/>
            <a:ext cx="7767356" cy="2653985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US" sz="2000" dirty="0"/>
              <a:t>Ana Acevedo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US" sz="2000" dirty="0"/>
              <a:t>Specialist in Monitoring and Evaluation</a:t>
            </a:r>
          </a:p>
          <a:p>
            <a:pPr>
              <a:lnSpc>
                <a:spcPct val="117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2000" dirty="0"/>
              <a:t>National Directorate of Information, Monitoring and Evaluation System of Social Programs (SIEMPRO)</a:t>
            </a:r>
          </a:p>
          <a:p>
            <a:pPr>
              <a:lnSpc>
                <a:spcPct val="117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2000" dirty="0"/>
              <a:t>Argentina</a:t>
            </a:r>
            <a:endParaRPr lang="en-ES" sz="2000" dirty="0"/>
          </a:p>
          <a:p>
            <a:pPr>
              <a:lnSpc>
                <a:spcPct val="100000"/>
              </a:lnSpc>
              <a:spcAft>
                <a:spcPts val="600"/>
              </a:spcAft>
            </a:pPr>
            <a:endParaRPr lang="en-US" sz="2000" dirty="0"/>
          </a:p>
          <a:p>
            <a:pPr>
              <a:lnSpc>
                <a:spcPct val="100000"/>
              </a:lnSpc>
              <a:spcAft>
                <a:spcPts val="600"/>
              </a:spcAft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5940935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8">
      <a:majorFont>
        <a:latin typeface="Roboto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91440" tIns="45720" rIns="91440" bIns="45720" rtlCol="0" anchor="t" anchorCtr="0">
        <a:normAutofit/>
      </a:bodyPr>
      <a:lstStyle>
        <a:defPPr algn="l">
          <a:defRPr sz="2000" b="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F1FFAEF9962944E967B2CAB215BCB79" ma:contentTypeVersion="8" ma:contentTypeDescription="Create a new document." ma:contentTypeScope="" ma:versionID="a7c9a76739cb3e966d05a5f5f61b2527">
  <xsd:schema xmlns:xsd="http://www.w3.org/2001/XMLSchema" xmlns:xs="http://www.w3.org/2001/XMLSchema" xmlns:p="http://schemas.microsoft.com/office/2006/metadata/properties" xmlns:ns2="f351de21-d896-48a7-9dfa-e668a9d1d44a" targetNamespace="http://schemas.microsoft.com/office/2006/metadata/properties" ma:root="true" ma:fieldsID="6c8913513d90a5dc6526904a5648fb7c" ns2:_="">
    <xsd:import namespace="f351de21-d896-48a7-9dfa-e668a9d1d44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351de21-d896-48a7-9dfa-e668a9d1d44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37DD702-644E-4DB6-B991-9FA64836E5E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54DD906-ACF6-46A6-A375-A3CEE451E7CA}"/>
</file>

<file path=customXml/itemProps3.xml><?xml version="1.0" encoding="utf-8"?>
<ds:datastoreItem xmlns:ds="http://schemas.openxmlformats.org/officeDocument/2006/customXml" ds:itemID="{63D0D6FF-5DC0-4A4C-B543-9E5307B25F01}">
  <ds:schemaRefs>
    <ds:schemaRef ds:uri="d75abbe9-4b63-46ba-acaa-ae82d37ec5f4"/>
    <ds:schemaRef ds:uri="http://schemas.microsoft.com/office/2006/metadata/properties"/>
    <ds:schemaRef ds:uri="9d5e6f84-5843-49cc-89a8-d7ee1a915182"/>
    <ds:schemaRef ds:uri="http://schemas.openxmlformats.org/package/2006/metadata/core-properties"/>
    <ds:schemaRef ds:uri="http://purl.org/dc/elements/1.1/"/>
    <ds:schemaRef ds:uri="http://schemas.microsoft.com/office/2006/documentManagement/types"/>
    <ds:schemaRef ds:uri="http://purl.org/dc/dcmitype/"/>
    <ds:schemaRef ds:uri="http://purl.org/dc/terms/"/>
    <ds:schemaRef ds:uri="http://schemas.microsoft.com/office/infopath/2007/PartnerControl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1512</TotalTime>
  <Words>215</Words>
  <Application>Microsoft Office PowerPoint</Application>
  <PresentationFormat>Panorámica</PresentationFormat>
  <Paragraphs>49</Paragraphs>
  <Slides>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12" baseType="lpstr">
      <vt:lpstr>Roboto</vt:lpstr>
      <vt:lpstr>Proxima Nova</vt:lpstr>
      <vt:lpstr>Arial</vt:lpstr>
      <vt:lpstr>Office Theme</vt:lpstr>
      <vt:lpstr>Innovations in the design of the Social Information System</vt:lpstr>
      <vt:lpstr>Index</vt:lpstr>
      <vt:lpstr>Presentation: SIEMPRO</vt:lpstr>
      <vt:lpstr>The Social Information System: Challenges and Leverage Points</vt:lpstr>
      <vt:lpstr>Key Components of SIS</vt:lpstr>
      <vt:lpstr>Integrated Monitoring System (SIM)</vt:lpstr>
      <vt:lpstr>Lessons learned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Ana Cronkite</dc:creator>
  <cp:lastModifiedBy>Ana Acevedo</cp:lastModifiedBy>
  <cp:revision>11</cp:revision>
  <dcterms:created xsi:type="dcterms:W3CDTF">2024-04-15T11:05:03Z</dcterms:created>
  <dcterms:modified xsi:type="dcterms:W3CDTF">2024-10-07T13:11:15Z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0x010100FF1FFAEF9962944E967B2CAB215BCB79</vt:lpwstr>
  </property>
</Properties>
</file>